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306" r:id="rId2"/>
    <p:sldId id="265" r:id="rId3"/>
    <p:sldId id="282" r:id="rId4"/>
    <p:sldId id="293" r:id="rId5"/>
    <p:sldId id="284" r:id="rId6"/>
    <p:sldId id="285" r:id="rId7"/>
    <p:sldId id="286" r:id="rId8"/>
    <p:sldId id="287" r:id="rId9"/>
    <p:sldId id="290" r:id="rId10"/>
    <p:sldId id="288" r:id="rId11"/>
    <p:sldId id="292" r:id="rId12"/>
    <p:sldId id="291" r:id="rId13"/>
    <p:sldId id="296" r:id="rId14"/>
    <p:sldId id="297" r:id="rId15"/>
    <p:sldId id="311" r:id="rId16"/>
    <p:sldId id="301" r:id="rId17"/>
    <p:sldId id="307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7900" autoAdjust="0"/>
  </p:normalViewPr>
  <p:slideViewPr>
    <p:cSldViewPr>
      <p:cViewPr varScale="1">
        <p:scale>
          <a:sx n="64" d="100"/>
          <a:sy n="64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4F0C-0798-4ED5-AAEC-7A31C3D0269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9EDDB-3BC7-4232-80A6-F6711922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9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 থেকে শিক্ষক ও পাঠ  পরিচিতি জানবে।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1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5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2/28/2022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11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ifbdfinance07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0709"/>
            <a:ext cx="6019800" cy="423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0886901">
            <a:off x="2911766" y="663959"/>
            <a:ext cx="5562600" cy="221599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15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হলঃ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ঢোকানো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প্রয়োজনীয়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টিপলেই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278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3574" y="377758"/>
            <a:ext cx="1525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349" y="4685754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চেহারার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নাড়াচাড়ার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3525" y="990599"/>
            <a:ext cx="7508642" cy="3651841"/>
            <a:chOff x="416156" y="592574"/>
            <a:chExt cx="7210463" cy="381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576107" y="592574"/>
              <a:ext cx="3050512" cy="3810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56" y="592574"/>
              <a:ext cx="4953000" cy="3810000"/>
            </a:xfrm>
            <a:prstGeom prst="rect">
              <a:avLst/>
            </a:prstGeom>
          </p:spPr>
        </p:pic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84B6-915D-45E7-9207-561EAEA2A7E7}" type="datetime1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Teacher,B.S.C High School.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265C-3FC8-40BC-A94B-CB6F6CB408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Keyboard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টাইপিং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Mouse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Monitor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display device.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Speaker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sound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RAM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information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computer memory.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DVD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drive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– CD ও DVD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চালানোর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4427518"/>
            <a:ext cx="7772400" cy="181588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Keyboard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mouse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input device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5477" y="437672"/>
            <a:ext cx="6705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xmlns="" id="{18771AB6-2842-4814-9418-2588DFFBACE6}"/>
              </a:ext>
            </a:extLst>
          </p:cNvPr>
          <p:cNvSpPr/>
          <p:nvPr/>
        </p:nvSpPr>
        <p:spPr>
          <a:xfrm>
            <a:off x="3048003" y="3438236"/>
            <a:ext cx="1690255" cy="413328"/>
          </a:xfrm>
          <a:custGeom>
            <a:avLst/>
            <a:gdLst>
              <a:gd name="connsiteX0" fmla="*/ 0 w 1648691"/>
              <a:gd name="connsiteY0" fmla="*/ 413328 h 413328"/>
              <a:gd name="connsiteX1" fmla="*/ 457200 w 1648691"/>
              <a:gd name="connsiteY1" fmla="*/ 53109 h 413328"/>
              <a:gd name="connsiteX2" fmla="*/ 969818 w 1648691"/>
              <a:gd name="connsiteY2" fmla="*/ 94673 h 413328"/>
              <a:gd name="connsiteX3" fmla="*/ 1177636 w 1648691"/>
              <a:gd name="connsiteY3" fmla="*/ 136237 h 413328"/>
              <a:gd name="connsiteX4" fmla="*/ 1316181 w 1648691"/>
              <a:gd name="connsiteY4" fmla="*/ 39255 h 413328"/>
              <a:gd name="connsiteX5" fmla="*/ 1648691 w 1648691"/>
              <a:gd name="connsiteY5" fmla="*/ 205509 h 41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8691" h="413328">
                <a:moveTo>
                  <a:pt x="0" y="413328"/>
                </a:moveTo>
                <a:cubicBezTo>
                  <a:pt x="147782" y="259773"/>
                  <a:pt x="295564" y="106218"/>
                  <a:pt x="457200" y="53109"/>
                </a:cubicBezTo>
                <a:cubicBezTo>
                  <a:pt x="618836" y="0"/>
                  <a:pt x="849745" y="80818"/>
                  <a:pt x="969818" y="94673"/>
                </a:cubicBezTo>
                <a:cubicBezTo>
                  <a:pt x="1089891" y="108528"/>
                  <a:pt x="1119909" y="145473"/>
                  <a:pt x="1177636" y="136237"/>
                </a:cubicBezTo>
                <a:cubicBezTo>
                  <a:pt x="1235363" y="127001"/>
                  <a:pt x="1237672" y="27710"/>
                  <a:pt x="1316181" y="39255"/>
                </a:cubicBezTo>
                <a:cubicBezTo>
                  <a:pt x="1394690" y="50800"/>
                  <a:pt x="1521690" y="128154"/>
                  <a:pt x="1648691" y="20550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996" y="5087173"/>
            <a:ext cx="126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4889" y="5077458"/>
            <a:ext cx="1628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1240" y="4988560"/>
            <a:ext cx="126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464EF4-4173-4533-BFFC-32FFB0E91EE9}"/>
              </a:ext>
            </a:extLst>
          </p:cNvPr>
          <p:cNvSpPr txBox="1"/>
          <p:nvPr/>
        </p:nvSpPr>
        <p:spPr>
          <a:xfrm>
            <a:off x="236968" y="5619851"/>
            <a:ext cx="8602232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ডিভাইসটি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9097" y="5077458"/>
            <a:ext cx="804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7835" y="4996189"/>
            <a:ext cx="148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379" y="1189305"/>
            <a:ext cx="8331716" cy="4068494"/>
            <a:chOff x="49379" y="1189305"/>
            <a:chExt cx="8331716" cy="40684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03598EC-4769-48FA-ABDD-92DDE8BF66B4}"/>
                </a:ext>
              </a:extLst>
            </p:cNvPr>
            <p:cNvGrpSpPr/>
            <p:nvPr/>
          </p:nvGrpSpPr>
          <p:grpSpPr>
            <a:xfrm>
              <a:off x="153602" y="1189305"/>
              <a:ext cx="4038600" cy="3752850"/>
              <a:chOff x="3352800" y="304800"/>
              <a:chExt cx="3333750" cy="2686050"/>
            </a:xfrm>
          </p:grpSpPr>
          <p:pic>
            <p:nvPicPr>
              <p:cNvPr id="5" name="Picture 4" descr="computer.jpg">
                <a:extLst>
                  <a:ext uri="{FF2B5EF4-FFF2-40B4-BE49-F238E27FC236}">
                    <a16:creationId xmlns:a16="http://schemas.microsoft.com/office/drawing/2014/main" xmlns="" id="{AD1BBA77-9B53-44E4-8211-635121587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352800" y="304800"/>
                <a:ext cx="3333750" cy="268605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DCAD18C5-016C-45E5-BB6E-2E9631D352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10000" y="806536"/>
                <a:ext cx="1676400" cy="1038993"/>
              </a:xfrm>
              <a:prstGeom prst="rect">
                <a:avLst/>
              </a:prstGeom>
            </p:spPr>
          </p:pic>
        </p:grpSp>
        <p:pic>
          <p:nvPicPr>
            <p:cNvPr id="7" name="Picture 6" descr="animated-printer.gif">
              <a:extLst>
                <a:ext uri="{FF2B5EF4-FFF2-40B4-BE49-F238E27FC236}">
                  <a16:creationId xmlns:a16="http://schemas.microsoft.com/office/drawing/2014/main" xmlns="" id="{EC0DD0C3-5968-4531-9EB1-2B2703FF3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8665" y="2012070"/>
              <a:ext cx="3562430" cy="265715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Down Arrow 2"/>
            <p:cNvSpPr/>
            <p:nvPr/>
          </p:nvSpPr>
          <p:spPr>
            <a:xfrm flipH="1">
              <a:off x="3418859" y="4395344"/>
              <a:ext cx="45719" cy="6425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Curved Right Arrow 13"/>
            <p:cNvSpPr/>
            <p:nvPr/>
          </p:nvSpPr>
          <p:spPr>
            <a:xfrm>
              <a:off x="49379" y="2758440"/>
              <a:ext cx="375178" cy="2499359"/>
            </a:xfrm>
            <a:prstGeom prst="curvedRightArrow">
              <a:avLst>
                <a:gd name="adj1" fmla="val 25000"/>
                <a:gd name="adj2" fmla="val 50000"/>
                <a:gd name="adj3" fmla="val 507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1564557" y="4471183"/>
              <a:ext cx="54106" cy="5234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flipH="1">
              <a:off x="3876419" y="3907195"/>
              <a:ext cx="45719" cy="11510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2121-B0D2-41C1-B3C1-2B38293B7C8F}" type="datetime1">
              <a:rPr lang="en-US" smtClean="0"/>
              <a:t>2/28/2022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Teacher,B.S.C High School.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265C-3FC8-40BC-A94B-CB6F6CB408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9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0" y="508003"/>
            <a:ext cx="569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4" descr="C:\Users\HERA COMPUTER\Desktop\246-2469460_transparent-library-buzz-learner-january-figure-output-compu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8925" r="43588" b="8061"/>
          <a:stretch/>
        </p:blipFill>
        <p:spPr bwMode="auto">
          <a:xfrm>
            <a:off x="1447799" y="1447800"/>
            <a:ext cx="6332561" cy="40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785395"/>
              </p:ext>
            </p:extLst>
          </p:nvPr>
        </p:nvGraphicFramePr>
        <p:xfrm>
          <a:off x="3962400" y="1447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1447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31242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475096" y="457200"/>
            <a:ext cx="6934200" cy="1295400"/>
          </a:xfrm>
          <a:prstGeom prst="wedgeRoundRectCallout">
            <a:avLst>
              <a:gd name="adj1" fmla="val -49569"/>
              <a:gd name="adj2" fmla="val 2070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68" y="3962400"/>
            <a:ext cx="818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6056" y="2504364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C9466E-5F5B-4C81-8E1B-91E02DBED8F8}"/>
              </a:ext>
            </a:extLst>
          </p:cNvPr>
          <p:cNvSpPr txBox="1"/>
          <p:nvPr/>
        </p:nvSpPr>
        <p:spPr>
          <a:xfrm>
            <a:off x="472266" y="3714929"/>
            <a:ext cx="815658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ডিভাইজের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650780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8912638">
            <a:off x="191041" y="1829873"/>
            <a:ext cx="5882210" cy="1668239"/>
          </a:xfrm>
        </p:spPr>
        <p:txBody>
          <a:bodyPr>
            <a:prstTxWarp prst="textDoubleWave1">
              <a:avLst>
                <a:gd name="adj1" fmla="val 6250"/>
                <a:gd name="adj2" fmla="val 179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365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419600" y="2057400"/>
            <a:ext cx="0" cy="441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2057400"/>
            <a:ext cx="0" cy="441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676400" y="381000"/>
            <a:ext cx="4800600" cy="9144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000" b="1" i="0" u="none" strike="noStrike" kern="1200" normalizeH="0" baseline="0" noProof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000" b="1" i="0" u="none" strike="noStrike" kern="1200" normalizeH="0" baseline="0" noProof="0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860352"/>
            <a:ext cx="3595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ICT </a:t>
            </a:r>
          </a:p>
          <a:p>
            <a:pPr algn="ctr"/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পীরগঞ্জ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কছিমন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n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পীরগঞ্জ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০১৭৩৭৫৯৭২৯৬ </a:t>
            </a:r>
          </a:p>
          <a:p>
            <a:pPr algn="ctr"/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milonict13@gmail.com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9F0718-CCA7-4888-BA65-4566DA1D09A6}"/>
              </a:ext>
            </a:extLst>
          </p:cNvPr>
          <p:cNvSpPr txBox="1"/>
          <p:nvPr/>
        </p:nvSpPr>
        <p:spPr>
          <a:xfrm>
            <a:off x="4572000" y="2058236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শ্রেণিঃ৬ষ্ঠ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pPr eaLnBrk="1" hangingPunct="1">
              <a:lnSpc>
                <a:spcPct val="100000"/>
              </a:lnSpc>
            </a:pP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endParaRPr lang="en-US" alt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পাঠ-৩ </a:t>
            </a:r>
            <a:endParaRPr lang="en-US" alt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৪0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6867" y="495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0"/>
            <a:ext cx="4419600" cy="2279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5" descr="m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049" y="2421137"/>
            <a:ext cx="3129818" cy="200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676400" y="838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66B5FA64-75B5-4D07-BDE3-D5E8C6D4742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81C82A-3429-4CCD-8C85-6A4EF000B38A}"/>
              </a:ext>
            </a:extLst>
          </p:cNvPr>
          <p:cNvSpPr txBox="1"/>
          <p:nvPr/>
        </p:nvSpPr>
        <p:spPr>
          <a:xfrm>
            <a:off x="662965" y="604047"/>
            <a:ext cx="7634589" cy="584775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ুল</a:t>
            </a:r>
            <a:r>
              <a:rPr lang="as-IN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  </a:t>
            </a:r>
          </a:p>
        </p:txBody>
      </p:sp>
      <p:pic>
        <p:nvPicPr>
          <p:cNvPr id="8" name="Content Placeholder 6" descr="ArcticKeyJenny-small.gif">
            <a:extLst>
              <a:ext uri="{FF2B5EF4-FFF2-40B4-BE49-F238E27FC236}">
                <a16:creationId xmlns:a16="http://schemas.microsoft.com/office/drawing/2014/main" xmlns="" id="{1290CB93-0398-4C4B-B20A-EFB419BAD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396818"/>
            <a:ext cx="2486025" cy="312438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B61EA34-F837-4201-A16F-9C098016BEC5}"/>
              </a:ext>
            </a:extLst>
          </p:cNvPr>
          <p:cNvGrpSpPr/>
          <p:nvPr/>
        </p:nvGrpSpPr>
        <p:grpSpPr>
          <a:xfrm>
            <a:off x="5154996" y="1626086"/>
            <a:ext cx="2836479" cy="2895600"/>
            <a:chOff x="409028" y="1143000"/>
            <a:chExt cx="4620172" cy="37338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FB115224-EC6F-4249-AA09-897573BB8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28" y="1143000"/>
              <a:ext cx="4620172" cy="3733800"/>
            </a:xfrm>
            <a:prstGeom prst="rect">
              <a:avLst/>
            </a:prstGeom>
          </p:spPr>
        </p:pic>
        <p:pic>
          <p:nvPicPr>
            <p:cNvPr id="12" name="Picture 11" descr="cricket.gif">
              <a:extLst>
                <a:ext uri="{FF2B5EF4-FFF2-40B4-BE49-F238E27FC236}">
                  <a16:creationId xmlns:a16="http://schemas.microsoft.com/office/drawing/2014/main" xmlns="" id="{0E1C4360-0BBF-403C-884B-4E28F4F1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1371600"/>
              <a:ext cx="4191000" cy="2628900"/>
            </a:xfrm>
            <a:prstGeom prst="rect">
              <a:avLst/>
            </a:prstGeom>
          </p:spPr>
        </p:pic>
      </p:grpSp>
      <p:sp>
        <p:nvSpPr>
          <p:cNvPr id="13" name="Plaque 12">
            <a:extLst>
              <a:ext uri="{FF2B5EF4-FFF2-40B4-BE49-F238E27FC236}">
                <a16:creationId xmlns:a16="http://schemas.microsoft.com/office/drawing/2014/main" xmlns="" id="{79A93494-37EF-4E73-8EE8-F302BF13E36A}"/>
              </a:ext>
            </a:extLst>
          </p:cNvPr>
          <p:cNvSpPr/>
          <p:nvPr/>
        </p:nvSpPr>
        <p:spPr>
          <a:xfrm>
            <a:off x="557213" y="5257800"/>
            <a:ext cx="3086100" cy="863600"/>
          </a:xfrm>
          <a:prstGeom prst="plaqu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4949" tIns="57475" rIns="114949" bIns="57475" rtlCol="0" anchor="ctr"/>
          <a:lstStyle/>
          <a:p>
            <a:pPr algn="ctr"/>
            <a:r>
              <a:rPr lang="en-US" sz="5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5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laque 13">
            <a:extLst>
              <a:ext uri="{FF2B5EF4-FFF2-40B4-BE49-F238E27FC236}">
                <a16:creationId xmlns:a16="http://schemas.microsoft.com/office/drawing/2014/main" xmlns="" id="{F3EEA11C-2819-4477-B6FE-CCAACEBBA387}"/>
              </a:ext>
            </a:extLst>
          </p:cNvPr>
          <p:cNvSpPr/>
          <p:nvPr/>
        </p:nvSpPr>
        <p:spPr>
          <a:xfrm>
            <a:off x="5238750" y="5410200"/>
            <a:ext cx="3086100" cy="863600"/>
          </a:xfrm>
          <a:prstGeom prst="plaqu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4949" tIns="57475" rIns="114949" bIns="57475" rtlCol="0" anchor="ctr"/>
          <a:lstStyle/>
          <a:p>
            <a:pPr algn="ctr"/>
            <a:r>
              <a:rPr lang="en-US" sz="55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5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4379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137" y="361915"/>
            <a:ext cx="8034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9593" y="1236389"/>
            <a:ext cx="6329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t="6366" r="10896" b="8436"/>
          <a:stretch/>
        </p:blipFill>
        <p:spPr>
          <a:xfrm>
            <a:off x="994012" y="1981200"/>
            <a:ext cx="7165074" cy="39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288" y="2218355"/>
            <a:ext cx="82025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819400" y="533400"/>
            <a:ext cx="4104978" cy="1143000"/>
          </a:xfrm>
          <a:prstGeom prst="wedgeRoundRectCallout">
            <a:avLst>
              <a:gd name="adj1" fmla="val -94974"/>
              <a:gd name="adj2" fmla="val 10429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শিক্ষণ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80772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900926"/>
            <a:ext cx="656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ডিভাস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208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ELECTRONIC DEVICE,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(computer),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নির্দেশাবলী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(instructions)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(Input device).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(hardware)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(data)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নির্দেশাবলী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582" y="4478363"/>
            <a:ext cx="8081818" cy="174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টাইপরাইটার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যন্ত্রটির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9439" y="504272"/>
            <a:ext cx="8344617" cy="3942265"/>
            <a:chOff x="339437" y="504270"/>
            <a:chExt cx="8344617" cy="3942265"/>
          </a:xfrm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18771AB6-2842-4814-9418-2588DFFBACE6}"/>
                </a:ext>
              </a:extLst>
            </p:cNvPr>
            <p:cNvSpPr/>
            <p:nvPr/>
          </p:nvSpPr>
          <p:spPr>
            <a:xfrm>
              <a:off x="4099776" y="3034689"/>
              <a:ext cx="1690255" cy="413328"/>
            </a:xfrm>
            <a:custGeom>
              <a:avLst/>
              <a:gdLst>
                <a:gd name="connsiteX0" fmla="*/ 0 w 1648691"/>
                <a:gd name="connsiteY0" fmla="*/ 413328 h 413328"/>
                <a:gd name="connsiteX1" fmla="*/ 457200 w 1648691"/>
                <a:gd name="connsiteY1" fmla="*/ 53109 h 413328"/>
                <a:gd name="connsiteX2" fmla="*/ 969818 w 1648691"/>
                <a:gd name="connsiteY2" fmla="*/ 94673 h 413328"/>
                <a:gd name="connsiteX3" fmla="*/ 1177636 w 1648691"/>
                <a:gd name="connsiteY3" fmla="*/ 136237 h 413328"/>
                <a:gd name="connsiteX4" fmla="*/ 1316181 w 1648691"/>
                <a:gd name="connsiteY4" fmla="*/ 39255 h 413328"/>
                <a:gd name="connsiteX5" fmla="*/ 1648691 w 1648691"/>
                <a:gd name="connsiteY5" fmla="*/ 205509 h 4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8691" h="413328">
                  <a:moveTo>
                    <a:pt x="0" y="413328"/>
                  </a:moveTo>
                  <a:cubicBezTo>
                    <a:pt x="147782" y="259773"/>
                    <a:pt x="295564" y="106218"/>
                    <a:pt x="457200" y="53109"/>
                  </a:cubicBezTo>
                  <a:cubicBezTo>
                    <a:pt x="618836" y="0"/>
                    <a:pt x="849745" y="80818"/>
                    <a:pt x="969818" y="94673"/>
                  </a:cubicBezTo>
                  <a:cubicBezTo>
                    <a:pt x="1089891" y="108528"/>
                    <a:pt x="1119909" y="145473"/>
                    <a:pt x="1177636" y="136237"/>
                  </a:cubicBezTo>
                  <a:cubicBezTo>
                    <a:pt x="1235363" y="127001"/>
                    <a:pt x="1237672" y="27710"/>
                    <a:pt x="1316181" y="39255"/>
                  </a:cubicBezTo>
                  <a:cubicBezTo>
                    <a:pt x="1394690" y="50800"/>
                    <a:pt x="1521690" y="128154"/>
                    <a:pt x="1648691" y="205509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904" y="2383462"/>
              <a:ext cx="2977150" cy="193514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339437" y="504270"/>
              <a:ext cx="4038600" cy="3942265"/>
              <a:chOff x="-1305204" y="522977"/>
              <a:chExt cx="4038600" cy="394226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703598EC-4769-48FA-ABDD-92DDE8BF66B4}"/>
                  </a:ext>
                </a:extLst>
              </p:cNvPr>
              <p:cNvGrpSpPr/>
              <p:nvPr/>
            </p:nvGrpSpPr>
            <p:grpSpPr>
              <a:xfrm>
                <a:off x="-1305204" y="712392"/>
                <a:ext cx="4038600" cy="3752850"/>
                <a:chOff x="3352800" y="304800"/>
                <a:chExt cx="3333750" cy="2686050"/>
              </a:xfrm>
            </p:grpSpPr>
            <p:pic>
              <p:nvPicPr>
                <p:cNvPr id="15" name="Picture 14" descr="computer.jpg">
                  <a:extLst>
                    <a:ext uri="{FF2B5EF4-FFF2-40B4-BE49-F238E27FC236}">
                      <a16:creationId xmlns:a16="http://schemas.microsoft.com/office/drawing/2014/main" xmlns="" id="{AD1BBA77-9B53-44E4-8211-635121587E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352800" y="304800"/>
                  <a:ext cx="3333750" cy="2686050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xmlns="" id="{DCAD18C5-016C-45E5-BB6E-2E9631D352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10000" y="806536"/>
                  <a:ext cx="1676400" cy="1038993"/>
                </a:xfrm>
                <a:prstGeom prst="rect">
                  <a:avLst/>
                </a:prstGeom>
              </p:spPr>
            </p:pic>
          </p:grp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xmlns="" id="{18771AB6-2842-4814-9418-2588DFFBACE6}"/>
                  </a:ext>
                </a:extLst>
              </p:cNvPr>
              <p:cNvSpPr/>
              <p:nvPr/>
            </p:nvSpPr>
            <p:spPr>
              <a:xfrm rot="1569405">
                <a:off x="1144432" y="522977"/>
                <a:ext cx="1271756" cy="1087646"/>
              </a:xfrm>
              <a:custGeom>
                <a:avLst/>
                <a:gdLst>
                  <a:gd name="connsiteX0" fmla="*/ 0 w 1648691"/>
                  <a:gd name="connsiteY0" fmla="*/ 413328 h 413328"/>
                  <a:gd name="connsiteX1" fmla="*/ 457200 w 1648691"/>
                  <a:gd name="connsiteY1" fmla="*/ 53109 h 413328"/>
                  <a:gd name="connsiteX2" fmla="*/ 969818 w 1648691"/>
                  <a:gd name="connsiteY2" fmla="*/ 94673 h 413328"/>
                  <a:gd name="connsiteX3" fmla="*/ 1177636 w 1648691"/>
                  <a:gd name="connsiteY3" fmla="*/ 136237 h 413328"/>
                  <a:gd name="connsiteX4" fmla="*/ 1316181 w 1648691"/>
                  <a:gd name="connsiteY4" fmla="*/ 39255 h 413328"/>
                  <a:gd name="connsiteX5" fmla="*/ 1648691 w 1648691"/>
                  <a:gd name="connsiteY5" fmla="*/ 205509 h 41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8691" h="413328">
                    <a:moveTo>
                      <a:pt x="0" y="413328"/>
                    </a:moveTo>
                    <a:cubicBezTo>
                      <a:pt x="147782" y="259773"/>
                      <a:pt x="295564" y="106218"/>
                      <a:pt x="457200" y="53109"/>
                    </a:cubicBezTo>
                    <a:cubicBezTo>
                      <a:pt x="618836" y="0"/>
                      <a:pt x="849745" y="80818"/>
                      <a:pt x="969818" y="94673"/>
                    </a:cubicBezTo>
                    <a:cubicBezTo>
                      <a:pt x="1089891" y="108528"/>
                      <a:pt x="1119909" y="145473"/>
                      <a:pt x="1177636" y="136237"/>
                    </a:cubicBezTo>
                    <a:cubicBezTo>
                      <a:pt x="1235363" y="127001"/>
                      <a:pt x="1237672" y="27710"/>
                      <a:pt x="1316181" y="39255"/>
                    </a:cubicBezTo>
                    <a:cubicBezTo>
                      <a:pt x="1394690" y="50800"/>
                      <a:pt x="1521690" y="128154"/>
                      <a:pt x="1648691" y="205509"/>
                    </a:cubicBez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5112327" y="1011382"/>
            <a:ext cx="2646218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কীবোর্ডঃ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C4E8-0744-4C9C-B4D8-A89A232F222C}" type="datetime1">
              <a:rPr lang="en-US" smtClean="0"/>
              <a:t>2/28/2022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Teacher,B.S.C High School.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265C-3FC8-40BC-A94B-CB6F6CB408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537</Words>
  <Application>Microsoft Office PowerPoint</Application>
  <PresentationFormat>On-screen Show (4:3)</PresentationFormat>
  <Paragraphs>69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DOEL</cp:lastModifiedBy>
  <cp:revision>290</cp:revision>
  <dcterms:created xsi:type="dcterms:W3CDTF">2015-03-31T15:15:49Z</dcterms:created>
  <dcterms:modified xsi:type="dcterms:W3CDTF">2022-02-28T16:44:55Z</dcterms:modified>
</cp:coreProperties>
</file>