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344" r:id="rId2"/>
    <p:sldId id="258" r:id="rId3"/>
    <p:sldId id="261" r:id="rId4"/>
    <p:sldId id="262" r:id="rId5"/>
    <p:sldId id="334" r:id="rId6"/>
    <p:sldId id="332" r:id="rId7"/>
    <p:sldId id="335" r:id="rId8"/>
    <p:sldId id="327" r:id="rId9"/>
    <p:sldId id="328" r:id="rId10"/>
    <p:sldId id="330" r:id="rId11"/>
    <p:sldId id="342" r:id="rId12"/>
    <p:sldId id="337" r:id="rId13"/>
    <p:sldId id="321" r:id="rId14"/>
    <p:sldId id="343" r:id="rId15"/>
    <p:sldId id="305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90D"/>
    <a:srgbClr val="EA0075"/>
    <a:srgbClr val="BC005E"/>
    <a:srgbClr val="A20051"/>
    <a:srgbClr val="FF0984"/>
    <a:srgbClr val="FF85C2"/>
    <a:srgbClr val="600030"/>
    <a:srgbClr val="5E923A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6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41C9-0077-4B06-BEC9-68D4A65A19B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7484-023B-4440-8777-C9B257E9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27484-023B-4440-8777-C9B257E9FB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pPr/>
              <a:t>03-Feb-22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35" y="255994"/>
            <a:ext cx="4340728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6"/>
          <a:stretch/>
        </p:blipFill>
        <p:spPr>
          <a:xfrm>
            <a:off x="943429" y="1115605"/>
            <a:ext cx="10103261" cy="48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/>
          <a:stretch/>
        </p:blipFill>
        <p:spPr>
          <a:xfrm>
            <a:off x="3467680" y="398917"/>
            <a:ext cx="1992024" cy="4890051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35818">
            <a:off x="5732914" y="582033"/>
            <a:ext cx="862206" cy="5346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81770" y="398917"/>
            <a:ext cx="1532010" cy="5055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Right 6"/>
          <p:cNvSpPr/>
          <p:nvPr/>
        </p:nvSpPr>
        <p:spPr>
          <a:xfrm>
            <a:off x="7095936" y="2750932"/>
            <a:ext cx="1338469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5611791"/>
            <a:ext cx="12192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59387" y="5769031"/>
            <a:ext cx="7088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পিঠের দিকে ছোট ছোট এক সারি হাড় মিলে </a:t>
            </a:r>
            <a:r>
              <a:rPr lang="bn-IN" sz="2800" b="1" dirty="0">
                <a:ln w="0"/>
                <a:solidFill>
                  <a:srgbClr val="EA007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bn-IN" sz="28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তৈরি হয়।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389548" y="5786399"/>
            <a:ext cx="6298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 সব  প্রাণীর মেরুদণ্ড আছে তাদের </a:t>
            </a:r>
            <a:r>
              <a:rPr lang="bn-IN" sz="28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055" y="564500"/>
            <a:ext cx="2249259" cy="4968671"/>
          </a:xfrm>
          <a:prstGeom prst="rect">
            <a:avLst/>
          </a:prstGeom>
        </p:spPr>
      </p:pic>
      <p:sp>
        <p:nvSpPr>
          <p:cNvPr id="15" name="Arrow: Right 14"/>
          <p:cNvSpPr/>
          <p:nvPr/>
        </p:nvSpPr>
        <p:spPr>
          <a:xfrm>
            <a:off x="2720314" y="2529925"/>
            <a:ext cx="1338469" cy="48463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54947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9" grpId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5" y="416841"/>
            <a:ext cx="10666065" cy="4333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66" y="386822"/>
            <a:ext cx="10775554" cy="4495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3334" y="5411136"/>
            <a:ext cx="328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8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6746" y="5411135"/>
            <a:ext cx="8727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ছ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মাছের মাথার দিক থেকে লেজ 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পর্যন্ত একটি মোটা কাঁটা আছে। 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057" y="4982005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এটাই মাছের </a:t>
            </a:r>
            <a:r>
              <a:rPr lang="bn-BD" sz="2800" b="1" dirty="0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6324" y="5104237"/>
            <a:ext cx="7341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 ও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মেরুদন্ডের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-348342" y="4882249"/>
            <a:ext cx="12192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5"/>
          <a:stretch/>
        </p:blipFill>
        <p:spPr>
          <a:xfrm>
            <a:off x="277147" y="5441676"/>
            <a:ext cx="11668110" cy="1136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91187" y="3673169"/>
            <a:ext cx="1742870" cy="461665"/>
          </a:xfrm>
          <a:prstGeom prst="rect">
            <a:avLst/>
          </a:prstGeom>
          <a:noFill/>
          <a:ln>
            <a:solidFill>
              <a:srgbClr val="34790D"/>
            </a:solidFill>
          </a:ln>
        </p:spPr>
        <p:txBody>
          <a:bodyPr wrap="square" rtlCol="0">
            <a:spAutoFit/>
          </a:bodyPr>
          <a:lstStyle/>
          <a:p>
            <a:r>
              <a:rPr lang="as-IN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endParaRPr lang="en-US" sz="2400" b="1" dirty="0">
              <a:ln w="0"/>
              <a:solidFill>
                <a:srgbClr val="3479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4071" y="3732403"/>
            <a:ext cx="636713" cy="461665"/>
          </a:xfrm>
          <a:prstGeom prst="rect">
            <a:avLst/>
          </a:prstGeom>
          <a:ln>
            <a:solidFill>
              <a:srgbClr val="FF0984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solidFill>
                  <a:srgbClr val="FF09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b="1" dirty="0">
                <a:ln w="0"/>
                <a:solidFill>
                  <a:srgbClr val="FF09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n w="0"/>
                <a:solidFill>
                  <a:srgbClr val="FF09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endParaRPr lang="en-US" sz="2400" b="1" dirty="0">
              <a:ln w="0"/>
              <a:solidFill>
                <a:srgbClr val="FF098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0261" y="3732402"/>
            <a:ext cx="1627369" cy="461665"/>
          </a:xfrm>
          <a:prstGeom prst="rect">
            <a:avLst/>
          </a:prstGeom>
          <a:ln>
            <a:solidFill>
              <a:srgbClr val="FF0984"/>
            </a:solidFill>
          </a:ln>
        </p:spPr>
        <p:txBody>
          <a:bodyPr wrap="none">
            <a:spAutoFit/>
          </a:bodyPr>
          <a:lstStyle/>
          <a:p>
            <a:r>
              <a:rPr lang="as-IN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2400" b="1" dirty="0">
                <a:ln w="0"/>
                <a:solidFill>
                  <a:srgbClr val="FF098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solidFill>
                <a:srgbClr val="FF098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7955" y="3734725"/>
            <a:ext cx="760144" cy="461665"/>
          </a:xfrm>
          <a:prstGeom prst="rect">
            <a:avLst/>
          </a:prstGeom>
          <a:ln>
            <a:solidFill>
              <a:srgbClr val="34790D"/>
            </a:solidFill>
          </a:ln>
        </p:spPr>
        <p:txBody>
          <a:bodyPr wrap="none">
            <a:spAutoFit/>
          </a:bodyPr>
          <a:lstStyle/>
          <a:p>
            <a:r>
              <a:rPr lang="as-IN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 smtClean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smtClean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b="1" dirty="0" smtClean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 smtClean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0"/>
              <a:solidFill>
                <a:srgbClr val="34790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7" y="332509"/>
            <a:ext cx="5715000" cy="311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72" y="332509"/>
            <a:ext cx="5715000" cy="311727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4697391"/>
            <a:ext cx="12192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0261" y="4890617"/>
            <a:ext cx="3209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মেরুদণ্ড প্রাণীর দেহকে </a:t>
            </a:r>
            <a:r>
              <a:rPr lang="bn-IN" sz="2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bn-IN" sz="2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endParaRPr lang="en-US" sz="2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09" y="1612811"/>
            <a:ext cx="11423582" cy="3679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646295" y="476929"/>
            <a:ext cx="407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</p:spTree>
    <p:extLst>
      <p:ext uri="{BB962C8B-B14F-4D97-AF65-F5344CB8AC3E}">
        <p14:creationId xmlns:p14="http://schemas.microsoft.com/office/powerpoint/2010/main" val="3470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9029" y="344338"/>
            <a:ext cx="2743200" cy="646331"/>
          </a:xfrm>
          <a:prstGeom prst="rect">
            <a:avLst/>
          </a:prstGeom>
          <a:noFill/>
          <a:ln>
            <a:solidFill>
              <a:srgbClr val="FF098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FF0984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0"/>
              <a:solidFill>
                <a:srgbClr val="FF098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452" y="1598935"/>
            <a:ext cx="7464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32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 প্রাণী কাকে বলে ? ৫টি মেরুদণ্ডী প্রাণ</a:t>
            </a:r>
            <a:r>
              <a:rPr lang="en-US" sz="32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2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 লেখ । </a:t>
            </a:r>
            <a:endParaRPr lang="en-US" sz="3200" b="1" dirty="0">
              <a:ln w="0"/>
              <a:solidFill>
                <a:srgbClr val="34790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2764" y="3334850"/>
            <a:ext cx="763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bn-IN" sz="3200" b="1" dirty="0">
                <a:ln w="0"/>
                <a:solidFill>
                  <a:srgbClr val="A2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 প্রাণী কাকে বলে ? ৫টি অমেরুদণ্ডী প্রাণ</a:t>
            </a:r>
            <a:r>
              <a:rPr lang="en-US" sz="3200" b="1" dirty="0">
                <a:ln w="0"/>
                <a:solidFill>
                  <a:srgbClr val="A2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200" b="1" dirty="0">
                <a:ln w="0"/>
                <a:solidFill>
                  <a:srgbClr val="A2005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নাম লেখ । </a:t>
            </a:r>
            <a:endParaRPr lang="en-US" sz="3200" b="1" dirty="0">
              <a:ln w="0"/>
              <a:solidFill>
                <a:srgbClr val="A2005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873" y="3662754"/>
            <a:ext cx="8339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Courier New" panose="02070309020205020404" pitchFamily="49" charset="0"/>
              <a:buChar char="o"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IN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ের প্রাণীদের মেরুদণ্ডী ও অমেরুদণ্ডী এই দুই শ্রেণিতে ভাগ করে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তালিকা  তৈরি করে আনবে ।</a:t>
            </a:r>
            <a:r>
              <a:rPr lang="bn-BD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78171" y="582671"/>
            <a:ext cx="3991428" cy="827315"/>
            <a:chOff x="6778171" y="582671"/>
            <a:chExt cx="3991428" cy="827315"/>
          </a:xfrm>
        </p:grpSpPr>
        <p:sp>
          <p:nvSpPr>
            <p:cNvPr id="5" name="Oval Callout 4"/>
            <p:cNvSpPr/>
            <p:nvPr/>
          </p:nvSpPr>
          <p:spPr>
            <a:xfrm>
              <a:off x="6778171" y="582671"/>
              <a:ext cx="3991428" cy="827315"/>
            </a:xfrm>
            <a:prstGeom prst="wedgeEllipseCallout">
              <a:avLst>
                <a:gd name="adj1" fmla="val -66288"/>
                <a:gd name="adj2" fmla="val 34846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70056" y="703940"/>
              <a:ext cx="28012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68011"/>
            <a:ext cx="5857321" cy="32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84963"/>
            <a:ext cx="11495314" cy="6173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1565" y="517193"/>
            <a:ext cx="2670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4254" y="1510008"/>
            <a:ext cx="4493079" cy="4491993"/>
            <a:chOff x="274254" y="1510008"/>
            <a:chExt cx="4493079" cy="4491993"/>
          </a:xfrm>
        </p:grpSpPr>
        <p:sp>
          <p:nvSpPr>
            <p:cNvPr id="9" name="TextBox 8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57455" y="1510008"/>
            <a:ext cx="4943801" cy="3680962"/>
            <a:chOff x="6757455" y="1510008"/>
            <a:chExt cx="4943801" cy="3680962"/>
          </a:xfrm>
        </p:grpSpPr>
        <p:sp>
          <p:nvSpPr>
            <p:cNvPr id="15" name="TextBox 14"/>
            <p:cNvSpPr txBox="1"/>
            <p:nvPr/>
          </p:nvSpPr>
          <p:spPr>
            <a:xfrm>
              <a:off x="6757455" y="2636425"/>
              <a:ext cx="494380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তৃতীয়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মিনিট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 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২8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২2</a:t>
              </a:r>
              <a:r>
                <a:rPr lang="bn-BD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1657" y="1510008"/>
              <a:ext cx="1407046" cy="1547687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 flipH="1">
            <a:off x="5698299" y="1637731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564973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31624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2139" y="630781"/>
            <a:ext cx="250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41331" y="5685291"/>
            <a:ext cx="59172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স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প্রাণী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4592" y="5685291"/>
            <a:ext cx="3202809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23" y="361983"/>
            <a:ext cx="3924106" cy="214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028" y="227587"/>
            <a:ext cx="3228998" cy="241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6" y="2854037"/>
            <a:ext cx="3799502" cy="251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23" y="2854036"/>
            <a:ext cx="3924106" cy="2519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60" y="2854036"/>
            <a:ext cx="1999334" cy="251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6" y="227587"/>
            <a:ext cx="3799502" cy="241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0" y="5512724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1331" y="490806"/>
            <a:ext cx="249201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3600" b="1" dirty="0" smtClean="0">
                <a:ln w="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0"/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2441" y="1594469"/>
            <a:ext cx="288390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n w="0"/>
                <a:latin typeface="NikoshBAN" pitchFamily="2" charset="0"/>
                <a:cs typeface="NikoshBAN" pitchFamily="2" charset="0"/>
              </a:rPr>
              <a:t>বিভিন্ন রকমের প্রাণী 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1" y="810891"/>
            <a:ext cx="4956999" cy="2984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7204" y="411309"/>
            <a:ext cx="1729426" cy="64633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050" b="1" kern="0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082" y="2395168"/>
            <a:ext cx="9575836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2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২.২.</a:t>
            </a:r>
            <a:r>
              <a:rPr lang="bn-IN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 বিভিন্ন প্রাণীর নাম উল্লেখ করতে</a:t>
            </a:r>
          </a:p>
          <a:p>
            <a:r>
              <a:rPr lang="bn-IN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পারবে এবং</a:t>
            </a:r>
            <a:r>
              <a:rPr lang="en-US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8077" y="2905056"/>
            <a:ext cx="3926164" cy="25605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066403" y="5711207"/>
            <a:ext cx="6920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800" b="1" dirty="0">
              <a:ln w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0716" y="5999437"/>
            <a:ext cx="396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329" y="222042"/>
            <a:ext cx="3670110" cy="254225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488" y="140894"/>
            <a:ext cx="4041998" cy="26337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10642" y="250285"/>
            <a:ext cx="3981033" cy="26276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53" y="3008968"/>
            <a:ext cx="4041998" cy="23241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088" y="2909814"/>
            <a:ext cx="3688400" cy="256054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989753" y="5769736"/>
            <a:ext cx="3697475" cy="523220"/>
          </a:xfrm>
          <a:prstGeom prst="rect">
            <a:avLst/>
          </a:prstGeom>
          <a:noFill/>
          <a:ln>
            <a:solidFill>
              <a:srgbClr val="FF098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31106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1432" y="3973149"/>
            <a:ext cx="1028862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প্রাণীগুলোর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দেহে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9270" y="95859"/>
            <a:ext cx="7162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প্রশ্ন: 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b="1" dirty="0">
                <a:ln w="0"/>
                <a:solidFill>
                  <a:srgbClr val="00257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n w="0"/>
              <a:solidFill>
                <a:srgbClr val="00257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5538" y="157414"/>
            <a:ext cx="2237923" cy="58477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432" y="4613565"/>
            <a:ext cx="11522439" cy="2015006"/>
            <a:chOff x="356503" y="4233865"/>
            <a:chExt cx="11522439" cy="236699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6503" y="4320759"/>
              <a:ext cx="11522439" cy="22801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85C2"/>
                </a:gs>
              </a:gsLst>
              <a:lin ang="5400000" scaled="1"/>
            </a:gradFill>
          </p:spPr>
        </p:pic>
        <p:sp>
          <p:nvSpPr>
            <p:cNvPr id="24" name="TextBox 23"/>
            <p:cNvSpPr txBox="1"/>
            <p:nvPr/>
          </p:nvSpPr>
          <p:spPr>
            <a:xfrm>
              <a:off x="759230" y="4294452"/>
              <a:ext cx="17211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2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2483" y="4233865"/>
              <a:ext cx="4308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2800" b="1" dirty="0" err="1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হাড়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33896" y="4233865"/>
              <a:ext cx="4002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en-US" sz="2800" b="1" dirty="0" err="1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হাড়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2800" b="1" dirty="0">
                  <a:ln w="0"/>
                  <a:solidFill>
                    <a:srgbClr val="A200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270" y="877717"/>
            <a:ext cx="11788674" cy="29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-1" y="4916978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99227" y="4347446"/>
            <a:ext cx="134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2868" y="4147537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ঁচ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3" y="496356"/>
            <a:ext cx="5715000" cy="3450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90" y="678313"/>
            <a:ext cx="5715000" cy="302493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0566" y="5840016"/>
            <a:ext cx="78717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5297" y="5587138"/>
            <a:ext cx="57342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23496" y="5178589"/>
            <a:ext cx="628102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3795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663005"/>
            <a:ext cx="121920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11103" y="5839395"/>
            <a:ext cx="817994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28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াণী</a:t>
            </a:r>
            <a:r>
              <a:rPr lang="en-US" sz="2800" b="1" dirty="0">
                <a:ln w="0"/>
                <a:solidFill>
                  <a:srgbClr val="34790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700453" y="178690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াণী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13392" y="4893564"/>
            <a:ext cx="147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5224" y="4905131"/>
            <a:ext cx="1217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5" y="1233083"/>
            <a:ext cx="5486400" cy="3303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69679"/>
            <a:ext cx="5715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6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3768</TotalTime>
  <Words>553</Words>
  <Application>Microsoft Office PowerPoint</Application>
  <PresentationFormat>Widescreen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Shifat Hossain</dc:creator>
  <cp:lastModifiedBy>B.Sc</cp:lastModifiedBy>
  <cp:revision>350</cp:revision>
  <dcterms:created xsi:type="dcterms:W3CDTF">2017-03-22T05:52:33Z</dcterms:created>
  <dcterms:modified xsi:type="dcterms:W3CDTF">2022-02-03T14:01:05Z</dcterms:modified>
</cp:coreProperties>
</file>