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4"/>
  </p:notesMasterIdLst>
  <p:handoutMasterIdLst>
    <p:handoutMasterId r:id="rId25"/>
  </p:handoutMasterIdLst>
  <p:sldIdLst>
    <p:sldId id="478" r:id="rId2"/>
    <p:sldId id="477" r:id="rId3"/>
    <p:sldId id="497" r:id="rId4"/>
    <p:sldId id="495" r:id="rId5"/>
    <p:sldId id="480" r:id="rId6"/>
    <p:sldId id="496" r:id="rId7"/>
    <p:sldId id="481" r:id="rId8"/>
    <p:sldId id="479" r:id="rId9"/>
    <p:sldId id="499" r:id="rId10"/>
    <p:sldId id="500" r:id="rId11"/>
    <p:sldId id="501" r:id="rId12"/>
    <p:sldId id="498" r:id="rId13"/>
    <p:sldId id="502" r:id="rId14"/>
    <p:sldId id="504" r:id="rId15"/>
    <p:sldId id="506" r:id="rId16"/>
    <p:sldId id="505" r:id="rId17"/>
    <p:sldId id="507" r:id="rId18"/>
    <p:sldId id="490" r:id="rId19"/>
    <p:sldId id="491" r:id="rId20"/>
    <p:sldId id="492" r:id="rId21"/>
    <p:sldId id="493" r:id="rId22"/>
    <p:sldId id="4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=""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71" autoAdjust="0"/>
    <p:restoredTop sz="96959" autoAdjust="0"/>
  </p:normalViewPr>
  <p:slideViewPr>
    <p:cSldViewPr snapToGrid="0">
      <p:cViewPr>
        <p:scale>
          <a:sx n="43" d="100"/>
          <a:sy n="43" d="100"/>
        </p:scale>
        <p:origin x="-998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0C9A-D357-4CA9-8D4C-F702CDD1A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48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72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2/2/2022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2/2/2022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2657" y="39007"/>
            <a:ext cx="12192000" cy="6858000"/>
            <a:chOff x="-3629" y="29027"/>
            <a:chExt cx="12192000" cy="6858000"/>
          </a:xfrm>
        </p:grpSpPr>
        <p:sp>
          <p:nvSpPr>
            <p:cNvPr id="16" name="Frame 15"/>
            <p:cNvSpPr/>
            <p:nvPr/>
          </p:nvSpPr>
          <p:spPr>
            <a:xfrm>
              <a:off x="-3629" y="29027"/>
              <a:ext cx="12192000" cy="6858000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152400" y="210456"/>
              <a:ext cx="11879943" cy="6495143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333" b="99412" l="9818" r="89818">
                        <a14:backgroundMark x1="49818" y1="26078" x2="58667" y2="26667"/>
                        <a14:backgroundMark x1="59030" y1="27059" x2="69091" y2="41765"/>
                        <a14:backgroundMark x1="69576" y1="43333" x2="72848" y2="54118"/>
                        <a14:backgroundMark x1="72848" y1="54118" x2="72848" y2="67647"/>
                        <a14:backgroundMark x1="72848" y1="69020" x2="68364" y2="80196"/>
                        <a14:backgroundMark x1="68364" y1="80588" x2="62182" y2="89412"/>
                        <a14:backgroundMark x1="61939" y1="90000" x2="51758" y2="94510"/>
                        <a14:backgroundMark x1="51636" y1="94510" x2="40848" y2="91961"/>
                        <a14:backgroundMark x1="40848" y1="91961" x2="33333" y2="80000"/>
                        <a14:backgroundMark x1="32970" y1="79412" x2="32970" y2="79412"/>
                        <a14:backgroundMark x1="32848" y1="78627" x2="32848" y2="78627"/>
                        <a14:backgroundMark x1="32848" y1="78627" x2="29455" y2="61961"/>
                        <a14:backgroundMark x1="29455" y1="61961" x2="27879" y2="48039"/>
                        <a14:backgroundMark x1="23515" y1="25882" x2="23515" y2="25882"/>
                        <a14:backgroundMark x1="42424" y1="36863" x2="37697" y2="41961"/>
                        <a14:backgroundMark x1="36485" y1="73725" x2="44485" y2="85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45029" y="588937"/>
            <a:ext cx="4238171" cy="6102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567231" y="2387991"/>
            <a:ext cx="4778872" cy="25853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</a:p>
          <a:p>
            <a:r>
              <a:rPr lang="bn-IN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সবাইকে </a:t>
            </a:r>
          </a:p>
          <a:p>
            <a:r>
              <a:rPr lang="bn-IN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স্বাগত জানাচ্ছি।</a:t>
            </a:r>
            <a:endParaRPr lang="en-US" sz="5400" b="1" dirty="0">
              <a:ln w="1905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8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796537" y="5835176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যানবাহনের ধোঁয়া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9776" y="5845623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কলকারখানার ধোঁয়া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0692" y="1227194"/>
            <a:ext cx="5190646" cy="4478265"/>
            <a:chOff x="648748" y="1256836"/>
            <a:chExt cx="5190646" cy="4448623"/>
          </a:xfrm>
        </p:grpSpPr>
        <p:pic>
          <p:nvPicPr>
            <p:cNvPr id="2050" name="Picture 2" descr="Image result for industrial g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48" y="1256836"/>
              <a:ext cx="5190646" cy="4416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ame 29"/>
            <p:cNvSpPr/>
            <p:nvPr/>
          </p:nvSpPr>
          <p:spPr>
            <a:xfrm>
              <a:off x="648748" y="1268224"/>
              <a:ext cx="5190646" cy="443723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2854" y="1227194"/>
            <a:ext cx="5201103" cy="4460664"/>
            <a:chOff x="6322854" y="1227194"/>
            <a:chExt cx="5201103" cy="4460664"/>
          </a:xfrm>
        </p:grpSpPr>
        <p:pic>
          <p:nvPicPr>
            <p:cNvPr id="2054" name="Picture 6" descr="Image result for causes of global warmi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6322854" y="1268224"/>
              <a:ext cx="5172075" cy="4405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Frame 30"/>
            <p:cNvSpPr/>
            <p:nvPr/>
          </p:nvSpPr>
          <p:spPr>
            <a:xfrm>
              <a:off x="6333311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3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796537" y="5835176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বিভিন্ন স্প্রে এর 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9776" y="5845623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অযথা গাছ কাটা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5206" y="1268224"/>
            <a:ext cx="5190646" cy="4437235"/>
            <a:chOff x="648748" y="1268224"/>
            <a:chExt cx="5190646" cy="4437235"/>
          </a:xfrm>
        </p:grpSpPr>
        <p:pic>
          <p:nvPicPr>
            <p:cNvPr id="3074" name="Picture 2" descr="Image result for tree cutt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01" y="1320280"/>
              <a:ext cx="5188493" cy="4332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ame 29"/>
            <p:cNvSpPr/>
            <p:nvPr/>
          </p:nvSpPr>
          <p:spPr>
            <a:xfrm>
              <a:off x="648748" y="1268224"/>
              <a:ext cx="5190646" cy="443723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18797" y="1227194"/>
            <a:ext cx="5190646" cy="4460664"/>
            <a:chOff x="6362339" y="1227194"/>
            <a:chExt cx="5190646" cy="4460664"/>
          </a:xfrm>
        </p:grpSpPr>
        <p:pic>
          <p:nvPicPr>
            <p:cNvPr id="3076" name="Picture 4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339" y="1268224"/>
              <a:ext cx="5190646" cy="4384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Frame 30"/>
            <p:cNvSpPr/>
            <p:nvPr/>
          </p:nvSpPr>
          <p:spPr>
            <a:xfrm>
              <a:off x="6362339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56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73198" y="1225043"/>
            <a:ext cx="9845604" cy="663685"/>
            <a:chOff x="1103051" y="1564698"/>
            <a:chExt cx="10153946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1103051" y="1564698"/>
              <a:ext cx="3650132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CascadeUp">
                <a:avLst/>
              </a:prstTxWarp>
              <a:spAutoFit/>
            </a:bodyPr>
            <a:lstStyle/>
            <a:p>
              <a:pPr algn="ctr"/>
              <a:r>
                <a:rPr lang="bn-IN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93709" y="1564698"/>
              <a:ext cx="4063288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CascadeDown">
                <a:avLst/>
              </a:prstTxWarp>
              <a:spAutoFit/>
            </a:bodyPr>
            <a:lstStyle/>
            <a:p>
              <a:pPr algn="ctr"/>
              <a:r>
                <a:rPr lang="bn-IN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 ৫ মিনিট</a:t>
              </a:r>
              <a:endPara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Folded Corner 10"/>
          <p:cNvSpPr/>
          <p:nvPr/>
        </p:nvSpPr>
        <p:spPr>
          <a:xfrm>
            <a:off x="2294879" y="3570513"/>
            <a:ext cx="7602242" cy="1452435"/>
          </a:xfrm>
          <a:prstGeom prst="foldedCorner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বৈশ্বিক উষ্ণায়নের কারণগুলো লেখ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27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796537" y="5835176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খরা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9776" y="5845623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অসময়ে বন্যা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62339" y="1227194"/>
            <a:ext cx="5190646" cy="4460664"/>
            <a:chOff x="6362339" y="1227194"/>
            <a:chExt cx="5190646" cy="4460664"/>
          </a:xfrm>
        </p:grpSpPr>
        <p:pic>
          <p:nvPicPr>
            <p:cNvPr id="1028" name="Picture 4" descr="Image result for effect of global warm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446" y="1253709"/>
              <a:ext cx="5153025" cy="4419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Frame 30"/>
            <p:cNvSpPr/>
            <p:nvPr/>
          </p:nvSpPr>
          <p:spPr>
            <a:xfrm>
              <a:off x="6362339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4234" y="1227194"/>
            <a:ext cx="5205160" cy="4478265"/>
            <a:chOff x="634234" y="1227194"/>
            <a:chExt cx="5205160" cy="4478265"/>
          </a:xfrm>
        </p:grpSpPr>
        <p:pic>
          <p:nvPicPr>
            <p:cNvPr id="1030" name="Picture 6" descr="Image result for effect of global warm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34" y="1227194"/>
              <a:ext cx="5190646" cy="4431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ame 29"/>
            <p:cNvSpPr/>
            <p:nvPr/>
          </p:nvSpPr>
          <p:spPr>
            <a:xfrm>
              <a:off x="648748" y="1227194"/>
              <a:ext cx="5190646" cy="447826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24114" y="5845623"/>
            <a:ext cx="530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মেরু অঞ্চলের বরফ গলে যেতে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8748" y="1227194"/>
            <a:ext cx="5190646" cy="4478265"/>
            <a:chOff x="648748" y="1227194"/>
            <a:chExt cx="5190646" cy="4478265"/>
          </a:xfrm>
        </p:grpSpPr>
        <p:pic>
          <p:nvPicPr>
            <p:cNvPr id="3074" name="Picture 2" descr="Image result for effect of global warmi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648748" y="1256222"/>
              <a:ext cx="5156513" cy="4431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ame 29"/>
            <p:cNvSpPr/>
            <p:nvPr/>
          </p:nvSpPr>
          <p:spPr>
            <a:xfrm>
              <a:off x="648748" y="1227194"/>
              <a:ext cx="5190646" cy="447826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49952" y="1228737"/>
            <a:ext cx="5190646" cy="4475178"/>
            <a:chOff x="6362339" y="1227194"/>
            <a:chExt cx="5190646" cy="4475178"/>
          </a:xfrm>
        </p:grpSpPr>
        <p:pic>
          <p:nvPicPr>
            <p:cNvPr id="12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6362339" y="1241708"/>
              <a:ext cx="5190646" cy="4460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ame 12"/>
            <p:cNvSpPr/>
            <p:nvPr/>
          </p:nvSpPr>
          <p:spPr>
            <a:xfrm>
              <a:off x="6362339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037943" y="5845623"/>
            <a:ext cx="599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পৃথিবীর নিম্নাঞ্চল তলিয়ে যেতে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4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37030" y="5845623"/>
            <a:ext cx="530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ফসলের ব্যাপক ক্ষতি হতে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8748" y="1227194"/>
            <a:ext cx="5190646" cy="4478265"/>
            <a:chOff x="648748" y="1227194"/>
            <a:chExt cx="5190646" cy="4478265"/>
          </a:xfrm>
        </p:grpSpPr>
        <p:pic>
          <p:nvPicPr>
            <p:cNvPr id="4098" name="Picture 2" descr="Image result for effect of global warm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48" y="1227194"/>
              <a:ext cx="5190646" cy="4460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ame 29"/>
            <p:cNvSpPr/>
            <p:nvPr/>
          </p:nvSpPr>
          <p:spPr>
            <a:xfrm>
              <a:off x="648748" y="1227194"/>
              <a:ext cx="5190646" cy="447826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62339" y="1227194"/>
            <a:ext cx="5210637" cy="4463751"/>
            <a:chOff x="6362339" y="1227194"/>
            <a:chExt cx="5210637" cy="4463751"/>
          </a:xfrm>
        </p:grpSpPr>
        <p:pic>
          <p:nvPicPr>
            <p:cNvPr id="12" name="Picture 4" descr="Related imag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330" y="1259309"/>
              <a:ext cx="5190646" cy="4431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ame 12"/>
            <p:cNvSpPr/>
            <p:nvPr/>
          </p:nvSpPr>
          <p:spPr>
            <a:xfrm>
              <a:off x="6362339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36883" y="5835176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বনে দাবানল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4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868863" y="5835176"/>
            <a:ext cx="6076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বিভিন্ন প্রাকৃতিক দুর্যোগ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1544" y="5845623"/>
            <a:ext cx="530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অতি বা অনাবৃষ্টি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8748" y="1227194"/>
            <a:ext cx="5190646" cy="4478265"/>
            <a:chOff x="648748" y="1227194"/>
            <a:chExt cx="5190646" cy="44782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960" y="1256222"/>
              <a:ext cx="5125920" cy="4402607"/>
            </a:xfrm>
            <a:prstGeom prst="rect">
              <a:avLst/>
            </a:prstGeom>
          </p:spPr>
        </p:pic>
        <p:sp>
          <p:nvSpPr>
            <p:cNvPr id="30" name="Frame 29"/>
            <p:cNvSpPr/>
            <p:nvPr/>
          </p:nvSpPr>
          <p:spPr>
            <a:xfrm>
              <a:off x="648748" y="1227194"/>
              <a:ext cx="5190646" cy="447826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62339" y="1227194"/>
            <a:ext cx="5190646" cy="4460664"/>
            <a:chOff x="6362339" y="1227194"/>
            <a:chExt cx="5190646" cy="4460664"/>
          </a:xfrm>
        </p:grpSpPr>
        <p:pic>
          <p:nvPicPr>
            <p:cNvPr id="5124" name="Picture 4" descr="Related imag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339" y="1256221"/>
              <a:ext cx="2742590" cy="4402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 result for টর্নেডো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9104929" y="1259346"/>
              <a:ext cx="2419349" cy="4399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Frame 30"/>
            <p:cNvSpPr/>
            <p:nvPr/>
          </p:nvSpPr>
          <p:spPr>
            <a:xfrm>
              <a:off x="6362339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0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65943" y="1205522"/>
            <a:ext cx="6845541" cy="4614709"/>
            <a:chOff x="1465943" y="1220036"/>
            <a:chExt cx="6845541" cy="4614709"/>
          </a:xfrm>
        </p:grpSpPr>
        <p:sp>
          <p:nvSpPr>
            <p:cNvPr id="9" name="Rectangle 8"/>
            <p:cNvSpPr/>
            <p:nvPr/>
          </p:nvSpPr>
          <p:spPr>
            <a:xfrm>
              <a:off x="1465943" y="1669143"/>
              <a:ext cx="6429828" cy="416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465943" y="5834743"/>
              <a:ext cx="6845541" cy="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465943" y="1220036"/>
              <a:ext cx="0" cy="461470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65943" y="2148114"/>
              <a:ext cx="6429828" cy="145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65943" y="2612571"/>
              <a:ext cx="642982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65943" y="3091543"/>
              <a:ext cx="6429828" cy="145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465943" y="3556001"/>
              <a:ext cx="6429828" cy="145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465943" y="4034972"/>
              <a:ext cx="6429828" cy="145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94974" y="4441372"/>
              <a:ext cx="6429828" cy="145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480460" y="4905830"/>
              <a:ext cx="6429828" cy="145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465946" y="5370287"/>
              <a:ext cx="6429828" cy="145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467429" y="1669143"/>
              <a:ext cx="14514" cy="4165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410857" y="1669145"/>
              <a:ext cx="14514" cy="4165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267205" y="1661887"/>
              <a:ext cx="14514" cy="4165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210633" y="1661887"/>
              <a:ext cx="14514" cy="4165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052461" y="1661887"/>
              <a:ext cx="14514" cy="4165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995890" y="1647373"/>
              <a:ext cx="14514" cy="4165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5"/>
          <p:cNvSpPr/>
          <p:nvPr/>
        </p:nvSpPr>
        <p:spPr>
          <a:xfrm>
            <a:off x="1901371" y="1828800"/>
            <a:ext cx="5847442" cy="3802743"/>
          </a:xfrm>
          <a:custGeom>
            <a:avLst/>
            <a:gdLst>
              <a:gd name="connsiteX0" fmla="*/ 0 w 5847442"/>
              <a:gd name="connsiteY0" fmla="*/ 3802743 h 3802743"/>
              <a:gd name="connsiteX1" fmla="*/ 0 w 5847442"/>
              <a:gd name="connsiteY1" fmla="*/ 3802743 h 3802743"/>
              <a:gd name="connsiteX2" fmla="*/ 14515 w 5847442"/>
              <a:gd name="connsiteY2" fmla="*/ 3367314 h 3802743"/>
              <a:gd name="connsiteX3" fmla="*/ 87086 w 5847442"/>
              <a:gd name="connsiteY3" fmla="*/ 3222171 h 3802743"/>
              <a:gd name="connsiteX4" fmla="*/ 130629 w 5847442"/>
              <a:gd name="connsiteY4" fmla="*/ 3193143 h 3802743"/>
              <a:gd name="connsiteX5" fmla="*/ 159658 w 5847442"/>
              <a:gd name="connsiteY5" fmla="*/ 3149600 h 3802743"/>
              <a:gd name="connsiteX6" fmla="*/ 188686 w 5847442"/>
              <a:gd name="connsiteY6" fmla="*/ 3193143 h 3802743"/>
              <a:gd name="connsiteX7" fmla="*/ 232229 w 5847442"/>
              <a:gd name="connsiteY7" fmla="*/ 3323771 h 3802743"/>
              <a:gd name="connsiteX8" fmla="*/ 290286 w 5847442"/>
              <a:gd name="connsiteY8" fmla="*/ 3236686 h 3802743"/>
              <a:gd name="connsiteX9" fmla="*/ 333829 w 5847442"/>
              <a:gd name="connsiteY9" fmla="*/ 3193143 h 3802743"/>
              <a:gd name="connsiteX10" fmla="*/ 391886 w 5847442"/>
              <a:gd name="connsiteY10" fmla="*/ 3106057 h 3802743"/>
              <a:gd name="connsiteX11" fmla="*/ 420915 w 5847442"/>
              <a:gd name="connsiteY11" fmla="*/ 3062514 h 3802743"/>
              <a:gd name="connsiteX12" fmla="*/ 522515 w 5847442"/>
              <a:gd name="connsiteY12" fmla="*/ 2989943 h 3802743"/>
              <a:gd name="connsiteX13" fmla="*/ 580572 w 5847442"/>
              <a:gd name="connsiteY13" fmla="*/ 3077029 h 3802743"/>
              <a:gd name="connsiteX14" fmla="*/ 595086 w 5847442"/>
              <a:gd name="connsiteY14" fmla="*/ 3135086 h 3802743"/>
              <a:gd name="connsiteX15" fmla="*/ 609600 w 5847442"/>
              <a:gd name="connsiteY15" fmla="*/ 3222171 h 3802743"/>
              <a:gd name="connsiteX16" fmla="*/ 667658 w 5847442"/>
              <a:gd name="connsiteY16" fmla="*/ 3309257 h 3802743"/>
              <a:gd name="connsiteX17" fmla="*/ 696686 w 5847442"/>
              <a:gd name="connsiteY17" fmla="*/ 3352800 h 3802743"/>
              <a:gd name="connsiteX18" fmla="*/ 711200 w 5847442"/>
              <a:gd name="connsiteY18" fmla="*/ 3526971 h 3802743"/>
              <a:gd name="connsiteX19" fmla="*/ 740229 w 5847442"/>
              <a:gd name="connsiteY19" fmla="*/ 3628571 h 3802743"/>
              <a:gd name="connsiteX20" fmla="*/ 769258 w 5847442"/>
              <a:gd name="connsiteY20" fmla="*/ 3686629 h 3802743"/>
              <a:gd name="connsiteX21" fmla="*/ 783772 w 5847442"/>
              <a:gd name="connsiteY21" fmla="*/ 3730171 h 3802743"/>
              <a:gd name="connsiteX22" fmla="*/ 798286 w 5847442"/>
              <a:gd name="connsiteY22" fmla="*/ 3686629 h 3802743"/>
              <a:gd name="connsiteX23" fmla="*/ 769258 w 5847442"/>
              <a:gd name="connsiteY23" fmla="*/ 3556000 h 3802743"/>
              <a:gd name="connsiteX24" fmla="*/ 783772 w 5847442"/>
              <a:gd name="connsiteY24" fmla="*/ 3352800 h 3802743"/>
              <a:gd name="connsiteX25" fmla="*/ 856343 w 5847442"/>
              <a:gd name="connsiteY25" fmla="*/ 3323771 h 3802743"/>
              <a:gd name="connsiteX26" fmla="*/ 943429 w 5847442"/>
              <a:gd name="connsiteY26" fmla="*/ 3294743 h 3802743"/>
              <a:gd name="connsiteX27" fmla="*/ 1016000 w 5847442"/>
              <a:gd name="connsiteY27" fmla="*/ 3309257 h 3802743"/>
              <a:gd name="connsiteX28" fmla="*/ 1074058 w 5847442"/>
              <a:gd name="connsiteY28" fmla="*/ 3483429 h 3802743"/>
              <a:gd name="connsiteX29" fmla="*/ 1117600 w 5847442"/>
              <a:gd name="connsiteY29" fmla="*/ 3280229 h 3802743"/>
              <a:gd name="connsiteX30" fmla="*/ 1132115 w 5847442"/>
              <a:gd name="connsiteY30" fmla="*/ 3236686 h 3802743"/>
              <a:gd name="connsiteX31" fmla="*/ 1175658 w 5847442"/>
              <a:gd name="connsiteY31" fmla="*/ 3193143 h 3802743"/>
              <a:gd name="connsiteX32" fmla="*/ 1233715 w 5847442"/>
              <a:gd name="connsiteY32" fmla="*/ 3106057 h 3802743"/>
              <a:gd name="connsiteX33" fmla="*/ 1262743 w 5847442"/>
              <a:gd name="connsiteY33" fmla="*/ 3048000 h 3802743"/>
              <a:gd name="connsiteX34" fmla="*/ 1277258 w 5847442"/>
              <a:gd name="connsiteY34" fmla="*/ 2975429 h 3802743"/>
              <a:gd name="connsiteX35" fmla="*/ 1306286 w 5847442"/>
              <a:gd name="connsiteY35" fmla="*/ 2931886 h 3802743"/>
              <a:gd name="connsiteX36" fmla="*/ 1320800 w 5847442"/>
              <a:gd name="connsiteY36" fmla="*/ 2815771 h 3802743"/>
              <a:gd name="connsiteX37" fmla="*/ 1335315 w 5847442"/>
              <a:gd name="connsiteY37" fmla="*/ 2525486 h 3802743"/>
              <a:gd name="connsiteX38" fmla="*/ 1364343 w 5847442"/>
              <a:gd name="connsiteY38" fmla="*/ 2438400 h 3802743"/>
              <a:gd name="connsiteX39" fmla="*/ 1422400 w 5847442"/>
              <a:gd name="connsiteY39" fmla="*/ 2452914 h 3802743"/>
              <a:gd name="connsiteX40" fmla="*/ 1480458 w 5847442"/>
              <a:gd name="connsiteY40" fmla="*/ 2540000 h 3802743"/>
              <a:gd name="connsiteX41" fmla="*/ 1494972 w 5847442"/>
              <a:gd name="connsiteY41" fmla="*/ 2627086 h 3802743"/>
              <a:gd name="connsiteX42" fmla="*/ 1524000 w 5847442"/>
              <a:gd name="connsiteY42" fmla="*/ 2670629 h 3802743"/>
              <a:gd name="connsiteX43" fmla="*/ 1538515 w 5847442"/>
              <a:gd name="connsiteY43" fmla="*/ 2743200 h 3802743"/>
              <a:gd name="connsiteX44" fmla="*/ 1596572 w 5847442"/>
              <a:gd name="connsiteY44" fmla="*/ 2830286 h 3802743"/>
              <a:gd name="connsiteX45" fmla="*/ 1640115 w 5847442"/>
              <a:gd name="connsiteY45" fmla="*/ 2960914 h 3802743"/>
              <a:gd name="connsiteX46" fmla="*/ 1654629 w 5847442"/>
              <a:gd name="connsiteY46" fmla="*/ 3004457 h 3802743"/>
              <a:gd name="connsiteX47" fmla="*/ 1669143 w 5847442"/>
              <a:gd name="connsiteY47" fmla="*/ 3106057 h 3802743"/>
              <a:gd name="connsiteX48" fmla="*/ 1712686 w 5847442"/>
              <a:gd name="connsiteY48" fmla="*/ 3120571 h 3802743"/>
              <a:gd name="connsiteX49" fmla="*/ 1741715 w 5847442"/>
              <a:gd name="connsiteY49" fmla="*/ 3077029 h 3802743"/>
              <a:gd name="connsiteX50" fmla="*/ 1756229 w 5847442"/>
              <a:gd name="connsiteY50" fmla="*/ 3033486 h 3802743"/>
              <a:gd name="connsiteX51" fmla="*/ 1770743 w 5847442"/>
              <a:gd name="connsiteY51" fmla="*/ 2975429 h 3802743"/>
              <a:gd name="connsiteX52" fmla="*/ 1814286 w 5847442"/>
              <a:gd name="connsiteY52" fmla="*/ 2960914 h 3802743"/>
              <a:gd name="connsiteX53" fmla="*/ 1886858 w 5847442"/>
              <a:gd name="connsiteY53" fmla="*/ 2873829 h 3802743"/>
              <a:gd name="connsiteX54" fmla="*/ 1944915 w 5847442"/>
              <a:gd name="connsiteY54" fmla="*/ 2844800 h 3802743"/>
              <a:gd name="connsiteX55" fmla="*/ 1988458 w 5847442"/>
              <a:gd name="connsiteY55" fmla="*/ 2801257 h 3802743"/>
              <a:gd name="connsiteX56" fmla="*/ 2046515 w 5847442"/>
              <a:gd name="connsiteY56" fmla="*/ 2714171 h 3802743"/>
              <a:gd name="connsiteX57" fmla="*/ 2061029 w 5847442"/>
              <a:gd name="connsiteY57" fmla="*/ 2656114 h 3802743"/>
              <a:gd name="connsiteX58" fmla="*/ 2104572 w 5847442"/>
              <a:gd name="connsiteY58" fmla="*/ 2569029 h 3802743"/>
              <a:gd name="connsiteX59" fmla="*/ 2133600 w 5847442"/>
              <a:gd name="connsiteY59" fmla="*/ 2423886 h 3802743"/>
              <a:gd name="connsiteX60" fmla="*/ 2177143 w 5847442"/>
              <a:gd name="connsiteY60" fmla="*/ 2481943 h 3802743"/>
              <a:gd name="connsiteX61" fmla="*/ 2206172 w 5847442"/>
              <a:gd name="connsiteY61" fmla="*/ 2569029 h 3802743"/>
              <a:gd name="connsiteX62" fmla="*/ 2220686 w 5847442"/>
              <a:gd name="connsiteY62" fmla="*/ 2685143 h 3802743"/>
              <a:gd name="connsiteX63" fmla="*/ 2235200 w 5847442"/>
              <a:gd name="connsiteY63" fmla="*/ 2728686 h 3802743"/>
              <a:gd name="connsiteX64" fmla="*/ 2264229 w 5847442"/>
              <a:gd name="connsiteY64" fmla="*/ 2830286 h 3802743"/>
              <a:gd name="connsiteX65" fmla="*/ 2322286 w 5847442"/>
              <a:gd name="connsiteY65" fmla="*/ 2815771 h 3802743"/>
              <a:gd name="connsiteX66" fmla="*/ 2336800 w 5847442"/>
              <a:gd name="connsiteY66" fmla="*/ 2772229 h 3802743"/>
              <a:gd name="connsiteX67" fmla="*/ 2365829 w 5847442"/>
              <a:gd name="connsiteY67" fmla="*/ 2728686 h 3802743"/>
              <a:gd name="connsiteX68" fmla="*/ 2380343 w 5847442"/>
              <a:gd name="connsiteY68" fmla="*/ 2685143 h 3802743"/>
              <a:gd name="connsiteX69" fmla="*/ 2423886 w 5847442"/>
              <a:gd name="connsiteY69" fmla="*/ 2583543 h 3802743"/>
              <a:gd name="connsiteX70" fmla="*/ 2467429 w 5847442"/>
              <a:gd name="connsiteY70" fmla="*/ 2438400 h 3802743"/>
              <a:gd name="connsiteX71" fmla="*/ 2481943 w 5847442"/>
              <a:gd name="connsiteY71" fmla="*/ 2394857 h 3802743"/>
              <a:gd name="connsiteX72" fmla="*/ 2510972 w 5847442"/>
              <a:gd name="connsiteY72" fmla="*/ 2351314 h 3802743"/>
              <a:gd name="connsiteX73" fmla="*/ 2569029 w 5847442"/>
              <a:gd name="connsiteY73" fmla="*/ 2220686 h 3802743"/>
              <a:gd name="connsiteX74" fmla="*/ 2583543 w 5847442"/>
              <a:gd name="connsiteY74" fmla="*/ 2177143 h 3802743"/>
              <a:gd name="connsiteX75" fmla="*/ 2598058 w 5847442"/>
              <a:gd name="connsiteY75" fmla="*/ 2090057 h 3802743"/>
              <a:gd name="connsiteX76" fmla="*/ 2627086 w 5847442"/>
              <a:gd name="connsiteY76" fmla="*/ 2046514 h 3802743"/>
              <a:gd name="connsiteX77" fmla="*/ 2656115 w 5847442"/>
              <a:gd name="connsiteY77" fmla="*/ 1915886 h 3802743"/>
              <a:gd name="connsiteX78" fmla="*/ 2699658 w 5847442"/>
              <a:gd name="connsiteY78" fmla="*/ 1872343 h 3802743"/>
              <a:gd name="connsiteX79" fmla="*/ 2743200 w 5847442"/>
              <a:gd name="connsiteY79" fmla="*/ 1857829 h 3802743"/>
              <a:gd name="connsiteX80" fmla="*/ 2830286 w 5847442"/>
              <a:gd name="connsiteY80" fmla="*/ 1872343 h 3802743"/>
              <a:gd name="connsiteX81" fmla="*/ 2844800 w 5847442"/>
              <a:gd name="connsiteY81" fmla="*/ 1915886 h 3802743"/>
              <a:gd name="connsiteX82" fmla="*/ 2873829 w 5847442"/>
              <a:gd name="connsiteY82" fmla="*/ 1959429 h 3802743"/>
              <a:gd name="connsiteX83" fmla="*/ 2917372 w 5847442"/>
              <a:gd name="connsiteY83" fmla="*/ 1901371 h 3802743"/>
              <a:gd name="connsiteX84" fmla="*/ 2946400 w 5847442"/>
              <a:gd name="connsiteY84" fmla="*/ 1814286 h 3802743"/>
              <a:gd name="connsiteX85" fmla="*/ 3033486 w 5847442"/>
              <a:gd name="connsiteY85" fmla="*/ 1741714 h 3802743"/>
              <a:gd name="connsiteX86" fmla="*/ 3091543 w 5847442"/>
              <a:gd name="connsiteY86" fmla="*/ 1654629 h 3802743"/>
              <a:gd name="connsiteX87" fmla="*/ 3135086 w 5847442"/>
              <a:gd name="connsiteY87" fmla="*/ 1509486 h 3802743"/>
              <a:gd name="connsiteX88" fmla="*/ 3164115 w 5847442"/>
              <a:gd name="connsiteY88" fmla="*/ 1465943 h 3802743"/>
              <a:gd name="connsiteX89" fmla="*/ 3193143 w 5847442"/>
              <a:gd name="connsiteY89" fmla="*/ 1378857 h 3802743"/>
              <a:gd name="connsiteX90" fmla="*/ 3207658 w 5847442"/>
              <a:gd name="connsiteY90" fmla="*/ 1335314 h 3802743"/>
              <a:gd name="connsiteX91" fmla="*/ 3251200 w 5847442"/>
              <a:gd name="connsiteY91" fmla="*/ 1320800 h 3802743"/>
              <a:gd name="connsiteX92" fmla="*/ 3309258 w 5847442"/>
              <a:gd name="connsiteY92" fmla="*/ 1335314 h 3802743"/>
              <a:gd name="connsiteX93" fmla="*/ 3352800 w 5847442"/>
              <a:gd name="connsiteY93" fmla="*/ 1349829 h 3802743"/>
              <a:gd name="connsiteX94" fmla="*/ 3367315 w 5847442"/>
              <a:gd name="connsiteY94" fmla="*/ 1436914 h 3802743"/>
              <a:gd name="connsiteX95" fmla="*/ 3512458 w 5847442"/>
              <a:gd name="connsiteY95" fmla="*/ 1567543 h 3802743"/>
              <a:gd name="connsiteX96" fmla="*/ 3556000 w 5847442"/>
              <a:gd name="connsiteY96" fmla="*/ 1582057 h 3802743"/>
              <a:gd name="connsiteX97" fmla="*/ 3599543 w 5847442"/>
              <a:gd name="connsiteY97" fmla="*/ 1625600 h 3802743"/>
              <a:gd name="connsiteX98" fmla="*/ 3614058 w 5847442"/>
              <a:gd name="connsiteY98" fmla="*/ 1669143 h 3802743"/>
              <a:gd name="connsiteX99" fmla="*/ 3657600 w 5847442"/>
              <a:gd name="connsiteY99" fmla="*/ 1727200 h 3802743"/>
              <a:gd name="connsiteX100" fmla="*/ 3730172 w 5847442"/>
              <a:gd name="connsiteY100" fmla="*/ 1843314 h 3802743"/>
              <a:gd name="connsiteX101" fmla="*/ 3788229 w 5847442"/>
              <a:gd name="connsiteY101" fmla="*/ 1814286 h 3802743"/>
              <a:gd name="connsiteX102" fmla="*/ 3817258 w 5847442"/>
              <a:gd name="connsiteY102" fmla="*/ 1770743 h 3802743"/>
              <a:gd name="connsiteX103" fmla="*/ 3831772 w 5847442"/>
              <a:gd name="connsiteY103" fmla="*/ 1727200 h 3802743"/>
              <a:gd name="connsiteX104" fmla="*/ 3976915 w 5847442"/>
              <a:gd name="connsiteY104" fmla="*/ 1756229 h 3802743"/>
              <a:gd name="connsiteX105" fmla="*/ 4078515 w 5847442"/>
              <a:gd name="connsiteY105" fmla="*/ 1741714 h 3802743"/>
              <a:gd name="connsiteX106" fmla="*/ 4107543 w 5847442"/>
              <a:gd name="connsiteY106" fmla="*/ 1654629 h 3802743"/>
              <a:gd name="connsiteX107" fmla="*/ 4122058 w 5847442"/>
              <a:gd name="connsiteY107" fmla="*/ 1611086 h 3802743"/>
              <a:gd name="connsiteX108" fmla="*/ 4136572 w 5847442"/>
              <a:gd name="connsiteY108" fmla="*/ 1480457 h 3802743"/>
              <a:gd name="connsiteX109" fmla="*/ 4165600 w 5847442"/>
              <a:gd name="connsiteY109" fmla="*/ 1524000 h 3802743"/>
              <a:gd name="connsiteX110" fmla="*/ 4180115 w 5847442"/>
              <a:gd name="connsiteY110" fmla="*/ 1582057 h 3802743"/>
              <a:gd name="connsiteX111" fmla="*/ 4238172 w 5847442"/>
              <a:gd name="connsiteY111" fmla="*/ 1712686 h 3802743"/>
              <a:gd name="connsiteX112" fmla="*/ 4252686 w 5847442"/>
              <a:gd name="connsiteY112" fmla="*/ 1756229 h 3802743"/>
              <a:gd name="connsiteX113" fmla="*/ 4339772 w 5847442"/>
              <a:gd name="connsiteY113" fmla="*/ 1886857 h 3802743"/>
              <a:gd name="connsiteX114" fmla="*/ 4368800 w 5847442"/>
              <a:gd name="connsiteY114" fmla="*/ 1930400 h 3802743"/>
              <a:gd name="connsiteX115" fmla="*/ 4426858 w 5847442"/>
              <a:gd name="connsiteY115" fmla="*/ 2104571 h 3802743"/>
              <a:gd name="connsiteX116" fmla="*/ 4441372 w 5847442"/>
              <a:gd name="connsiteY116" fmla="*/ 2148114 h 3802743"/>
              <a:gd name="connsiteX117" fmla="*/ 4499429 w 5847442"/>
              <a:gd name="connsiteY117" fmla="*/ 2162629 h 3802743"/>
              <a:gd name="connsiteX118" fmla="*/ 4513943 w 5847442"/>
              <a:gd name="connsiteY118" fmla="*/ 1915886 h 3802743"/>
              <a:gd name="connsiteX119" fmla="*/ 4528458 w 5847442"/>
              <a:gd name="connsiteY119" fmla="*/ 1828800 h 3802743"/>
              <a:gd name="connsiteX120" fmla="*/ 4630058 w 5847442"/>
              <a:gd name="connsiteY120" fmla="*/ 1756229 h 3802743"/>
              <a:gd name="connsiteX121" fmla="*/ 4659086 w 5847442"/>
              <a:gd name="connsiteY121" fmla="*/ 1712686 h 3802743"/>
              <a:gd name="connsiteX122" fmla="*/ 4673600 w 5847442"/>
              <a:gd name="connsiteY122" fmla="*/ 1669143 h 3802743"/>
              <a:gd name="connsiteX123" fmla="*/ 4731658 w 5847442"/>
              <a:gd name="connsiteY123" fmla="*/ 1698171 h 3802743"/>
              <a:gd name="connsiteX124" fmla="*/ 4775200 w 5847442"/>
              <a:gd name="connsiteY124" fmla="*/ 1756229 h 3802743"/>
              <a:gd name="connsiteX125" fmla="*/ 4833258 w 5847442"/>
              <a:gd name="connsiteY125" fmla="*/ 1843314 h 3802743"/>
              <a:gd name="connsiteX126" fmla="*/ 4876800 w 5847442"/>
              <a:gd name="connsiteY126" fmla="*/ 1857829 h 3802743"/>
              <a:gd name="connsiteX127" fmla="*/ 4905829 w 5847442"/>
              <a:gd name="connsiteY127" fmla="*/ 1770743 h 3802743"/>
              <a:gd name="connsiteX128" fmla="*/ 4949372 w 5847442"/>
              <a:gd name="connsiteY128" fmla="*/ 1712686 h 3802743"/>
              <a:gd name="connsiteX129" fmla="*/ 4992915 w 5847442"/>
              <a:gd name="connsiteY129" fmla="*/ 1683657 h 3802743"/>
              <a:gd name="connsiteX130" fmla="*/ 5036458 w 5847442"/>
              <a:gd name="connsiteY130" fmla="*/ 1640114 h 3802743"/>
              <a:gd name="connsiteX131" fmla="*/ 5065486 w 5847442"/>
              <a:gd name="connsiteY131" fmla="*/ 856343 h 3802743"/>
              <a:gd name="connsiteX132" fmla="*/ 5080000 w 5847442"/>
              <a:gd name="connsiteY132" fmla="*/ 812800 h 3802743"/>
              <a:gd name="connsiteX133" fmla="*/ 5109029 w 5847442"/>
              <a:gd name="connsiteY133" fmla="*/ 696686 h 3802743"/>
              <a:gd name="connsiteX134" fmla="*/ 5152572 w 5847442"/>
              <a:gd name="connsiteY134" fmla="*/ 667657 h 3802743"/>
              <a:gd name="connsiteX135" fmla="*/ 5283200 w 5847442"/>
              <a:gd name="connsiteY135" fmla="*/ 783771 h 3802743"/>
              <a:gd name="connsiteX136" fmla="*/ 5297715 w 5847442"/>
              <a:gd name="connsiteY136" fmla="*/ 841829 h 3802743"/>
              <a:gd name="connsiteX137" fmla="*/ 5326743 w 5847442"/>
              <a:gd name="connsiteY137" fmla="*/ 928914 h 3802743"/>
              <a:gd name="connsiteX138" fmla="*/ 5341258 w 5847442"/>
              <a:gd name="connsiteY138" fmla="*/ 870857 h 3802743"/>
              <a:gd name="connsiteX139" fmla="*/ 5355772 w 5847442"/>
              <a:gd name="connsiteY139" fmla="*/ 783771 h 3802743"/>
              <a:gd name="connsiteX140" fmla="*/ 5370286 w 5847442"/>
              <a:gd name="connsiteY140" fmla="*/ 740229 h 3802743"/>
              <a:gd name="connsiteX141" fmla="*/ 5384800 w 5847442"/>
              <a:gd name="connsiteY141" fmla="*/ 667657 h 3802743"/>
              <a:gd name="connsiteX142" fmla="*/ 5399315 w 5847442"/>
              <a:gd name="connsiteY142" fmla="*/ 508000 h 3802743"/>
              <a:gd name="connsiteX143" fmla="*/ 5428343 w 5847442"/>
              <a:gd name="connsiteY143" fmla="*/ 406400 h 3802743"/>
              <a:gd name="connsiteX144" fmla="*/ 5457372 w 5847442"/>
              <a:gd name="connsiteY144" fmla="*/ 217714 h 3802743"/>
              <a:gd name="connsiteX145" fmla="*/ 5486400 w 5847442"/>
              <a:gd name="connsiteY145" fmla="*/ 101600 h 3802743"/>
              <a:gd name="connsiteX146" fmla="*/ 5529943 w 5847442"/>
              <a:gd name="connsiteY146" fmla="*/ 72571 h 3802743"/>
              <a:gd name="connsiteX147" fmla="*/ 5617029 w 5847442"/>
              <a:gd name="connsiteY147" fmla="*/ 116114 h 3802743"/>
              <a:gd name="connsiteX148" fmla="*/ 5631543 w 5847442"/>
              <a:gd name="connsiteY148" fmla="*/ 159657 h 3802743"/>
              <a:gd name="connsiteX149" fmla="*/ 5675086 w 5847442"/>
              <a:gd name="connsiteY149" fmla="*/ 377371 h 3802743"/>
              <a:gd name="connsiteX150" fmla="*/ 5820229 w 5847442"/>
              <a:gd name="connsiteY150" fmla="*/ 0 h 3802743"/>
              <a:gd name="connsiteX151" fmla="*/ 5820229 w 5847442"/>
              <a:gd name="connsiteY151" fmla="*/ 0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5847442" h="3802743">
                <a:moveTo>
                  <a:pt x="0" y="3802743"/>
                </a:moveTo>
                <a:lnTo>
                  <a:pt x="0" y="3802743"/>
                </a:lnTo>
                <a:cubicBezTo>
                  <a:pt x="4838" y="3657600"/>
                  <a:pt x="5987" y="3512287"/>
                  <a:pt x="14515" y="3367314"/>
                </a:cubicBezTo>
                <a:cubicBezTo>
                  <a:pt x="17188" y="3321881"/>
                  <a:pt x="53473" y="3244579"/>
                  <a:pt x="87086" y="3222171"/>
                </a:cubicBezTo>
                <a:lnTo>
                  <a:pt x="130629" y="3193143"/>
                </a:lnTo>
                <a:cubicBezTo>
                  <a:pt x="140305" y="3178629"/>
                  <a:pt x="142214" y="3149600"/>
                  <a:pt x="159658" y="3149600"/>
                </a:cubicBezTo>
                <a:cubicBezTo>
                  <a:pt x="177102" y="3149600"/>
                  <a:pt x="180885" y="3177541"/>
                  <a:pt x="188686" y="3193143"/>
                </a:cubicBezTo>
                <a:cubicBezTo>
                  <a:pt x="216015" y="3247802"/>
                  <a:pt x="218370" y="3268333"/>
                  <a:pt x="232229" y="3323771"/>
                </a:cubicBezTo>
                <a:cubicBezTo>
                  <a:pt x="371130" y="3184873"/>
                  <a:pt x="206268" y="3362713"/>
                  <a:pt x="290286" y="3236686"/>
                </a:cubicBezTo>
                <a:cubicBezTo>
                  <a:pt x="301672" y="3219607"/>
                  <a:pt x="321227" y="3209346"/>
                  <a:pt x="333829" y="3193143"/>
                </a:cubicBezTo>
                <a:cubicBezTo>
                  <a:pt x="355248" y="3165604"/>
                  <a:pt x="372534" y="3135086"/>
                  <a:pt x="391886" y="3106057"/>
                </a:cubicBezTo>
                <a:lnTo>
                  <a:pt x="420915" y="3062514"/>
                </a:lnTo>
                <a:cubicBezTo>
                  <a:pt x="457744" y="2952025"/>
                  <a:pt x="419939" y="2969428"/>
                  <a:pt x="522515" y="2989943"/>
                </a:cubicBezTo>
                <a:cubicBezTo>
                  <a:pt x="541867" y="3018972"/>
                  <a:pt x="572111" y="3043183"/>
                  <a:pt x="580572" y="3077029"/>
                </a:cubicBezTo>
                <a:cubicBezTo>
                  <a:pt x="585410" y="3096381"/>
                  <a:pt x="591174" y="3115525"/>
                  <a:pt x="595086" y="3135086"/>
                </a:cubicBezTo>
                <a:cubicBezTo>
                  <a:pt x="600857" y="3163943"/>
                  <a:pt x="598281" y="3195006"/>
                  <a:pt x="609600" y="3222171"/>
                </a:cubicBezTo>
                <a:cubicBezTo>
                  <a:pt x="623019" y="3254375"/>
                  <a:pt x="648305" y="3280228"/>
                  <a:pt x="667658" y="3309257"/>
                </a:cubicBezTo>
                <a:lnTo>
                  <a:pt x="696686" y="3352800"/>
                </a:lnTo>
                <a:cubicBezTo>
                  <a:pt x="701524" y="3410857"/>
                  <a:pt x="703974" y="3469163"/>
                  <a:pt x="711200" y="3526971"/>
                </a:cubicBezTo>
                <a:cubicBezTo>
                  <a:pt x="713366" y="3544299"/>
                  <a:pt x="731724" y="3608725"/>
                  <a:pt x="740229" y="3628571"/>
                </a:cubicBezTo>
                <a:cubicBezTo>
                  <a:pt x="748752" y="3648458"/>
                  <a:pt x="760735" y="3666742"/>
                  <a:pt x="769258" y="3686629"/>
                </a:cubicBezTo>
                <a:cubicBezTo>
                  <a:pt x="775285" y="3700691"/>
                  <a:pt x="778934" y="3715657"/>
                  <a:pt x="783772" y="3730171"/>
                </a:cubicBezTo>
                <a:cubicBezTo>
                  <a:pt x="788610" y="3715657"/>
                  <a:pt x="798286" y="3701928"/>
                  <a:pt x="798286" y="3686629"/>
                </a:cubicBezTo>
                <a:cubicBezTo>
                  <a:pt x="798286" y="3635540"/>
                  <a:pt x="784225" y="3600902"/>
                  <a:pt x="769258" y="3556000"/>
                </a:cubicBezTo>
                <a:cubicBezTo>
                  <a:pt x="774096" y="3488267"/>
                  <a:pt x="759929" y="3416382"/>
                  <a:pt x="783772" y="3352800"/>
                </a:cubicBezTo>
                <a:cubicBezTo>
                  <a:pt x="792920" y="3328405"/>
                  <a:pt x="831858" y="3332675"/>
                  <a:pt x="856343" y="3323771"/>
                </a:cubicBezTo>
                <a:cubicBezTo>
                  <a:pt x="885100" y="3313314"/>
                  <a:pt x="943429" y="3294743"/>
                  <a:pt x="943429" y="3294743"/>
                </a:cubicBezTo>
                <a:cubicBezTo>
                  <a:pt x="967619" y="3299581"/>
                  <a:pt x="993935" y="3298225"/>
                  <a:pt x="1016000" y="3309257"/>
                </a:cubicBezTo>
                <a:cubicBezTo>
                  <a:pt x="1086138" y="3344326"/>
                  <a:pt x="1066633" y="3416607"/>
                  <a:pt x="1074058" y="3483429"/>
                </a:cubicBezTo>
                <a:cubicBezTo>
                  <a:pt x="1085163" y="3427903"/>
                  <a:pt x="1099948" y="3342011"/>
                  <a:pt x="1117600" y="3280229"/>
                </a:cubicBezTo>
                <a:cubicBezTo>
                  <a:pt x="1121803" y="3265518"/>
                  <a:pt x="1123628" y="3249416"/>
                  <a:pt x="1132115" y="3236686"/>
                </a:cubicBezTo>
                <a:cubicBezTo>
                  <a:pt x="1143501" y="3219607"/>
                  <a:pt x="1161144" y="3207657"/>
                  <a:pt x="1175658" y="3193143"/>
                </a:cubicBezTo>
                <a:cubicBezTo>
                  <a:pt x="1206792" y="3099738"/>
                  <a:pt x="1165764" y="3201190"/>
                  <a:pt x="1233715" y="3106057"/>
                </a:cubicBezTo>
                <a:cubicBezTo>
                  <a:pt x="1246291" y="3088451"/>
                  <a:pt x="1253067" y="3067352"/>
                  <a:pt x="1262743" y="3048000"/>
                </a:cubicBezTo>
                <a:cubicBezTo>
                  <a:pt x="1267581" y="3023810"/>
                  <a:pt x="1268596" y="2998528"/>
                  <a:pt x="1277258" y="2975429"/>
                </a:cubicBezTo>
                <a:cubicBezTo>
                  <a:pt x="1283383" y="2959096"/>
                  <a:pt x="1301696" y="2948715"/>
                  <a:pt x="1306286" y="2931886"/>
                </a:cubicBezTo>
                <a:cubicBezTo>
                  <a:pt x="1316549" y="2894254"/>
                  <a:pt x="1315962" y="2854476"/>
                  <a:pt x="1320800" y="2815771"/>
                </a:cubicBezTo>
                <a:cubicBezTo>
                  <a:pt x="1325638" y="2719009"/>
                  <a:pt x="1324210" y="2621730"/>
                  <a:pt x="1335315" y="2525486"/>
                </a:cubicBezTo>
                <a:cubicBezTo>
                  <a:pt x="1338822" y="2495089"/>
                  <a:pt x="1364343" y="2438400"/>
                  <a:pt x="1364343" y="2438400"/>
                </a:cubicBezTo>
                <a:cubicBezTo>
                  <a:pt x="1383695" y="2443238"/>
                  <a:pt x="1407388" y="2439778"/>
                  <a:pt x="1422400" y="2452914"/>
                </a:cubicBezTo>
                <a:cubicBezTo>
                  <a:pt x="1448656" y="2475888"/>
                  <a:pt x="1480458" y="2540000"/>
                  <a:pt x="1480458" y="2540000"/>
                </a:cubicBezTo>
                <a:cubicBezTo>
                  <a:pt x="1485296" y="2569029"/>
                  <a:pt x="1485666" y="2599167"/>
                  <a:pt x="1494972" y="2627086"/>
                </a:cubicBezTo>
                <a:cubicBezTo>
                  <a:pt x="1500488" y="2643635"/>
                  <a:pt x="1517875" y="2654296"/>
                  <a:pt x="1524000" y="2670629"/>
                </a:cubicBezTo>
                <a:cubicBezTo>
                  <a:pt x="1532662" y="2693728"/>
                  <a:pt x="1528307" y="2720742"/>
                  <a:pt x="1538515" y="2743200"/>
                </a:cubicBezTo>
                <a:cubicBezTo>
                  <a:pt x="1552952" y="2774961"/>
                  <a:pt x="1596572" y="2830286"/>
                  <a:pt x="1596572" y="2830286"/>
                </a:cubicBezTo>
                <a:lnTo>
                  <a:pt x="1640115" y="2960914"/>
                </a:lnTo>
                <a:lnTo>
                  <a:pt x="1654629" y="3004457"/>
                </a:lnTo>
                <a:cubicBezTo>
                  <a:pt x="1659467" y="3038324"/>
                  <a:pt x="1653844" y="3075458"/>
                  <a:pt x="1669143" y="3106057"/>
                </a:cubicBezTo>
                <a:cubicBezTo>
                  <a:pt x="1675985" y="3119741"/>
                  <a:pt x="1698481" y="3126253"/>
                  <a:pt x="1712686" y="3120571"/>
                </a:cubicBezTo>
                <a:cubicBezTo>
                  <a:pt x="1728882" y="3114093"/>
                  <a:pt x="1732039" y="3091543"/>
                  <a:pt x="1741715" y="3077029"/>
                </a:cubicBezTo>
                <a:cubicBezTo>
                  <a:pt x="1746553" y="3062515"/>
                  <a:pt x="1752026" y="3048197"/>
                  <a:pt x="1756229" y="3033486"/>
                </a:cubicBezTo>
                <a:cubicBezTo>
                  <a:pt x="1761709" y="3014306"/>
                  <a:pt x="1758282" y="2991006"/>
                  <a:pt x="1770743" y="2975429"/>
                </a:cubicBezTo>
                <a:cubicBezTo>
                  <a:pt x="1780300" y="2963482"/>
                  <a:pt x="1799772" y="2965752"/>
                  <a:pt x="1814286" y="2960914"/>
                </a:cubicBezTo>
                <a:cubicBezTo>
                  <a:pt x="1931172" y="2990137"/>
                  <a:pt x="1825550" y="2984183"/>
                  <a:pt x="1886858" y="2873829"/>
                </a:cubicBezTo>
                <a:cubicBezTo>
                  <a:pt x="1897366" y="2854915"/>
                  <a:pt x="1927309" y="2857376"/>
                  <a:pt x="1944915" y="2844800"/>
                </a:cubicBezTo>
                <a:cubicBezTo>
                  <a:pt x="1961618" y="2832869"/>
                  <a:pt x="1975856" y="2817460"/>
                  <a:pt x="1988458" y="2801257"/>
                </a:cubicBezTo>
                <a:cubicBezTo>
                  <a:pt x="2009877" y="2773718"/>
                  <a:pt x="2046515" y="2714171"/>
                  <a:pt x="2046515" y="2714171"/>
                </a:cubicBezTo>
                <a:cubicBezTo>
                  <a:pt x="2051353" y="2694819"/>
                  <a:pt x="2053171" y="2674449"/>
                  <a:pt x="2061029" y="2656114"/>
                </a:cubicBezTo>
                <a:cubicBezTo>
                  <a:pt x="2098950" y="2567633"/>
                  <a:pt x="2084186" y="2657368"/>
                  <a:pt x="2104572" y="2569029"/>
                </a:cubicBezTo>
                <a:cubicBezTo>
                  <a:pt x="2115666" y="2520953"/>
                  <a:pt x="2133600" y="2423886"/>
                  <a:pt x="2133600" y="2423886"/>
                </a:cubicBezTo>
                <a:cubicBezTo>
                  <a:pt x="2148114" y="2443238"/>
                  <a:pt x="2166325" y="2460306"/>
                  <a:pt x="2177143" y="2481943"/>
                </a:cubicBezTo>
                <a:cubicBezTo>
                  <a:pt x="2190827" y="2509311"/>
                  <a:pt x="2206172" y="2569029"/>
                  <a:pt x="2206172" y="2569029"/>
                </a:cubicBezTo>
                <a:cubicBezTo>
                  <a:pt x="2211010" y="2607734"/>
                  <a:pt x="2213709" y="2646766"/>
                  <a:pt x="2220686" y="2685143"/>
                </a:cubicBezTo>
                <a:cubicBezTo>
                  <a:pt x="2223423" y="2700196"/>
                  <a:pt x="2230997" y="2713975"/>
                  <a:pt x="2235200" y="2728686"/>
                </a:cubicBezTo>
                <a:cubicBezTo>
                  <a:pt x="2271650" y="2856261"/>
                  <a:pt x="2229429" y="2725885"/>
                  <a:pt x="2264229" y="2830286"/>
                </a:cubicBezTo>
                <a:cubicBezTo>
                  <a:pt x="2283581" y="2825448"/>
                  <a:pt x="2306709" y="2828232"/>
                  <a:pt x="2322286" y="2815771"/>
                </a:cubicBezTo>
                <a:cubicBezTo>
                  <a:pt x="2334233" y="2806214"/>
                  <a:pt x="2329958" y="2785913"/>
                  <a:pt x="2336800" y="2772229"/>
                </a:cubicBezTo>
                <a:cubicBezTo>
                  <a:pt x="2344601" y="2756627"/>
                  <a:pt x="2356153" y="2743200"/>
                  <a:pt x="2365829" y="2728686"/>
                </a:cubicBezTo>
                <a:cubicBezTo>
                  <a:pt x="2370667" y="2714172"/>
                  <a:pt x="2374316" y="2699205"/>
                  <a:pt x="2380343" y="2685143"/>
                </a:cubicBezTo>
                <a:cubicBezTo>
                  <a:pt x="2413520" y="2607729"/>
                  <a:pt x="2404435" y="2651624"/>
                  <a:pt x="2423886" y="2583543"/>
                </a:cubicBezTo>
                <a:cubicBezTo>
                  <a:pt x="2467755" y="2429999"/>
                  <a:pt x="2398447" y="2645347"/>
                  <a:pt x="2467429" y="2438400"/>
                </a:cubicBezTo>
                <a:cubicBezTo>
                  <a:pt x="2472267" y="2423886"/>
                  <a:pt x="2473456" y="2407587"/>
                  <a:pt x="2481943" y="2394857"/>
                </a:cubicBezTo>
                <a:lnTo>
                  <a:pt x="2510972" y="2351314"/>
                </a:lnTo>
                <a:cubicBezTo>
                  <a:pt x="2545516" y="2247680"/>
                  <a:pt x="2523027" y="2289688"/>
                  <a:pt x="2569029" y="2220686"/>
                </a:cubicBezTo>
                <a:cubicBezTo>
                  <a:pt x="2573867" y="2206172"/>
                  <a:pt x="2580224" y="2192078"/>
                  <a:pt x="2583543" y="2177143"/>
                </a:cubicBezTo>
                <a:cubicBezTo>
                  <a:pt x="2589927" y="2148415"/>
                  <a:pt x="2588752" y="2117976"/>
                  <a:pt x="2598058" y="2090057"/>
                </a:cubicBezTo>
                <a:cubicBezTo>
                  <a:pt x="2603574" y="2073508"/>
                  <a:pt x="2617410" y="2061028"/>
                  <a:pt x="2627086" y="2046514"/>
                </a:cubicBezTo>
                <a:cubicBezTo>
                  <a:pt x="2627964" y="2042125"/>
                  <a:pt x="2649806" y="1926926"/>
                  <a:pt x="2656115" y="1915886"/>
                </a:cubicBezTo>
                <a:cubicBezTo>
                  <a:pt x="2666299" y="1898064"/>
                  <a:pt x="2682579" y="1883729"/>
                  <a:pt x="2699658" y="1872343"/>
                </a:cubicBezTo>
                <a:cubicBezTo>
                  <a:pt x="2712388" y="1863857"/>
                  <a:pt x="2728686" y="1862667"/>
                  <a:pt x="2743200" y="1857829"/>
                </a:cubicBezTo>
                <a:cubicBezTo>
                  <a:pt x="2772229" y="1862667"/>
                  <a:pt x="2804734" y="1857742"/>
                  <a:pt x="2830286" y="1872343"/>
                </a:cubicBezTo>
                <a:cubicBezTo>
                  <a:pt x="2843570" y="1879934"/>
                  <a:pt x="2837958" y="1902202"/>
                  <a:pt x="2844800" y="1915886"/>
                </a:cubicBezTo>
                <a:cubicBezTo>
                  <a:pt x="2852601" y="1931488"/>
                  <a:pt x="2864153" y="1944915"/>
                  <a:pt x="2873829" y="1959429"/>
                </a:cubicBezTo>
                <a:cubicBezTo>
                  <a:pt x="2888343" y="1940076"/>
                  <a:pt x="2906554" y="1923008"/>
                  <a:pt x="2917372" y="1901371"/>
                </a:cubicBezTo>
                <a:cubicBezTo>
                  <a:pt x="2931056" y="1874003"/>
                  <a:pt x="2924764" y="1835922"/>
                  <a:pt x="2946400" y="1814286"/>
                </a:cubicBezTo>
                <a:cubicBezTo>
                  <a:pt x="3002278" y="1758408"/>
                  <a:pt x="2972864" y="1782129"/>
                  <a:pt x="3033486" y="1741714"/>
                </a:cubicBezTo>
                <a:cubicBezTo>
                  <a:pt x="3052838" y="1712686"/>
                  <a:pt x="3083081" y="1688475"/>
                  <a:pt x="3091543" y="1654629"/>
                </a:cubicBezTo>
                <a:cubicBezTo>
                  <a:pt x="3099656" y="1622177"/>
                  <a:pt x="3120953" y="1530685"/>
                  <a:pt x="3135086" y="1509486"/>
                </a:cubicBezTo>
                <a:lnTo>
                  <a:pt x="3164115" y="1465943"/>
                </a:lnTo>
                <a:lnTo>
                  <a:pt x="3193143" y="1378857"/>
                </a:lnTo>
                <a:cubicBezTo>
                  <a:pt x="3197981" y="1364343"/>
                  <a:pt x="3193144" y="1340152"/>
                  <a:pt x="3207658" y="1335314"/>
                </a:cubicBezTo>
                <a:lnTo>
                  <a:pt x="3251200" y="1320800"/>
                </a:lnTo>
                <a:cubicBezTo>
                  <a:pt x="3270553" y="1325638"/>
                  <a:pt x="3290077" y="1329834"/>
                  <a:pt x="3309258" y="1335314"/>
                </a:cubicBezTo>
                <a:cubicBezTo>
                  <a:pt x="3323969" y="1339517"/>
                  <a:pt x="3345209" y="1336546"/>
                  <a:pt x="3352800" y="1349829"/>
                </a:cubicBezTo>
                <a:cubicBezTo>
                  <a:pt x="3367401" y="1375380"/>
                  <a:pt x="3352487" y="1411494"/>
                  <a:pt x="3367315" y="1436914"/>
                </a:cubicBezTo>
                <a:cubicBezTo>
                  <a:pt x="3382285" y="1462577"/>
                  <a:pt x="3474132" y="1545642"/>
                  <a:pt x="3512458" y="1567543"/>
                </a:cubicBezTo>
                <a:cubicBezTo>
                  <a:pt x="3525741" y="1575133"/>
                  <a:pt x="3541486" y="1577219"/>
                  <a:pt x="3556000" y="1582057"/>
                </a:cubicBezTo>
                <a:cubicBezTo>
                  <a:pt x="3570514" y="1596571"/>
                  <a:pt x="3588157" y="1608521"/>
                  <a:pt x="3599543" y="1625600"/>
                </a:cubicBezTo>
                <a:cubicBezTo>
                  <a:pt x="3608030" y="1638330"/>
                  <a:pt x="3606467" y="1655859"/>
                  <a:pt x="3614058" y="1669143"/>
                </a:cubicBezTo>
                <a:cubicBezTo>
                  <a:pt x="3626060" y="1690146"/>
                  <a:pt x="3643086" y="1707848"/>
                  <a:pt x="3657600" y="1727200"/>
                </a:cubicBezTo>
                <a:cubicBezTo>
                  <a:pt x="3667673" y="1762455"/>
                  <a:pt x="3663274" y="1852871"/>
                  <a:pt x="3730172" y="1843314"/>
                </a:cubicBezTo>
                <a:cubicBezTo>
                  <a:pt x="3751591" y="1840254"/>
                  <a:pt x="3768877" y="1823962"/>
                  <a:pt x="3788229" y="1814286"/>
                </a:cubicBezTo>
                <a:cubicBezTo>
                  <a:pt x="3797905" y="1799772"/>
                  <a:pt x="3809457" y="1786345"/>
                  <a:pt x="3817258" y="1770743"/>
                </a:cubicBezTo>
                <a:cubicBezTo>
                  <a:pt x="3824100" y="1757059"/>
                  <a:pt x="3817061" y="1731403"/>
                  <a:pt x="3831772" y="1727200"/>
                </a:cubicBezTo>
                <a:cubicBezTo>
                  <a:pt x="3848382" y="1722454"/>
                  <a:pt x="3951416" y="1749854"/>
                  <a:pt x="3976915" y="1756229"/>
                </a:cubicBezTo>
                <a:cubicBezTo>
                  <a:pt x="4010782" y="1751391"/>
                  <a:pt x="4051511" y="1762717"/>
                  <a:pt x="4078515" y="1741714"/>
                </a:cubicBezTo>
                <a:cubicBezTo>
                  <a:pt x="4102668" y="1722928"/>
                  <a:pt x="4097867" y="1683657"/>
                  <a:pt x="4107543" y="1654629"/>
                </a:cubicBezTo>
                <a:lnTo>
                  <a:pt x="4122058" y="1611086"/>
                </a:lnTo>
                <a:cubicBezTo>
                  <a:pt x="4126896" y="1567543"/>
                  <a:pt x="4116980" y="1519643"/>
                  <a:pt x="4136572" y="1480457"/>
                </a:cubicBezTo>
                <a:cubicBezTo>
                  <a:pt x="4144373" y="1464855"/>
                  <a:pt x="4158728" y="1507967"/>
                  <a:pt x="4165600" y="1524000"/>
                </a:cubicBezTo>
                <a:cubicBezTo>
                  <a:pt x="4173458" y="1542335"/>
                  <a:pt x="4174383" y="1562950"/>
                  <a:pt x="4180115" y="1582057"/>
                </a:cubicBezTo>
                <a:cubicBezTo>
                  <a:pt x="4208380" y="1676273"/>
                  <a:pt x="4195749" y="1649053"/>
                  <a:pt x="4238172" y="1712686"/>
                </a:cubicBezTo>
                <a:cubicBezTo>
                  <a:pt x="4243010" y="1727200"/>
                  <a:pt x="4245256" y="1742855"/>
                  <a:pt x="4252686" y="1756229"/>
                </a:cubicBezTo>
                <a:cubicBezTo>
                  <a:pt x="4252690" y="1756237"/>
                  <a:pt x="4325255" y="1865082"/>
                  <a:pt x="4339772" y="1886857"/>
                </a:cubicBezTo>
                <a:cubicBezTo>
                  <a:pt x="4349448" y="1901371"/>
                  <a:pt x="4363284" y="1913851"/>
                  <a:pt x="4368800" y="1930400"/>
                </a:cubicBezTo>
                <a:lnTo>
                  <a:pt x="4426858" y="2104571"/>
                </a:lnTo>
                <a:cubicBezTo>
                  <a:pt x="4431696" y="2119085"/>
                  <a:pt x="4426529" y="2144403"/>
                  <a:pt x="4441372" y="2148114"/>
                </a:cubicBezTo>
                <a:lnTo>
                  <a:pt x="4499429" y="2162629"/>
                </a:lnTo>
                <a:cubicBezTo>
                  <a:pt x="4504267" y="2080381"/>
                  <a:pt x="4506806" y="1997966"/>
                  <a:pt x="4513943" y="1915886"/>
                </a:cubicBezTo>
                <a:cubicBezTo>
                  <a:pt x="4516492" y="1886568"/>
                  <a:pt x="4514166" y="1854526"/>
                  <a:pt x="4528458" y="1828800"/>
                </a:cubicBezTo>
                <a:cubicBezTo>
                  <a:pt x="4533754" y="1819267"/>
                  <a:pt x="4614497" y="1766603"/>
                  <a:pt x="4630058" y="1756229"/>
                </a:cubicBezTo>
                <a:cubicBezTo>
                  <a:pt x="4639734" y="1741715"/>
                  <a:pt x="4651285" y="1728288"/>
                  <a:pt x="4659086" y="1712686"/>
                </a:cubicBezTo>
                <a:cubicBezTo>
                  <a:pt x="4665928" y="1699002"/>
                  <a:pt x="4658598" y="1672144"/>
                  <a:pt x="4673600" y="1669143"/>
                </a:cubicBezTo>
                <a:cubicBezTo>
                  <a:pt x="4694817" y="1664900"/>
                  <a:pt x="4712305" y="1688495"/>
                  <a:pt x="4731658" y="1698171"/>
                </a:cubicBezTo>
                <a:cubicBezTo>
                  <a:pt x="4746172" y="1717524"/>
                  <a:pt x="4761328" y="1736411"/>
                  <a:pt x="4775200" y="1756229"/>
                </a:cubicBezTo>
                <a:cubicBezTo>
                  <a:pt x="4795207" y="1784810"/>
                  <a:pt x="4800161" y="1832281"/>
                  <a:pt x="4833258" y="1843314"/>
                </a:cubicBezTo>
                <a:lnTo>
                  <a:pt x="4876800" y="1857829"/>
                </a:lnTo>
                <a:cubicBezTo>
                  <a:pt x="4886476" y="1828800"/>
                  <a:pt x="4887470" y="1795222"/>
                  <a:pt x="4905829" y="1770743"/>
                </a:cubicBezTo>
                <a:cubicBezTo>
                  <a:pt x="4920343" y="1751391"/>
                  <a:pt x="4932267" y="1729791"/>
                  <a:pt x="4949372" y="1712686"/>
                </a:cubicBezTo>
                <a:cubicBezTo>
                  <a:pt x="4961707" y="1700351"/>
                  <a:pt x="4979514" y="1694824"/>
                  <a:pt x="4992915" y="1683657"/>
                </a:cubicBezTo>
                <a:cubicBezTo>
                  <a:pt x="5008684" y="1670516"/>
                  <a:pt x="5021944" y="1654628"/>
                  <a:pt x="5036458" y="1640114"/>
                </a:cubicBezTo>
                <a:cubicBezTo>
                  <a:pt x="5129931" y="1359690"/>
                  <a:pt x="5035858" y="1656310"/>
                  <a:pt x="5065486" y="856343"/>
                </a:cubicBezTo>
                <a:cubicBezTo>
                  <a:pt x="5066052" y="841054"/>
                  <a:pt x="5076289" y="827643"/>
                  <a:pt x="5080000" y="812800"/>
                </a:cubicBezTo>
                <a:cubicBezTo>
                  <a:pt x="5080985" y="808860"/>
                  <a:pt x="5096966" y="711765"/>
                  <a:pt x="5109029" y="696686"/>
                </a:cubicBezTo>
                <a:cubicBezTo>
                  <a:pt x="5119926" y="683064"/>
                  <a:pt x="5138058" y="677333"/>
                  <a:pt x="5152572" y="667657"/>
                </a:cubicBezTo>
                <a:cubicBezTo>
                  <a:pt x="5251993" y="767078"/>
                  <a:pt x="5205500" y="731971"/>
                  <a:pt x="5283200" y="783771"/>
                </a:cubicBezTo>
                <a:cubicBezTo>
                  <a:pt x="5288038" y="803124"/>
                  <a:pt x="5291983" y="822722"/>
                  <a:pt x="5297715" y="841829"/>
                </a:cubicBezTo>
                <a:cubicBezTo>
                  <a:pt x="5306507" y="871137"/>
                  <a:pt x="5326743" y="928914"/>
                  <a:pt x="5326743" y="928914"/>
                </a:cubicBezTo>
                <a:cubicBezTo>
                  <a:pt x="5331581" y="909562"/>
                  <a:pt x="5337346" y="890418"/>
                  <a:pt x="5341258" y="870857"/>
                </a:cubicBezTo>
                <a:cubicBezTo>
                  <a:pt x="5347030" y="841999"/>
                  <a:pt x="5349388" y="812499"/>
                  <a:pt x="5355772" y="783771"/>
                </a:cubicBezTo>
                <a:cubicBezTo>
                  <a:pt x="5359091" y="768836"/>
                  <a:pt x="5366575" y="755071"/>
                  <a:pt x="5370286" y="740229"/>
                </a:cubicBezTo>
                <a:cubicBezTo>
                  <a:pt x="5376269" y="716296"/>
                  <a:pt x="5379962" y="691848"/>
                  <a:pt x="5384800" y="667657"/>
                </a:cubicBezTo>
                <a:cubicBezTo>
                  <a:pt x="5389638" y="614438"/>
                  <a:pt x="5392252" y="560970"/>
                  <a:pt x="5399315" y="508000"/>
                </a:cubicBezTo>
                <a:cubicBezTo>
                  <a:pt x="5403365" y="477625"/>
                  <a:pt x="5418392" y="436252"/>
                  <a:pt x="5428343" y="406400"/>
                </a:cubicBezTo>
                <a:cubicBezTo>
                  <a:pt x="5451196" y="200728"/>
                  <a:pt x="5429439" y="343415"/>
                  <a:pt x="5457372" y="217714"/>
                </a:cubicBezTo>
                <a:cubicBezTo>
                  <a:pt x="5458206" y="213961"/>
                  <a:pt x="5474430" y="116563"/>
                  <a:pt x="5486400" y="101600"/>
                </a:cubicBezTo>
                <a:cubicBezTo>
                  <a:pt x="5497297" y="87978"/>
                  <a:pt x="5515429" y="82247"/>
                  <a:pt x="5529943" y="72571"/>
                </a:cubicBezTo>
                <a:cubicBezTo>
                  <a:pt x="5558626" y="82132"/>
                  <a:pt x="5596568" y="90537"/>
                  <a:pt x="5617029" y="116114"/>
                </a:cubicBezTo>
                <a:cubicBezTo>
                  <a:pt x="5626586" y="128061"/>
                  <a:pt x="5627340" y="144946"/>
                  <a:pt x="5631543" y="159657"/>
                </a:cubicBezTo>
                <a:cubicBezTo>
                  <a:pt x="5652272" y="232207"/>
                  <a:pt x="5661216" y="301085"/>
                  <a:pt x="5675086" y="377371"/>
                </a:cubicBezTo>
                <a:cubicBezTo>
                  <a:pt x="5940581" y="350822"/>
                  <a:pt x="5820229" y="411479"/>
                  <a:pt x="5820229" y="0"/>
                </a:cubicBezTo>
                <a:lnTo>
                  <a:pt x="5820229" y="0"/>
                </a:ln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48946" y="5809030"/>
            <a:ext cx="7225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১৮৬০      ১৮৮০        ১৯০০       ১৯২০       ১৯৪০      ১৯৬০       ১৯৮০       ২০০০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         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          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1235" y="1494944"/>
            <a:ext cx="1022396" cy="4601260"/>
            <a:chOff x="481235" y="1494944"/>
            <a:chExt cx="1022396" cy="4601260"/>
          </a:xfrm>
        </p:grpSpPr>
        <p:sp>
          <p:nvSpPr>
            <p:cNvPr id="2" name="Rectangle 1"/>
            <p:cNvSpPr/>
            <p:nvPr/>
          </p:nvSpPr>
          <p:spPr>
            <a:xfrm>
              <a:off x="881345" y="1494944"/>
              <a:ext cx="622286" cy="4601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১৪.৪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9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১৪.৩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9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১৪.২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1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১৪.১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11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১৪.০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1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১৩.৯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7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১৩.৮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105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১৩.৭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105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১৩.৬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7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১৩.৫</a:t>
              </a: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-529939" y="3341432"/>
              <a:ext cx="24224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  <a:sym typeface="Wingdings" pitchFamily="2" charset="2"/>
                </a:rPr>
                <a:t>বৈশ্বিক গড় তাপমাত্রা 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872336" y="268910"/>
            <a:ext cx="513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পৃথিবীর গড় তাপমাত্রা পরিবর্তনের লেখচিত্রটি ভালভাবে লক্ষ করোঃ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98561" y="1838830"/>
            <a:ext cx="3125782" cy="452431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লেখচিত্রটি হতে বিভিন্ন বছরের গড় তাপমাত্রা খাতায় লিখে সহপাঠীদের সাথে দলে আলোচনা করে পৃথিবীর গড় তাপমাত্রার কি কোনো পরিবর্তন হচ্ছে সে সম্পর্কে মতামত উপস্থাপন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98561" y="869074"/>
            <a:ext cx="3125782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69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8" grpId="0"/>
      <p:bldP spid="38" grpId="0"/>
      <p:bldP spid="39" grpId="0" uiExpand="1" build="p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863" y="2714807"/>
            <a:ext cx="3705508" cy="37730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971" y="464456"/>
            <a:ext cx="3846406" cy="41907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Pentagon 8"/>
          <p:cNvSpPr/>
          <p:nvPr/>
        </p:nvSpPr>
        <p:spPr>
          <a:xfrm flipH="1">
            <a:off x="862861" y="464456"/>
            <a:ext cx="3571991" cy="1944915"/>
          </a:xfrm>
          <a:prstGeom prst="homePlate">
            <a:avLst>
              <a:gd name="adj" fmla="val 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৮১ ও ৮২  নং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51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657" y="1814287"/>
            <a:ext cx="11074399" cy="1163306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বিজ্ঞানীরা গবেষণা করে দেখেছেন যে পৃথিবীর তাপমাত্রা   বাড়ছে।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এর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 কোনটি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4953" y="3058606"/>
            <a:ext cx="3746865" cy="4222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বৈশ্বিক উষ্ণায়ন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36" y="3749830"/>
            <a:ext cx="3829337" cy="46876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বন্যা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80886" y="3727060"/>
            <a:ext cx="3760932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 খরা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324" y="3063145"/>
            <a:ext cx="3803549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ঘূর্ণিঝড়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0509" y="877314"/>
            <a:ext cx="543098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সঠিক উত্তরটি </a:t>
            </a:r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বোর্ডে এসে লিখঃ-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009" y="4471672"/>
            <a:ext cx="10378373" cy="506719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lop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জলবায়ু কীভাবে পরিবর্তিত হয়?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37937" y="5046519"/>
            <a:ext cx="3803881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হঠাৎ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24308" y="5714973"/>
            <a:ext cx="3844149" cy="4687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ধীরে ধীরে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23870" y="5714973"/>
            <a:ext cx="3817948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মাঝে মাঝে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24308" y="5051058"/>
            <a:ext cx="3860565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দ্রুত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8736" y="907425"/>
            <a:ext cx="543098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সঠিক উত্তরটি মিলিয়ে নাওঃ-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21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7" grpId="0"/>
      <p:bldP spid="8" grpId="0"/>
      <p:bldP spid="9" grpId="0"/>
      <p:bldP spid="9" grpId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0220" y="1050597"/>
            <a:ext cx="10691560" cy="4756806"/>
            <a:chOff x="803754" y="1500531"/>
            <a:chExt cx="10691560" cy="4756806"/>
          </a:xfrm>
        </p:grpSpPr>
        <p:sp>
          <p:nvSpPr>
            <p:cNvPr id="19" name="Date Placeholder 12"/>
            <p:cNvSpPr txBox="1">
              <a:spLocks/>
            </p:cNvSpPr>
            <p:nvPr/>
          </p:nvSpPr>
          <p:spPr>
            <a:xfrm>
              <a:off x="8722555" y="5554424"/>
              <a:ext cx="2006236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32D36F3-FD69-42C7-808F-319CB334979E}" type="datetime8">
                <a:rPr lang="bn-BD" sz="240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pPr/>
                <a:t>02 ফেব্রু. 22</a:t>
              </a:fld>
              <a:endPara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03754" y="1500531"/>
              <a:ext cx="10691560" cy="4756806"/>
              <a:chOff x="803754" y="1500531"/>
              <a:chExt cx="10691560" cy="475680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803754" y="1500531"/>
                <a:ext cx="10691560" cy="4756806"/>
                <a:chOff x="803754" y="1281137"/>
                <a:chExt cx="10691560" cy="4756806"/>
              </a:xfrm>
            </p:grpSpPr>
            <p:sp>
              <p:nvSpPr>
                <p:cNvPr id="15" name="Frame 14"/>
                <p:cNvSpPr/>
                <p:nvPr/>
              </p:nvSpPr>
              <p:spPr>
                <a:xfrm>
                  <a:off x="803754" y="1281137"/>
                  <a:ext cx="5190646" cy="4756806"/>
                </a:xfrm>
                <a:prstGeom prst="frame">
                  <a:avLst>
                    <a:gd name="adj1" fmla="val 86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200" dirty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200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200" dirty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2400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3200" dirty="0" smtClean="0">
                      <a:ln w="10160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outerShdw blurRad="38100" dist="32000" dir="540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জেসমিন আক্তার জাহান,</a:t>
                  </a:r>
                  <a:endParaRPr lang="bn-IN" sz="3600" dirty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3200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সহকারি শিক্ষক,</a:t>
                  </a:r>
                </a:p>
                <a:p>
                  <a:pPr algn="ctr"/>
                  <a:r>
                    <a:rPr lang="bn-IN" sz="28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দরাকুল প্রাথমিক </a:t>
                  </a:r>
                  <a:r>
                    <a:rPr lang="en-US" sz="2800" b="1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বিদ্যালয়</a:t>
                  </a:r>
                  <a:r>
                    <a:rPr lang="en-US" sz="28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।</a:t>
                  </a:r>
                </a:p>
                <a:p>
                  <a:pPr algn="ctr"/>
                  <a:r>
                    <a:rPr lang="en-US" sz="2800" b="1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কোম্পানীগঞ্জ,সিলেট</a:t>
                  </a:r>
                  <a:r>
                    <a:rPr lang="bn-IN" sz="28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।</a:t>
                  </a:r>
                  <a:endPara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Frame 15"/>
                <p:cNvSpPr/>
                <p:nvPr/>
              </p:nvSpPr>
              <p:spPr>
                <a:xfrm>
                  <a:off x="6304668" y="1281137"/>
                  <a:ext cx="5190646" cy="4756806"/>
                </a:xfrm>
                <a:prstGeom prst="frame">
                  <a:avLst>
                    <a:gd name="adj1" fmla="val 86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b="1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6000" b="1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en-US" sz="4000" b="1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      </a:t>
                  </a:r>
                  <a:r>
                    <a:rPr lang="bn-IN" sz="3600" b="1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শ্রেণি</a:t>
                  </a:r>
                  <a:r>
                    <a:rPr lang="en-US" sz="3600" b="1" dirty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bn-IN" sz="3600" b="1" dirty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পঞ্চম,</a:t>
                  </a:r>
                  <a:endParaRPr lang="bn-IN" sz="4000" b="1" dirty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3200" b="1" dirty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বিষয়-প্রাথমিক </a:t>
                  </a:r>
                  <a:r>
                    <a:rPr lang="bn-IN" sz="3200" b="1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বিজ্ঞান,</a:t>
                  </a:r>
                  <a:endParaRPr lang="en-US" sz="3200" b="1" dirty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4000" b="1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           </a:t>
                  </a:r>
                  <a:r>
                    <a:rPr lang="bn-IN" sz="32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অধ্যায়-</a:t>
                  </a:r>
                  <a:r>
                    <a:rPr lang="en-US" sz="32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১২</a:t>
                  </a:r>
                  <a:r>
                    <a:rPr lang="en-US" sz="32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,</a:t>
                  </a:r>
                  <a:endParaRPr lang="bn-IN" sz="3200" b="1" dirty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3200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সময়ঃ ৪০ মিনিট,</a:t>
                  </a:r>
                </a:p>
                <a:p>
                  <a:r>
                    <a:rPr lang="en-US" sz="3200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          </a:t>
                  </a:r>
                  <a:r>
                    <a:rPr lang="en-US" sz="32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তারিখঃ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4" name="Picture 23" descr="Sukesh Sutradhar.jpg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6665180" y="1631156"/>
                <a:ext cx="1655931" cy="2200613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softRound"/>
                <a:bevelB w="82550" h="44450" prst="angle"/>
                <a:contourClr>
                  <a:srgbClr val="FFFFFF"/>
                </a:contourClr>
              </a:sp3d>
            </p:spPr>
          </p:pic>
        </p:grpSp>
      </p:grpSp>
      <p:pic>
        <p:nvPicPr>
          <p:cNvPr id="9" name="Picture 8" descr="jasmin new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6323" y="1248507"/>
            <a:ext cx="1377462" cy="19678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40624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7817" y="1062644"/>
            <a:ext cx="60267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8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খাতায় লিখঃ-</a:t>
            </a:r>
            <a:endParaRPr lang="en-US" sz="4800" b="1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341" y="2989943"/>
            <a:ext cx="10576667" cy="175432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 মেরু অঞ্চলের বরফ গলছে কেন?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 পৃথিবীর গড় তাপমাত্রা বাড়তে থাকলে আমাদের জীবনে এর কী প্রভাব পড়বে?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24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286" y="1247093"/>
            <a:ext cx="5301796" cy="508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Single Corner Rectangle 1"/>
          <p:cNvSpPr/>
          <p:nvPr/>
        </p:nvSpPr>
        <p:spPr>
          <a:xfrm>
            <a:off x="5965371" y="1538515"/>
            <a:ext cx="5457371" cy="3788228"/>
          </a:xfrm>
          <a:prstGeom prst="snip1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কি মনে হয় জলবায়ু পরিবর্তিত হচ্ছে? কেন এমন মনে হচ্ছে? প্রমাণসহ তোমার মতামত বাড়ি থেকে লিখে নিয়ে আসবে।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73061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8127" y="540879"/>
            <a:ext cx="6142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সকলকে ধন্যবাদ।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ভাল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থেকো।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034" y="1653494"/>
            <a:ext cx="6627133" cy="462649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131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3278" y="428510"/>
            <a:ext cx="775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এসো আমরা হিমালয় পর্বতমালার দুটি ছবি দেখিঃ</a:t>
            </a:r>
            <a:endParaRPr lang="en-US" sz="4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6361665" y="1219981"/>
            <a:ext cx="5238044" cy="3424981"/>
            <a:chOff x="6361665" y="1219981"/>
            <a:chExt cx="5238044" cy="34249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61665" y="1219981"/>
              <a:ext cx="5238044" cy="3424981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6361666" y="1219981"/>
              <a:ext cx="2619022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২০০৯ খ্রি.</a:t>
              </a:r>
              <a:endPara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2292" y="1219980"/>
            <a:ext cx="5254171" cy="3424983"/>
            <a:chOff x="592292" y="1219980"/>
            <a:chExt cx="5254171" cy="34249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2292" y="1219982"/>
              <a:ext cx="5254171" cy="3424981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600355" y="1219980"/>
              <a:ext cx="199292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১৯২১ খ্রি.</a:t>
              </a:r>
              <a:endPara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80581" y="4992917"/>
            <a:ext cx="8490857" cy="6241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 দুটির মধ্যে কোন পার্থক্য আছে কী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03102" y="5747657"/>
            <a:ext cx="8490857" cy="6241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এরকম পার্থক্য কেন হয়েছে?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64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71301" y="2986627"/>
            <a:ext cx="4223113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বৈশ্বিক উষ্ণায়ন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Image result for global warmi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23"/>
          <a:stretch/>
        </p:blipFill>
        <p:spPr bwMode="auto">
          <a:xfrm>
            <a:off x="609599" y="1781261"/>
            <a:ext cx="4252685" cy="39202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51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4286" y="1883741"/>
            <a:ext cx="3090518" cy="30905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IN" sz="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7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63746" y="2022764"/>
            <a:ext cx="8507340" cy="2812473"/>
            <a:chOff x="3574481" y="2022764"/>
            <a:chExt cx="8507340" cy="2812473"/>
          </a:xfr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4" name="Group 3"/>
            <p:cNvGrpSpPr/>
            <p:nvPr/>
          </p:nvGrpSpPr>
          <p:grpSpPr>
            <a:xfrm>
              <a:off x="3636835" y="2022764"/>
              <a:ext cx="8444984" cy="595747"/>
              <a:chOff x="4364183" y="2507672"/>
              <a:chExt cx="9258324" cy="595747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4738254" y="2549235"/>
                <a:ext cx="8884253" cy="512619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বৈশ্বিক উষ্ণায়ন কী </a:t>
                </a:r>
                <a:r>
                  <a:rPr lang="bn-IN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 বলতে পারবে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64183" y="2507672"/>
                <a:ext cx="595747" cy="59574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4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893143" y="3131126"/>
              <a:ext cx="8188678" cy="595747"/>
              <a:chOff x="4364183" y="2507672"/>
              <a:chExt cx="9286607" cy="595747"/>
            </a:xfrm>
            <a:grpFill/>
          </p:grpSpPr>
          <p:sp>
            <p:nvSpPr>
              <p:cNvPr id="9" name="Rounded Rectangle 8"/>
              <p:cNvSpPr/>
              <p:nvPr/>
            </p:nvSpPr>
            <p:spPr>
              <a:xfrm>
                <a:off x="4738254" y="2549235"/>
                <a:ext cx="8912536" cy="512619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বৈশ্বিক উষ্ণায়নের কারণগুলো  </a:t>
                </a:r>
                <a:r>
                  <a:rPr lang="bn-IN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ব্যাখ্যা করতে পারবে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364183" y="2507672"/>
                <a:ext cx="595747" cy="59574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4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574481" y="4239490"/>
              <a:ext cx="8507339" cy="595747"/>
              <a:chOff x="4364183" y="2507672"/>
              <a:chExt cx="9251728" cy="595747"/>
            </a:xfrm>
            <a:grpFill/>
          </p:grpSpPr>
          <p:sp>
            <p:nvSpPr>
              <p:cNvPr id="7" name="Rounded Rectangle 6"/>
              <p:cNvSpPr/>
              <p:nvPr/>
            </p:nvSpPr>
            <p:spPr>
              <a:xfrm>
                <a:off x="4738252" y="2549235"/>
                <a:ext cx="8877659" cy="512619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বৈশ্বিক উষ্ণায়নের প্রভাবগুলো </a:t>
                </a:r>
                <a:r>
                  <a:rPr lang="bn-IN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লিখতে পারবে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364183" y="2507672"/>
                <a:ext cx="595747" cy="59574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4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31945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150" y="1631532"/>
            <a:ext cx="3967650" cy="396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" name="Rectangle 62"/>
          <p:cNvSpPr/>
          <p:nvPr/>
        </p:nvSpPr>
        <p:spPr>
          <a:xfrm>
            <a:off x="2659743" y="616409"/>
            <a:ext cx="6872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159975" y="1628976"/>
            <a:ext cx="6915911" cy="4341454"/>
            <a:chOff x="5159975" y="1498350"/>
            <a:chExt cx="6915911" cy="4341454"/>
          </a:xfrm>
        </p:grpSpPr>
        <p:sp>
          <p:nvSpPr>
            <p:cNvPr id="2" name="Rectangle 1"/>
            <p:cNvSpPr/>
            <p:nvPr/>
          </p:nvSpPr>
          <p:spPr>
            <a:xfrm>
              <a:off x="5717988" y="5094525"/>
              <a:ext cx="6357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১৮৬০       ১৮৮০           ১৯০০         ১৯২০          ১৯৪০           ১৯৬০      ১৯৮০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008913" y="1582064"/>
              <a:ext cx="5617030" cy="3556000"/>
              <a:chOff x="5994399" y="1915886"/>
              <a:chExt cx="5617030" cy="355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994399" y="1915886"/>
                <a:ext cx="5617029" cy="355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6872514" y="1915886"/>
                <a:ext cx="0" cy="355600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994400" y="3664858"/>
                <a:ext cx="5617029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0697015" y="1915886"/>
                <a:ext cx="58057" cy="355600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5994400" y="4586520"/>
                <a:ext cx="5617028" cy="29028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7844971" y="1915886"/>
                <a:ext cx="0" cy="355600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39" idx="0"/>
              </p:cNvCxnSpPr>
              <p:nvPr/>
            </p:nvCxnSpPr>
            <p:spPr>
              <a:xfrm flipH="1">
                <a:off x="8781141" y="1915886"/>
                <a:ext cx="21773" cy="355600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9739083" y="1915886"/>
                <a:ext cx="0" cy="355600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994400" y="2721429"/>
                <a:ext cx="5617029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le 61"/>
            <p:cNvSpPr/>
            <p:nvPr/>
          </p:nvSpPr>
          <p:spPr>
            <a:xfrm rot="16200000">
              <a:off x="4045612" y="3133665"/>
              <a:ext cx="25980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NikoshBAN" pitchFamily="2" charset="0"/>
                  <a:cs typeface="NikoshBAN" pitchFamily="2" charset="0"/>
                  <a:sym typeface="Wingdings" pitchFamily="2" charset="2"/>
                </a:rPr>
                <a:t></a:t>
              </a:r>
              <a:r>
                <a:rPr lang="bn-IN" dirty="0" smtClean="0">
                  <a:latin typeface="NikoshBAN" pitchFamily="2" charset="0"/>
                  <a:cs typeface="NikoshBAN" pitchFamily="2" charset="0"/>
                  <a:sym typeface="Wingdings" pitchFamily="2" charset="2"/>
                </a:rPr>
                <a:t>গড় তাপমাত্রা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384798" y="1498350"/>
              <a:ext cx="696685" cy="388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১৩.৯</a:t>
              </a:r>
            </a:p>
            <a:p>
              <a:pPr algn="ctr"/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1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১৩.৮</a:t>
              </a:r>
            </a:p>
            <a:p>
              <a:pPr algn="ctr"/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১৩.৭</a:t>
              </a:r>
            </a:p>
            <a:p>
              <a:pPr algn="ctr"/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105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১৩.৬</a:t>
              </a:r>
            </a:p>
            <a:p>
              <a:pPr algn="ctr"/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11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১৩.৫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533301" y="5470472"/>
              <a:ext cx="25980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NikoshBAN" pitchFamily="2" charset="0"/>
                  <a:cs typeface="NikoshBAN" pitchFamily="2" charset="0"/>
                  <a:sym typeface="Wingdings" pitchFamily="2" charset="2"/>
                </a:rPr>
                <a:t></a:t>
              </a:r>
              <a:r>
                <a:rPr lang="bn-IN" dirty="0" smtClean="0">
                  <a:latin typeface="NikoshBAN" pitchFamily="2" charset="0"/>
                  <a:cs typeface="NikoshBAN" pitchFamily="2" charset="0"/>
                  <a:sym typeface="Wingdings" pitchFamily="2" charset="2"/>
                </a:rPr>
                <a:t>বছর</a:t>
              </a:r>
            </a:p>
          </p:txBody>
        </p:sp>
      </p:grpSp>
      <p:sp>
        <p:nvSpPr>
          <p:cNvPr id="67" name="Freeform 66"/>
          <p:cNvSpPr/>
          <p:nvPr/>
        </p:nvSpPr>
        <p:spPr>
          <a:xfrm>
            <a:off x="6008913" y="1872343"/>
            <a:ext cx="5355773" cy="3396347"/>
          </a:xfrm>
          <a:custGeom>
            <a:avLst/>
            <a:gdLst>
              <a:gd name="connsiteX0" fmla="*/ 0 w 5399314"/>
              <a:gd name="connsiteY0" fmla="*/ 3106057 h 3106057"/>
              <a:gd name="connsiteX1" fmla="*/ 0 w 5399314"/>
              <a:gd name="connsiteY1" fmla="*/ 3106057 h 3106057"/>
              <a:gd name="connsiteX2" fmla="*/ 87085 w 5399314"/>
              <a:gd name="connsiteY2" fmla="*/ 2917371 h 3106057"/>
              <a:gd name="connsiteX3" fmla="*/ 116114 w 5399314"/>
              <a:gd name="connsiteY3" fmla="*/ 2772228 h 3106057"/>
              <a:gd name="connsiteX4" fmla="*/ 145143 w 5399314"/>
              <a:gd name="connsiteY4" fmla="*/ 2685143 h 3106057"/>
              <a:gd name="connsiteX5" fmla="*/ 203200 w 5399314"/>
              <a:gd name="connsiteY5" fmla="*/ 2598057 h 3106057"/>
              <a:gd name="connsiteX6" fmla="*/ 232228 w 5399314"/>
              <a:gd name="connsiteY6" fmla="*/ 2510971 h 3106057"/>
              <a:gd name="connsiteX7" fmla="*/ 246743 w 5399314"/>
              <a:gd name="connsiteY7" fmla="*/ 2467428 h 3106057"/>
              <a:gd name="connsiteX8" fmla="*/ 275771 w 5399314"/>
              <a:gd name="connsiteY8" fmla="*/ 2423886 h 3106057"/>
              <a:gd name="connsiteX9" fmla="*/ 319314 w 5399314"/>
              <a:gd name="connsiteY9" fmla="*/ 2336800 h 3106057"/>
              <a:gd name="connsiteX10" fmla="*/ 406400 w 5399314"/>
              <a:gd name="connsiteY10" fmla="*/ 2278743 h 3106057"/>
              <a:gd name="connsiteX11" fmla="*/ 653143 w 5399314"/>
              <a:gd name="connsiteY11" fmla="*/ 2307771 h 3106057"/>
              <a:gd name="connsiteX12" fmla="*/ 696685 w 5399314"/>
              <a:gd name="connsiteY12" fmla="*/ 2336800 h 3106057"/>
              <a:gd name="connsiteX13" fmla="*/ 740228 w 5399314"/>
              <a:gd name="connsiteY13" fmla="*/ 2351314 h 3106057"/>
              <a:gd name="connsiteX14" fmla="*/ 783771 w 5399314"/>
              <a:gd name="connsiteY14" fmla="*/ 2394857 h 3106057"/>
              <a:gd name="connsiteX15" fmla="*/ 827314 w 5399314"/>
              <a:gd name="connsiteY15" fmla="*/ 2423886 h 3106057"/>
              <a:gd name="connsiteX16" fmla="*/ 856343 w 5399314"/>
              <a:gd name="connsiteY16" fmla="*/ 2467428 h 3106057"/>
              <a:gd name="connsiteX17" fmla="*/ 943428 w 5399314"/>
              <a:gd name="connsiteY17" fmla="*/ 2540000 h 3106057"/>
              <a:gd name="connsiteX18" fmla="*/ 972457 w 5399314"/>
              <a:gd name="connsiteY18" fmla="*/ 2583543 h 3106057"/>
              <a:gd name="connsiteX19" fmla="*/ 1146628 w 5399314"/>
              <a:gd name="connsiteY19" fmla="*/ 2583543 h 3106057"/>
              <a:gd name="connsiteX20" fmla="*/ 1190171 w 5399314"/>
              <a:gd name="connsiteY20" fmla="*/ 2569028 h 3106057"/>
              <a:gd name="connsiteX21" fmla="*/ 1233714 w 5399314"/>
              <a:gd name="connsiteY21" fmla="*/ 2525486 h 3106057"/>
              <a:gd name="connsiteX22" fmla="*/ 1277257 w 5399314"/>
              <a:gd name="connsiteY22" fmla="*/ 2496457 h 3106057"/>
              <a:gd name="connsiteX23" fmla="*/ 1335314 w 5399314"/>
              <a:gd name="connsiteY23" fmla="*/ 2409371 h 3106057"/>
              <a:gd name="connsiteX24" fmla="*/ 1349828 w 5399314"/>
              <a:gd name="connsiteY24" fmla="*/ 2365828 h 3106057"/>
              <a:gd name="connsiteX25" fmla="*/ 1378857 w 5399314"/>
              <a:gd name="connsiteY25" fmla="*/ 2322286 h 3106057"/>
              <a:gd name="connsiteX26" fmla="*/ 1393371 w 5399314"/>
              <a:gd name="connsiteY26" fmla="*/ 2278743 h 3106057"/>
              <a:gd name="connsiteX27" fmla="*/ 1465943 w 5399314"/>
              <a:gd name="connsiteY27" fmla="*/ 2206171 h 3106057"/>
              <a:gd name="connsiteX28" fmla="*/ 1553028 w 5399314"/>
              <a:gd name="connsiteY28" fmla="*/ 2191657 h 3106057"/>
              <a:gd name="connsiteX29" fmla="*/ 1770743 w 5399314"/>
              <a:gd name="connsiteY29" fmla="*/ 2206171 h 3106057"/>
              <a:gd name="connsiteX30" fmla="*/ 1901371 w 5399314"/>
              <a:gd name="connsiteY30" fmla="*/ 2278743 h 3106057"/>
              <a:gd name="connsiteX31" fmla="*/ 1959428 w 5399314"/>
              <a:gd name="connsiteY31" fmla="*/ 2307771 h 3106057"/>
              <a:gd name="connsiteX32" fmla="*/ 2002971 w 5399314"/>
              <a:gd name="connsiteY32" fmla="*/ 2322286 h 3106057"/>
              <a:gd name="connsiteX33" fmla="*/ 2046514 w 5399314"/>
              <a:gd name="connsiteY33" fmla="*/ 2351314 h 3106057"/>
              <a:gd name="connsiteX34" fmla="*/ 2133600 w 5399314"/>
              <a:gd name="connsiteY34" fmla="*/ 2380343 h 3106057"/>
              <a:gd name="connsiteX35" fmla="*/ 2351314 w 5399314"/>
              <a:gd name="connsiteY35" fmla="*/ 2351314 h 3106057"/>
              <a:gd name="connsiteX36" fmla="*/ 2438400 w 5399314"/>
              <a:gd name="connsiteY36" fmla="*/ 2322286 h 3106057"/>
              <a:gd name="connsiteX37" fmla="*/ 2481943 w 5399314"/>
              <a:gd name="connsiteY37" fmla="*/ 2307771 h 3106057"/>
              <a:gd name="connsiteX38" fmla="*/ 2569028 w 5399314"/>
              <a:gd name="connsiteY38" fmla="*/ 2235200 h 3106057"/>
              <a:gd name="connsiteX39" fmla="*/ 2612571 w 5399314"/>
              <a:gd name="connsiteY39" fmla="*/ 2206171 h 3106057"/>
              <a:gd name="connsiteX40" fmla="*/ 2641600 w 5399314"/>
              <a:gd name="connsiteY40" fmla="*/ 2119086 h 3106057"/>
              <a:gd name="connsiteX41" fmla="*/ 2685143 w 5399314"/>
              <a:gd name="connsiteY41" fmla="*/ 1959428 h 3106057"/>
              <a:gd name="connsiteX42" fmla="*/ 2714171 w 5399314"/>
              <a:gd name="connsiteY42" fmla="*/ 1915886 h 3106057"/>
              <a:gd name="connsiteX43" fmla="*/ 2743200 w 5399314"/>
              <a:gd name="connsiteY43" fmla="*/ 1828800 h 3106057"/>
              <a:gd name="connsiteX44" fmla="*/ 2757714 w 5399314"/>
              <a:gd name="connsiteY44" fmla="*/ 1785257 h 3106057"/>
              <a:gd name="connsiteX45" fmla="*/ 2772228 w 5399314"/>
              <a:gd name="connsiteY45" fmla="*/ 1727200 h 3106057"/>
              <a:gd name="connsiteX46" fmla="*/ 2801257 w 5399314"/>
              <a:gd name="connsiteY46" fmla="*/ 1683657 h 3106057"/>
              <a:gd name="connsiteX47" fmla="*/ 2859314 w 5399314"/>
              <a:gd name="connsiteY47" fmla="*/ 1553028 h 3106057"/>
              <a:gd name="connsiteX48" fmla="*/ 2902857 w 5399314"/>
              <a:gd name="connsiteY48" fmla="*/ 1509486 h 3106057"/>
              <a:gd name="connsiteX49" fmla="*/ 2975428 w 5399314"/>
              <a:gd name="connsiteY49" fmla="*/ 1422400 h 3106057"/>
              <a:gd name="connsiteX50" fmla="*/ 3018971 w 5399314"/>
              <a:gd name="connsiteY50" fmla="*/ 1407886 h 3106057"/>
              <a:gd name="connsiteX51" fmla="*/ 3062514 w 5399314"/>
              <a:gd name="connsiteY51" fmla="*/ 1378857 h 3106057"/>
              <a:gd name="connsiteX52" fmla="*/ 3280228 w 5399314"/>
              <a:gd name="connsiteY52" fmla="*/ 1378857 h 3106057"/>
              <a:gd name="connsiteX53" fmla="*/ 3367314 w 5399314"/>
              <a:gd name="connsiteY53" fmla="*/ 1422400 h 3106057"/>
              <a:gd name="connsiteX54" fmla="*/ 3454400 w 5399314"/>
              <a:gd name="connsiteY54" fmla="*/ 1451428 h 3106057"/>
              <a:gd name="connsiteX55" fmla="*/ 3512457 w 5399314"/>
              <a:gd name="connsiteY55" fmla="*/ 1480457 h 3106057"/>
              <a:gd name="connsiteX56" fmla="*/ 3556000 w 5399314"/>
              <a:gd name="connsiteY56" fmla="*/ 1494971 h 3106057"/>
              <a:gd name="connsiteX57" fmla="*/ 3672114 w 5399314"/>
              <a:gd name="connsiteY57" fmla="*/ 1553028 h 3106057"/>
              <a:gd name="connsiteX58" fmla="*/ 3773714 w 5399314"/>
              <a:gd name="connsiteY58" fmla="*/ 1582057 h 3106057"/>
              <a:gd name="connsiteX59" fmla="*/ 3889828 w 5399314"/>
              <a:gd name="connsiteY59" fmla="*/ 1625600 h 3106057"/>
              <a:gd name="connsiteX60" fmla="*/ 3933371 w 5399314"/>
              <a:gd name="connsiteY60" fmla="*/ 1654628 h 3106057"/>
              <a:gd name="connsiteX61" fmla="*/ 4049485 w 5399314"/>
              <a:gd name="connsiteY61" fmla="*/ 1625600 h 3106057"/>
              <a:gd name="connsiteX62" fmla="*/ 4078514 w 5399314"/>
              <a:gd name="connsiteY62" fmla="*/ 1582057 h 3106057"/>
              <a:gd name="connsiteX63" fmla="*/ 4122057 w 5399314"/>
              <a:gd name="connsiteY63" fmla="*/ 1538514 h 3106057"/>
              <a:gd name="connsiteX64" fmla="*/ 4194628 w 5399314"/>
              <a:gd name="connsiteY64" fmla="*/ 1407886 h 3106057"/>
              <a:gd name="connsiteX65" fmla="*/ 4325257 w 5399314"/>
              <a:gd name="connsiteY65" fmla="*/ 1262743 h 3106057"/>
              <a:gd name="connsiteX66" fmla="*/ 4339771 w 5399314"/>
              <a:gd name="connsiteY66" fmla="*/ 1219200 h 3106057"/>
              <a:gd name="connsiteX67" fmla="*/ 4354285 w 5399314"/>
              <a:gd name="connsiteY67" fmla="*/ 1132114 h 3106057"/>
              <a:gd name="connsiteX68" fmla="*/ 4368800 w 5399314"/>
              <a:gd name="connsiteY68" fmla="*/ 1030514 h 3106057"/>
              <a:gd name="connsiteX69" fmla="*/ 4397828 w 5399314"/>
              <a:gd name="connsiteY69" fmla="*/ 943428 h 3106057"/>
              <a:gd name="connsiteX70" fmla="*/ 4412343 w 5399314"/>
              <a:gd name="connsiteY70" fmla="*/ 885371 h 3106057"/>
              <a:gd name="connsiteX71" fmla="*/ 4455885 w 5399314"/>
              <a:gd name="connsiteY71" fmla="*/ 798286 h 3106057"/>
              <a:gd name="connsiteX72" fmla="*/ 4499428 w 5399314"/>
              <a:gd name="connsiteY72" fmla="*/ 696686 h 3106057"/>
              <a:gd name="connsiteX73" fmla="*/ 4513943 w 5399314"/>
              <a:gd name="connsiteY73" fmla="*/ 653143 h 3106057"/>
              <a:gd name="connsiteX74" fmla="*/ 4572000 w 5399314"/>
              <a:gd name="connsiteY74" fmla="*/ 566057 h 3106057"/>
              <a:gd name="connsiteX75" fmla="*/ 4746171 w 5399314"/>
              <a:gd name="connsiteY75" fmla="*/ 595086 h 3106057"/>
              <a:gd name="connsiteX76" fmla="*/ 4847771 w 5399314"/>
              <a:gd name="connsiteY76" fmla="*/ 653143 h 3106057"/>
              <a:gd name="connsiteX77" fmla="*/ 4949371 w 5399314"/>
              <a:gd name="connsiteY77" fmla="*/ 696686 h 3106057"/>
              <a:gd name="connsiteX78" fmla="*/ 5152571 w 5399314"/>
              <a:gd name="connsiteY78" fmla="*/ 682171 h 3106057"/>
              <a:gd name="connsiteX79" fmla="*/ 5196114 w 5399314"/>
              <a:gd name="connsiteY79" fmla="*/ 638628 h 3106057"/>
              <a:gd name="connsiteX80" fmla="*/ 5225143 w 5399314"/>
              <a:gd name="connsiteY80" fmla="*/ 595086 h 3106057"/>
              <a:gd name="connsiteX81" fmla="*/ 5297714 w 5399314"/>
              <a:gd name="connsiteY81" fmla="*/ 478971 h 3106057"/>
              <a:gd name="connsiteX82" fmla="*/ 5312228 w 5399314"/>
              <a:gd name="connsiteY82" fmla="*/ 406400 h 3106057"/>
              <a:gd name="connsiteX83" fmla="*/ 5326743 w 5399314"/>
              <a:gd name="connsiteY83" fmla="*/ 362857 h 3106057"/>
              <a:gd name="connsiteX84" fmla="*/ 5341257 w 5399314"/>
              <a:gd name="connsiteY84" fmla="*/ 304800 h 3106057"/>
              <a:gd name="connsiteX85" fmla="*/ 5355771 w 5399314"/>
              <a:gd name="connsiteY85" fmla="*/ 130628 h 3106057"/>
              <a:gd name="connsiteX86" fmla="*/ 5370285 w 5399314"/>
              <a:gd name="connsiteY86" fmla="*/ 72571 h 3106057"/>
              <a:gd name="connsiteX87" fmla="*/ 5399314 w 5399314"/>
              <a:gd name="connsiteY87" fmla="*/ 0 h 3106057"/>
              <a:gd name="connsiteX88" fmla="*/ 5399314 w 5399314"/>
              <a:gd name="connsiteY88" fmla="*/ 0 h 310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399314" h="3106057">
                <a:moveTo>
                  <a:pt x="0" y="3106057"/>
                </a:moveTo>
                <a:lnTo>
                  <a:pt x="0" y="3106057"/>
                </a:lnTo>
                <a:cubicBezTo>
                  <a:pt x="12344" y="3081370"/>
                  <a:pt x="74436" y="2974289"/>
                  <a:pt x="87085" y="2917371"/>
                </a:cubicBezTo>
                <a:cubicBezTo>
                  <a:pt x="109499" y="2816511"/>
                  <a:pt x="91332" y="2854836"/>
                  <a:pt x="116114" y="2772228"/>
                </a:cubicBezTo>
                <a:cubicBezTo>
                  <a:pt x="124906" y="2742920"/>
                  <a:pt x="128170" y="2710603"/>
                  <a:pt x="145143" y="2685143"/>
                </a:cubicBezTo>
                <a:lnTo>
                  <a:pt x="203200" y="2598057"/>
                </a:lnTo>
                <a:lnTo>
                  <a:pt x="232228" y="2510971"/>
                </a:lnTo>
                <a:cubicBezTo>
                  <a:pt x="237066" y="2496457"/>
                  <a:pt x="238256" y="2480158"/>
                  <a:pt x="246743" y="2467428"/>
                </a:cubicBezTo>
                <a:lnTo>
                  <a:pt x="275771" y="2423886"/>
                </a:lnTo>
                <a:cubicBezTo>
                  <a:pt x="286124" y="2392825"/>
                  <a:pt x="292832" y="2359972"/>
                  <a:pt x="319314" y="2336800"/>
                </a:cubicBezTo>
                <a:cubicBezTo>
                  <a:pt x="345570" y="2313826"/>
                  <a:pt x="406400" y="2278743"/>
                  <a:pt x="406400" y="2278743"/>
                </a:cubicBezTo>
                <a:cubicBezTo>
                  <a:pt x="488648" y="2288419"/>
                  <a:pt x="571936" y="2291530"/>
                  <a:pt x="653143" y="2307771"/>
                </a:cubicBezTo>
                <a:cubicBezTo>
                  <a:pt x="670248" y="2311192"/>
                  <a:pt x="681083" y="2328999"/>
                  <a:pt x="696685" y="2336800"/>
                </a:cubicBezTo>
                <a:cubicBezTo>
                  <a:pt x="710369" y="2343642"/>
                  <a:pt x="725714" y="2346476"/>
                  <a:pt x="740228" y="2351314"/>
                </a:cubicBezTo>
                <a:cubicBezTo>
                  <a:pt x="754742" y="2365828"/>
                  <a:pt x="768002" y="2381716"/>
                  <a:pt x="783771" y="2394857"/>
                </a:cubicBezTo>
                <a:cubicBezTo>
                  <a:pt x="797172" y="2406024"/>
                  <a:pt x="814979" y="2411551"/>
                  <a:pt x="827314" y="2423886"/>
                </a:cubicBezTo>
                <a:cubicBezTo>
                  <a:pt x="839649" y="2436221"/>
                  <a:pt x="845176" y="2454027"/>
                  <a:pt x="856343" y="2467428"/>
                </a:cubicBezTo>
                <a:cubicBezTo>
                  <a:pt x="891268" y="2509338"/>
                  <a:pt x="900612" y="2511456"/>
                  <a:pt x="943428" y="2540000"/>
                </a:cubicBezTo>
                <a:cubicBezTo>
                  <a:pt x="953104" y="2554514"/>
                  <a:pt x="957943" y="2573867"/>
                  <a:pt x="972457" y="2583543"/>
                </a:cubicBezTo>
                <a:cubicBezTo>
                  <a:pt x="1017882" y="2613826"/>
                  <a:pt x="1109415" y="2588195"/>
                  <a:pt x="1146628" y="2583543"/>
                </a:cubicBezTo>
                <a:cubicBezTo>
                  <a:pt x="1161142" y="2578705"/>
                  <a:pt x="1177441" y="2577515"/>
                  <a:pt x="1190171" y="2569028"/>
                </a:cubicBezTo>
                <a:cubicBezTo>
                  <a:pt x="1207250" y="2557642"/>
                  <a:pt x="1217945" y="2538626"/>
                  <a:pt x="1233714" y="2525486"/>
                </a:cubicBezTo>
                <a:cubicBezTo>
                  <a:pt x="1247115" y="2514319"/>
                  <a:pt x="1262743" y="2506133"/>
                  <a:pt x="1277257" y="2496457"/>
                </a:cubicBezTo>
                <a:cubicBezTo>
                  <a:pt x="1311768" y="2392922"/>
                  <a:pt x="1262833" y="2518094"/>
                  <a:pt x="1335314" y="2409371"/>
                </a:cubicBezTo>
                <a:cubicBezTo>
                  <a:pt x="1343801" y="2396641"/>
                  <a:pt x="1342986" y="2379512"/>
                  <a:pt x="1349828" y="2365828"/>
                </a:cubicBezTo>
                <a:cubicBezTo>
                  <a:pt x="1357629" y="2350226"/>
                  <a:pt x="1369181" y="2336800"/>
                  <a:pt x="1378857" y="2322286"/>
                </a:cubicBezTo>
                <a:cubicBezTo>
                  <a:pt x="1383695" y="2307772"/>
                  <a:pt x="1386529" y="2292427"/>
                  <a:pt x="1393371" y="2278743"/>
                </a:cubicBezTo>
                <a:cubicBezTo>
                  <a:pt x="1408853" y="2247780"/>
                  <a:pt x="1431109" y="2217782"/>
                  <a:pt x="1465943" y="2206171"/>
                </a:cubicBezTo>
                <a:cubicBezTo>
                  <a:pt x="1493862" y="2196865"/>
                  <a:pt x="1524000" y="2196495"/>
                  <a:pt x="1553028" y="2191657"/>
                </a:cubicBezTo>
                <a:cubicBezTo>
                  <a:pt x="1625600" y="2196495"/>
                  <a:pt x="1698455" y="2198139"/>
                  <a:pt x="1770743" y="2206171"/>
                </a:cubicBezTo>
                <a:cubicBezTo>
                  <a:pt x="1822343" y="2211904"/>
                  <a:pt x="1858654" y="2257385"/>
                  <a:pt x="1901371" y="2278743"/>
                </a:cubicBezTo>
                <a:cubicBezTo>
                  <a:pt x="1920723" y="2288419"/>
                  <a:pt x="1939541" y="2299248"/>
                  <a:pt x="1959428" y="2307771"/>
                </a:cubicBezTo>
                <a:cubicBezTo>
                  <a:pt x="1973490" y="2313798"/>
                  <a:pt x="1989287" y="2315444"/>
                  <a:pt x="2002971" y="2322286"/>
                </a:cubicBezTo>
                <a:cubicBezTo>
                  <a:pt x="2018573" y="2330087"/>
                  <a:pt x="2030574" y="2344229"/>
                  <a:pt x="2046514" y="2351314"/>
                </a:cubicBezTo>
                <a:cubicBezTo>
                  <a:pt x="2074476" y="2363741"/>
                  <a:pt x="2133600" y="2380343"/>
                  <a:pt x="2133600" y="2380343"/>
                </a:cubicBezTo>
                <a:cubicBezTo>
                  <a:pt x="2177084" y="2375511"/>
                  <a:pt x="2299199" y="2364343"/>
                  <a:pt x="2351314" y="2351314"/>
                </a:cubicBezTo>
                <a:cubicBezTo>
                  <a:pt x="2380999" y="2343893"/>
                  <a:pt x="2409371" y="2331962"/>
                  <a:pt x="2438400" y="2322286"/>
                </a:cubicBezTo>
                <a:cubicBezTo>
                  <a:pt x="2452914" y="2317448"/>
                  <a:pt x="2469213" y="2316258"/>
                  <a:pt x="2481943" y="2307771"/>
                </a:cubicBezTo>
                <a:cubicBezTo>
                  <a:pt x="2590047" y="2235701"/>
                  <a:pt x="2457276" y="2328328"/>
                  <a:pt x="2569028" y="2235200"/>
                </a:cubicBezTo>
                <a:cubicBezTo>
                  <a:pt x="2582429" y="2224033"/>
                  <a:pt x="2598057" y="2215847"/>
                  <a:pt x="2612571" y="2206171"/>
                </a:cubicBezTo>
                <a:cubicBezTo>
                  <a:pt x="2622247" y="2177143"/>
                  <a:pt x="2635599" y="2149090"/>
                  <a:pt x="2641600" y="2119086"/>
                </a:cubicBezTo>
                <a:cubicBezTo>
                  <a:pt x="2649390" y="2080136"/>
                  <a:pt x="2664096" y="1990998"/>
                  <a:pt x="2685143" y="1959428"/>
                </a:cubicBezTo>
                <a:lnTo>
                  <a:pt x="2714171" y="1915886"/>
                </a:lnTo>
                <a:lnTo>
                  <a:pt x="2743200" y="1828800"/>
                </a:lnTo>
                <a:cubicBezTo>
                  <a:pt x="2748038" y="1814286"/>
                  <a:pt x="2754003" y="1800100"/>
                  <a:pt x="2757714" y="1785257"/>
                </a:cubicBezTo>
                <a:cubicBezTo>
                  <a:pt x="2762552" y="1765905"/>
                  <a:pt x="2764370" y="1745535"/>
                  <a:pt x="2772228" y="1727200"/>
                </a:cubicBezTo>
                <a:cubicBezTo>
                  <a:pt x="2779100" y="1711166"/>
                  <a:pt x="2791581" y="1698171"/>
                  <a:pt x="2801257" y="1683657"/>
                </a:cubicBezTo>
                <a:cubicBezTo>
                  <a:pt x="2822353" y="1620368"/>
                  <a:pt x="2820978" y="1599030"/>
                  <a:pt x="2859314" y="1553028"/>
                </a:cubicBezTo>
                <a:cubicBezTo>
                  <a:pt x="2872455" y="1537259"/>
                  <a:pt x="2889716" y="1525255"/>
                  <a:pt x="2902857" y="1509486"/>
                </a:cubicBezTo>
                <a:cubicBezTo>
                  <a:pt x="2936327" y="1469322"/>
                  <a:pt x="2927721" y="1454204"/>
                  <a:pt x="2975428" y="1422400"/>
                </a:cubicBezTo>
                <a:cubicBezTo>
                  <a:pt x="2988158" y="1413913"/>
                  <a:pt x="3004457" y="1412724"/>
                  <a:pt x="3018971" y="1407886"/>
                </a:cubicBezTo>
                <a:cubicBezTo>
                  <a:pt x="3033485" y="1398210"/>
                  <a:pt x="3046912" y="1386658"/>
                  <a:pt x="3062514" y="1378857"/>
                </a:cubicBezTo>
                <a:cubicBezTo>
                  <a:pt x="3133092" y="1343568"/>
                  <a:pt x="3198319" y="1372031"/>
                  <a:pt x="3280228" y="1378857"/>
                </a:cubicBezTo>
                <a:cubicBezTo>
                  <a:pt x="3439028" y="1431789"/>
                  <a:pt x="3198495" y="1347370"/>
                  <a:pt x="3367314" y="1422400"/>
                </a:cubicBezTo>
                <a:cubicBezTo>
                  <a:pt x="3395276" y="1434827"/>
                  <a:pt x="3427032" y="1437744"/>
                  <a:pt x="3454400" y="1451428"/>
                </a:cubicBezTo>
                <a:cubicBezTo>
                  <a:pt x="3473752" y="1461104"/>
                  <a:pt x="3492570" y="1471934"/>
                  <a:pt x="3512457" y="1480457"/>
                </a:cubicBezTo>
                <a:cubicBezTo>
                  <a:pt x="3526519" y="1486484"/>
                  <a:pt x="3542072" y="1488640"/>
                  <a:pt x="3556000" y="1494971"/>
                </a:cubicBezTo>
                <a:cubicBezTo>
                  <a:pt x="3595394" y="1512877"/>
                  <a:pt x="3630133" y="1542532"/>
                  <a:pt x="3672114" y="1553028"/>
                </a:cubicBezTo>
                <a:cubicBezTo>
                  <a:pt x="3701568" y="1560392"/>
                  <a:pt x="3744568" y="1569566"/>
                  <a:pt x="3773714" y="1582057"/>
                </a:cubicBezTo>
                <a:cubicBezTo>
                  <a:pt x="3879975" y="1627597"/>
                  <a:pt x="3782788" y="1598841"/>
                  <a:pt x="3889828" y="1625600"/>
                </a:cubicBezTo>
                <a:cubicBezTo>
                  <a:pt x="3904342" y="1635276"/>
                  <a:pt x="3916062" y="1652464"/>
                  <a:pt x="3933371" y="1654628"/>
                </a:cubicBezTo>
                <a:cubicBezTo>
                  <a:pt x="3958848" y="1657813"/>
                  <a:pt x="4021049" y="1635079"/>
                  <a:pt x="4049485" y="1625600"/>
                </a:cubicBezTo>
                <a:cubicBezTo>
                  <a:pt x="4059161" y="1611086"/>
                  <a:pt x="4067347" y="1595458"/>
                  <a:pt x="4078514" y="1582057"/>
                </a:cubicBezTo>
                <a:cubicBezTo>
                  <a:pt x="4091655" y="1566288"/>
                  <a:pt x="4110671" y="1555593"/>
                  <a:pt x="4122057" y="1538514"/>
                </a:cubicBezTo>
                <a:cubicBezTo>
                  <a:pt x="4195063" y="1429004"/>
                  <a:pt x="4019860" y="1582654"/>
                  <a:pt x="4194628" y="1407886"/>
                </a:cubicBezTo>
                <a:cubicBezTo>
                  <a:pt x="4308563" y="1293951"/>
                  <a:pt x="4269661" y="1346137"/>
                  <a:pt x="4325257" y="1262743"/>
                </a:cubicBezTo>
                <a:cubicBezTo>
                  <a:pt x="4330095" y="1248229"/>
                  <a:pt x="4336452" y="1234135"/>
                  <a:pt x="4339771" y="1219200"/>
                </a:cubicBezTo>
                <a:cubicBezTo>
                  <a:pt x="4346155" y="1190472"/>
                  <a:pt x="4349810" y="1161201"/>
                  <a:pt x="4354285" y="1132114"/>
                </a:cubicBezTo>
                <a:cubicBezTo>
                  <a:pt x="4359487" y="1098301"/>
                  <a:pt x="4361107" y="1063848"/>
                  <a:pt x="4368800" y="1030514"/>
                </a:cubicBezTo>
                <a:cubicBezTo>
                  <a:pt x="4375680" y="1000699"/>
                  <a:pt x="4390406" y="973113"/>
                  <a:pt x="4397828" y="943428"/>
                </a:cubicBezTo>
                <a:cubicBezTo>
                  <a:pt x="4402666" y="924076"/>
                  <a:pt x="4404485" y="903706"/>
                  <a:pt x="4412343" y="885371"/>
                </a:cubicBezTo>
                <a:cubicBezTo>
                  <a:pt x="4466866" y="758152"/>
                  <a:pt x="4420938" y="920600"/>
                  <a:pt x="4455885" y="798286"/>
                </a:cubicBezTo>
                <a:cubicBezTo>
                  <a:pt x="4496161" y="657320"/>
                  <a:pt x="4440507" y="814526"/>
                  <a:pt x="4499428" y="696686"/>
                </a:cubicBezTo>
                <a:cubicBezTo>
                  <a:pt x="4506270" y="683002"/>
                  <a:pt x="4506513" y="666517"/>
                  <a:pt x="4513943" y="653143"/>
                </a:cubicBezTo>
                <a:cubicBezTo>
                  <a:pt x="4530886" y="622645"/>
                  <a:pt x="4572000" y="566057"/>
                  <a:pt x="4572000" y="566057"/>
                </a:cubicBezTo>
                <a:cubicBezTo>
                  <a:pt x="4614159" y="571327"/>
                  <a:pt x="4698217" y="577103"/>
                  <a:pt x="4746171" y="595086"/>
                </a:cubicBezTo>
                <a:cubicBezTo>
                  <a:pt x="4809976" y="619013"/>
                  <a:pt x="4794171" y="622514"/>
                  <a:pt x="4847771" y="653143"/>
                </a:cubicBezTo>
                <a:cubicBezTo>
                  <a:pt x="4897986" y="681837"/>
                  <a:pt x="4900523" y="680403"/>
                  <a:pt x="4949371" y="696686"/>
                </a:cubicBezTo>
                <a:cubicBezTo>
                  <a:pt x="5017104" y="691848"/>
                  <a:pt x="5086470" y="697724"/>
                  <a:pt x="5152571" y="682171"/>
                </a:cubicBezTo>
                <a:cubicBezTo>
                  <a:pt x="5172552" y="677470"/>
                  <a:pt x="5182973" y="654397"/>
                  <a:pt x="5196114" y="638628"/>
                </a:cubicBezTo>
                <a:cubicBezTo>
                  <a:pt x="5207281" y="625227"/>
                  <a:pt x="5215004" y="609281"/>
                  <a:pt x="5225143" y="595086"/>
                </a:cubicBezTo>
                <a:cubicBezTo>
                  <a:pt x="5287944" y="507164"/>
                  <a:pt x="5252252" y="569894"/>
                  <a:pt x="5297714" y="478971"/>
                </a:cubicBezTo>
                <a:cubicBezTo>
                  <a:pt x="5302552" y="454781"/>
                  <a:pt x="5306245" y="430333"/>
                  <a:pt x="5312228" y="406400"/>
                </a:cubicBezTo>
                <a:cubicBezTo>
                  <a:pt x="5315939" y="391557"/>
                  <a:pt x="5322540" y="377568"/>
                  <a:pt x="5326743" y="362857"/>
                </a:cubicBezTo>
                <a:cubicBezTo>
                  <a:pt x="5332223" y="343677"/>
                  <a:pt x="5336419" y="324152"/>
                  <a:pt x="5341257" y="304800"/>
                </a:cubicBezTo>
                <a:cubicBezTo>
                  <a:pt x="5346095" y="246743"/>
                  <a:pt x="5348545" y="188437"/>
                  <a:pt x="5355771" y="130628"/>
                </a:cubicBezTo>
                <a:cubicBezTo>
                  <a:pt x="5358245" y="110834"/>
                  <a:pt x="5364805" y="91751"/>
                  <a:pt x="5370285" y="72571"/>
                </a:cubicBezTo>
                <a:cubicBezTo>
                  <a:pt x="5382241" y="30725"/>
                  <a:pt x="5382186" y="34256"/>
                  <a:pt x="5399314" y="0"/>
                </a:cubicBezTo>
                <a:lnTo>
                  <a:pt x="5399314" y="0"/>
                </a:ln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22056" y="5924248"/>
            <a:ext cx="328547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723616" y="5952067"/>
            <a:ext cx="434664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তাপমাত্রা বৃদ্ধি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2004" y="630923"/>
            <a:ext cx="11427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পৃথিবীর গড় তাপমাত্রা এভাবে ধীরে ধীরে বেড়ে যাওয়াকে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বৈশ্বিক উষ্ণায়ন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বলে।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38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67" grpId="0" animBg="1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91357" y="1266602"/>
            <a:ext cx="3274200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5761" y="693905"/>
            <a:ext cx="2575554" cy="1931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7579242" y="1279394"/>
            <a:ext cx="3274200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সময়ঃ৪মিনিট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1619154" y="3570513"/>
            <a:ext cx="8953693" cy="1452435"/>
          </a:xfrm>
          <a:prstGeom prst="foldedCorner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বৈশ্বিক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উষ্ণায়ন বলতে কী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বোঝ?</a:t>
            </a:r>
          </a:p>
        </p:txBody>
      </p:sp>
    </p:spTree>
    <p:extLst>
      <p:ext uri="{BB962C8B-B14F-4D97-AF65-F5344CB8AC3E}">
        <p14:creationId xmlns:p14="http://schemas.microsoft.com/office/powerpoint/2010/main" xmlns="" val="293004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ছবিগুলোতে কি কি দেখতে পাচ্ছ?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96537" y="5835176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গ্রিন হাউজ গ্যাস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24" name="Group 1023"/>
          <p:cNvGrpSpPr/>
          <p:nvPr/>
        </p:nvGrpSpPr>
        <p:grpSpPr>
          <a:xfrm>
            <a:off x="6260003" y="1227194"/>
            <a:ext cx="5249440" cy="4460664"/>
            <a:chOff x="6371768" y="1256575"/>
            <a:chExt cx="5249440" cy="4460664"/>
          </a:xfrm>
        </p:grpSpPr>
        <p:grpSp>
          <p:nvGrpSpPr>
            <p:cNvPr id="4" name="Group 3"/>
            <p:cNvGrpSpPr/>
            <p:nvPr/>
          </p:nvGrpSpPr>
          <p:grpSpPr>
            <a:xfrm>
              <a:off x="6371768" y="1319780"/>
              <a:ext cx="5130447" cy="4323469"/>
              <a:chOff x="5733142" y="1579445"/>
              <a:chExt cx="5863771" cy="3881613"/>
            </a:xfrm>
          </p:grpSpPr>
          <p:pic>
            <p:nvPicPr>
              <p:cNvPr id="5" name="Picture 2" descr="Image result for greenhouse gases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20396" b="75248" l="1847" r="99111">
                            <a14:foregroundMark x1="4720" y1="32871" x2="18399" y2="57624"/>
                            <a14:foregroundMark x1="24555" y1="26337" x2="36799" y2="59208"/>
                            <a14:foregroundMark x1="65390" y1="55842" x2="73940" y2="41980"/>
                            <a14:foregroundMark x1="89124" y1="59208" x2="93228" y2="44752"/>
                            <a14:foregroundMark x1="77086" y1="39208" x2="77839" y2="39802"/>
                            <a14:foregroundMark x1="79891" y1="45743" x2="79891" y2="45743"/>
                            <a14:foregroundMark x1="69836" y1="38218" x2="69836" y2="38218"/>
                            <a14:foregroundMark x1="67579" y1="42574" x2="67579" y2="425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>
                <a:off x="8171543" y="2835257"/>
                <a:ext cx="1190170" cy="1113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Image result for greenhouse gases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20396" b="75248" l="1847" r="99111">
                            <a14:foregroundMark x1="4720" y1="32871" x2="18399" y2="57624"/>
                            <a14:foregroundMark x1="24555" y1="26337" x2="36799" y2="59208"/>
                            <a14:foregroundMark x1="65390" y1="55842" x2="73940" y2="41980"/>
                            <a14:foregroundMark x1="89124" y1="59208" x2="93228" y2="44752"/>
                            <a14:foregroundMark x1="77086" y1="39208" x2="77839" y2="39802"/>
                            <a14:foregroundMark x1="79891" y1="45743" x2="79891" y2="45743"/>
                            <a14:foregroundMark x1="69836" y1="38218" x2="69836" y2="38218"/>
                            <a14:foregroundMark x1="67579" y1="42574" x2="67579" y2="425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>
                <a:off x="6084743" y="3063217"/>
                <a:ext cx="5160570" cy="23978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044458" y="2400441"/>
                <a:ext cx="15231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কার্বন-ডাই অক্সাইড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023730" y="2400441"/>
                <a:ext cx="1303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নাইট্রাস অক্সাইড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796131" y="4889375"/>
                <a:ext cx="6751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ওজোন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301160" y="3751037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জলীয় বাষ্প</a:t>
                </a:r>
                <a:endParaRPr lang="en-US" dirty="0"/>
              </a:p>
            </p:txBody>
          </p:sp>
          <p:pic>
            <p:nvPicPr>
              <p:cNvPr id="11" name="Picture 2" descr="Image result for greenhouse gases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20396" b="75248" l="1847" r="99111">
                            <a14:foregroundMark x1="4720" y1="32871" x2="18399" y2="57624"/>
                            <a14:foregroundMark x1="24555" y1="26337" x2="36799" y2="59208"/>
                            <a14:foregroundMark x1="65390" y1="55842" x2="73940" y2="41980"/>
                            <a14:foregroundMark x1="89124" y1="59208" x2="93228" y2="44752"/>
                            <a14:foregroundMark x1="77086" y1="39208" x2="77839" y2="39802"/>
                            <a14:foregroundMark x1="79891" y1="45743" x2="79891" y2="45743"/>
                            <a14:foregroundMark x1="69836" y1="38218" x2="69836" y2="38218"/>
                            <a14:foregroundMark x1="67579" y1="42574" x2="67579" y2="425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>
                <a:off x="5733142" y="1579445"/>
                <a:ext cx="5863771" cy="1641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6644136" y="5091726"/>
                <a:ext cx="643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মিথেন</a:t>
                </a:r>
                <a:endParaRPr lang="en-US" dirty="0"/>
              </a:p>
            </p:txBody>
          </p:sp>
        </p:grpSp>
        <p:sp>
          <p:nvSpPr>
            <p:cNvPr id="31" name="Frame 30"/>
            <p:cNvSpPr/>
            <p:nvPr/>
          </p:nvSpPr>
          <p:spPr>
            <a:xfrm>
              <a:off x="6430562" y="1256575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1828" y="1227195"/>
            <a:ext cx="5438538" cy="5093634"/>
            <a:chOff x="489094" y="1331140"/>
            <a:chExt cx="5438538" cy="5034933"/>
          </a:xfrm>
        </p:grpSpPr>
        <p:grpSp>
          <p:nvGrpSpPr>
            <p:cNvPr id="26" name="Group 25"/>
            <p:cNvGrpSpPr/>
            <p:nvPr/>
          </p:nvGrpSpPr>
          <p:grpSpPr>
            <a:xfrm>
              <a:off x="489094" y="1377352"/>
              <a:ext cx="5438538" cy="4988721"/>
              <a:chOff x="910952" y="1117484"/>
              <a:chExt cx="5438538" cy="498872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910952" y="1117484"/>
                <a:ext cx="5438538" cy="4988720"/>
                <a:chOff x="777231" y="1645594"/>
                <a:chExt cx="4978129" cy="3731306"/>
              </a:xfrm>
            </p:grpSpPr>
            <p:pic>
              <p:nvPicPr>
                <p:cNvPr id="1026" name="Picture 2" descr="Related image"/>
                <p:cNvPicPr>
                  <a:picLocks noChangeAspect="1" noChangeArrowheads="1" noCrop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231" y="1645594"/>
                  <a:ext cx="4978129" cy="37313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Freeform 16"/>
                <p:cNvSpPr/>
                <p:nvPr/>
              </p:nvSpPr>
              <p:spPr>
                <a:xfrm>
                  <a:off x="2634808" y="2532896"/>
                  <a:ext cx="1306286" cy="508000"/>
                </a:xfrm>
                <a:custGeom>
                  <a:avLst/>
                  <a:gdLst>
                    <a:gd name="connsiteX0" fmla="*/ 87086 w 1306286"/>
                    <a:gd name="connsiteY0" fmla="*/ 232229 h 508000"/>
                    <a:gd name="connsiteX1" fmla="*/ 87086 w 1306286"/>
                    <a:gd name="connsiteY1" fmla="*/ 232229 h 508000"/>
                    <a:gd name="connsiteX2" fmla="*/ 188686 w 1306286"/>
                    <a:gd name="connsiteY2" fmla="*/ 72571 h 508000"/>
                    <a:gd name="connsiteX3" fmla="*/ 246743 w 1306286"/>
                    <a:gd name="connsiteY3" fmla="*/ 58057 h 508000"/>
                    <a:gd name="connsiteX4" fmla="*/ 333829 w 1306286"/>
                    <a:gd name="connsiteY4" fmla="*/ 29029 h 508000"/>
                    <a:gd name="connsiteX5" fmla="*/ 377372 w 1306286"/>
                    <a:gd name="connsiteY5" fmla="*/ 14514 h 508000"/>
                    <a:gd name="connsiteX6" fmla="*/ 435429 w 1306286"/>
                    <a:gd name="connsiteY6" fmla="*/ 0 h 508000"/>
                    <a:gd name="connsiteX7" fmla="*/ 914400 w 1306286"/>
                    <a:gd name="connsiteY7" fmla="*/ 29029 h 508000"/>
                    <a:gd name="connsiteX8" fmla="*/ 1001486 w 1306286"/>
                    <a:gd name="connsiteY8" fmla="*/ 58057 h 508000"/>
                    <a:gd name="connsiteX9" fmla="*/ 1045029 w 1306286"/>
                    <a:gd name="connsiteY9" fmla="*/ 72571 h 508000"/>
                    <a:gd name="connsiteX10" fmla="*/ 1132114 w 1306286"/>
                    <a:gd name="connsiteY10" fmla="*/ 116114 h 508000"/>
                    <a:gd name="connsiteX11" fmla="*/ 1175657 w 1306286"/>
                    <a:gd name="connsiteY11" fmla="*/ 145143 h 508000"/>
                    <a:gd name="connsiteX12" fmla="*/ 1204686 w 1306286"/>
                    <a:gd name="connsiteY12" fmla="*/ 188686 h 508000"/>
                    <a:gd name="connsiteX13" fmla="*/ 1233714 w 1306286"/>
                    <a:gd name="connsiteY13" fmla="*/ 362857 h 508000"/>
                    <a:gd name="connsiteX14" fmla="*/ 1248229 w 1306286"/>
                    <a:gd name="connsiteY14" fmla="*/ 449943 h 508000"/>
                    <a:gd name="connsiteX15" fmla="*/ 1291772 w 1306286"/>
                    <a:gd name="connsiteY15" fmla="*/ 478971 h 508000"/>
                    <a:gd name="connsiteX16" fmla="*/ 1306286 w 1306286"/>
                    <a:gd name="connsiteY16" fmla="*/ 508000 h 508000"/>
                    <a:gd name="connsiteX17" fmla="*/ 1262743 w 1306286"/>
                    <a:gd name="connsiteY17" fmla="*/ 508000 h 508000"/>
                    <a:gd name="connsiteX18" fmla="*/ 1117600 w 1306286"/>
                    <a:gd name="connsiteY18" fmla="*/ 493486 h 508000"/>
                    <a:gd name="connsiteX19" fmla="*/ 1074057 w 1306286"/>
                    <a:gd name="connsiteY19" fmla="*/ 478971 h 508000"/>
                    <a:gd name="connsiteX20" fmla="*/ 928914 w 1306286"/>
                    <a:gd name="connsiteY20" fmla="*/ 449943 h 508000"/>
                    <a:gd name="connsiteX21" fmla="*/ 856343 w 1306286"/>
                    <a:gd name="connsiteY21" fmla="*/ 435429 h 508000"/>
                    <a:gd name="connsiteX22" fmla="*/ 682172 w 1306286"/>
                    <a:gd name="connsiteY22" fmla="*/ 420914 h 508000"/>
                    <a:gd name="connsiteX23" fmla="*/ 522514 w 1306286"/>
                    <a:gd name="connsiteY23" fmla="*/ 391886 h 508000"/>
                    <a:gd name="connsiteX24" fmla="*/ 43543 w 1306286"/>
                    <a:gd name="connsiteY24" fmla="*/ 377371 h 508000"/>
                    <a:gd name="connsiteX25" fmla="*/ 0 w 1306286"/>
                    <a:gd name="connsiteY25" fmla="*/ 304800 h 508000"/>
                    <a:gd name="connsiteX26" fmla="*/ 0 w 1306286"/>
                    <a:gd name="connsiteY26" fmla="*/ 304800 h 5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06286" h="508000">
                      <a:moveTo>
                        <a:pt x="87086" y="232229"/>
                      </a:moveTo>
                      <a:lnTo>
                        <a:pt x="87086" y="232229"/>
                      </a:lnTo>
                      <a:cubicBezTo>
                        <a:pt x="120953" y="179010"/>
                        <a:pt x="127488" y="87870"/>
                        <a:pt x="188686" y="72571"/>
                      </a:cubicBezTo>
                      <a:cubicBezTo>
                        <a:pt x="208038" y="67733"/>
                        <a:pt x="227636" y="63789"/>
                        <a:pt x="246743" y="58057"/>
                      </a:cubicBezTo>
                      <a:cubicBezTo>
                        <a:pt x="276051" y="49265"/>
                        <a:pt x="304800" y="38705"/>
                        <a:pt x="333829" y="29029"/>
                      </a:cubicBezTo>
                      <a:cubicBezTo>
                        <a:pt x="348343" y="24191"/>
                        <a:pt x="362529" y="18225"/>
                        <a:pt x="377372" y="14514"/>
                      </a:cubicBezTo>
                      <a:lnTo>
                        <a:pt x="435429" y="0"/>
                      </a:lnTo>
                      <a:cubicBezTo>
                        <a:pt x="461611" y="1138"/>
                        <a:pt x="813934" y="10192"/>
                        <a:pt x="914400" y="29029"/>
                      </a:cubicBezTo>
                      <a:cubicBezTo>
                        <a:pt x="944475" y="34668"/>
                        <a:pt x="972457" y="48381"/>
                        <a:pt x="1001486" y="58057"/>
                      </a:cubicBezTo>
                      <a:lnTo>
                        <a:pt x="1045029" y="72571"/>
                      </a:lnTo>
                      <a:cubicBezTo>
                        <a:pt x="1169819" y="155765"/>
                        <a:pt x="1011931" y="56022"/>
                        <a:pt x="1132114" y="116114"/>
                      </a:cubicBezTo>
                      <a:cubicBezTo>
                        <a:pt x="1147716" y="123915"/>
                        <a:pt x="1161143" y="135467"/>
                        <a:pt x="1175657" y="145143"/>
                      </a:cubicBezTo>
                      <a:cubicBezTo>
                        <a:pt x="1185333" y="159657"/>
                        <a:pt x="1196885" y="173084"/>
                        <a:pt x="1204686" y="188686"/>
                      </a:cubicBezTo>
                      <a:cubicBezTo>
                        <a:pt x="1229439" y="238192"/>
                        <a:pt x="1227861" y="318963"/>
                        <a:pt x="1233714" y="362857"/>
                      </a:cubicBezTo>
                      <a:cubicBezTo>
                        <a:pt x="1237604" y="392028"/>
                        <a:pt x="1235068" y="423621"/>
                        <a:pt x="1248229" y="449943"/>
                      </a:cubicBezTo>
                      <a:cubicBezTo>
                        <a:pt x="1256030" y="465545"/>
                        <a:pt x="1279437" y="466636"/>
                        <a:pt x="1291772" y="478971"/>
                      </a:cubicBezTo>
                      <a:cubicBezTo>
                        <a:pt x="1299422" y="486621"/>
                        <a:pt x="1301448" y="498324"/>
                        <a:pt x="1306286" y="508000"/>
                      </a:cubicBezTo>
                      <a:lnTo>
                        <a:pt x="1262743" y="508000"/>
                      </a:lnTo>
                      <a:cubicBezTo>
                        <a:pt x="1214362" y="503162"/>
                        <a:pt x="1165657" y="500879"/>
                        <a:pt x="1117600" y="493486"/>
                      </a:cubicBezTo>
                      <a:cubicBezTo>
                        <a:pt x="1102478" y="491160"/>
                        <a:pt x="1088965" y="482411"/>
                        <a:pt x="1074057" y="478971"/>
                      </a:cubicBezTo>
                      <a:cubicBezTo>
                        <a:pt x="1025981" y="467877"/>
                        <a:pt x="977295" y="459619"/>
                        <a:pt x="928914" y="449943"/>
                      </a:cubicBezTo>
                      <a:cubicBezTo>
                        <a:pt x="904724" y="445105"/>
                        <a:pt x="880927" y="437478"/>
                        <a:pt x="856343" y="435429"/>
                      </a:cubicBezTo>
                      <a:lnTo>
                        <a:pt x="682172" y="420914"/>
                      </a:lnTo>
                      <a:cubicBezTo>
                        <a:pt x="653209" y="415122"/>
                        <a:pt x="547487" y="393167"/>
                        <a:pt x="522514" y="391886"/>
                      </a:cubicBezTo>
                      <a:cubicBezTo>
                        <a:pt x="362993" y="383705"/>
                        <a:pt x="203200" y="382209"/>
                        <a:pt x="43543" y="377371"/>
                      </a:cubicBezTo>
                      <a:cubicBezTo>
                        <a:pt x="11454" y="313194"/>
                        <a:pt x="29813" y="334613"/>
                        <a:pt x="0" y="304800"/>
                      </a:cubicBezTo>
                      <a:lnTo>
                        <a:pt x="0" y="30480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4221359" y="3106971"/>
                  <a:ext cx="917553" cy="256655"/>
                </a:xfrm>
                <a:custGeom>
                  <a:avLst/>
                  <a:gdLst>
                    <a:gd name="connsiteX0" fmla="*/ 190984 w 805717"/>
                    <a:gd name="connsiteY0" fmla="*/ 18368 h 148997"/>
                    <a:gd name="connsiteX1" fmla="*/ 190984 w 805717"/>
                    <a:gd name="connsiteY1" fmla="*/ 18368 h 148997"/>
                    <a:gd name="connsiteX2" fmla="*/ 45841 w 805717"/>
                    <a:gd name="connsiteY2" fmla="*/ 32882 h 148997"/>
                    <a:gd name="connsiteX3" fmla="*/ 2298 w 805717"/>
                    <a:gd name="connsiteY3" fmla="*/ 47397 h 148997"/>
                    <a:gd name="connsiteX4" fmla="*/ 16812 w 805717"/>
                    <a:gd name="connsiteY4" fmla="*/ 105454 h 148997"/>
                    <a:gd name="connsiteX5" fmla="*/ 60355 w 805717"/>
                    <a:gd name="connsiteY5" fmla="*/ 148997 h 148997"/>
                    <a:gd name="connsiteX6" fmla="*/ 800584 w 805717"/>
                    <a:gd name="connsiteY6" fmla="*/ 134482 h 148997"/>
                    <a:gd name="connsiteX7" fmla="*/ 786069 w 805717"/>
                    <a:gd name="connsiteY7" fmla="*/ 90940 h 148997"/>
                    <a:gd name="connsiteX8" fmla="*/ 713498 w 805717"/>
                    <a:gd name="connsiteY8" fmla="*/ 3854 h 148997"/>
                    <a:gd name="connsiteX9" fmla="*/ 190984 w 805717"/>
                    <a:gd name="connsiteY9" fmla="*/ 18368 h 148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5717" h="148997">
                      <a:moveTo>
                        <a:pt x="190984" y="18368"/>
                      </a:moveTo>
                      <a:lnTo>
                        <a:pt x="190984" y="18368"/>
                      </a:lnTo>
                      <a:cubicBezTo>
                        <a:pt x="142603" y="23206"/>
                        <a:pt x="93898" y="25489"/>
                        <a:pt x="45841" y="32882"/>
                      </a:cubicBezTo>
                      <a:cubicBezTo>
                        <a:pt x="30719" y="35208"/>
                        <a:pt x="7980" y="33192"/>
                        <a:pt x="2298" y="47397"/>
                      </a:cubicBezTo>
                      <a:cubicBezTo>
                        <a:pt x="-5111" y="65918"/>
                        <a:pt x="6915" y="88134"/>
                        <a:pt x="16812" y="105454"/>
                      </a:cubicBezTo>
                      <a:cubicBezTo>
                        <a:pt x="26996" y="123276"/>
                        <a:pt x="45841" y="134483"/>
                        <a:pt x="60355" y="148997"/>
                      </a:cubicBezTo>
                      <a:lnTo>
                        <a:pt x="800584" y="134482"/>
                      </a:lnTo>
                      <a:cubicBezTo>
                        <a:pt x="815834" y="133262"/>
                        <a:pt x="792911" y="104624"/>
                        <a:pt x="786069" y="90940"/>
                      </a:cubicBezTo>
                      <a:cubicBezTo>
                        <a:pt x="778956" y="76713"/>
                        <a:pt x="730191" y="5138"/>
                        <a:pt x="713498" y="3854"/>
                      </a:cubicBezTo>
                      <a:cubicBezTo>
                        <a:pt x="539840" y="-9504"/>
                        <a:pt x="278070" y="15949"/>
                        <a:pt x="190984" y="183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4555430" y="3568318"/>
                  <a:ext cx="943292" cy="238119"/>
                </a:xfrm>
                <a:custGeom>
                  <a:avLst/>
                  <a:gdLst>
                    <a:gd name="connsiteX0" fmla="*/ 769257 w 770926"/>
                    <a:gd name="connsiteY0" fmla="*/ 20326 h 165469"/>
                    <a:gd name="connsiteX1" fmla="*/ 769257 w 770926"/>
                    <a:gd name="connsiteY1" fmla="*/ 20326 h 165469"/>
                    <a:gd name="connsiteX2" fmla="*/ 159657 w 770926"/>
                    <a:gd name="connsiteY2" fmla="*/ 20326 h 165469"/>
                    <a:gd name="connsiteX3" fmla="*/ 101600 w 770926"/>
                    <a:gd name="connsiteY3" fmla="*/ 34841 h 165469"/>
                    <a:gd name="connsiteX4" fmla="*/ 0 w 770926"/>
                    <a:gd name="connsiteY4" fmla="*/ 63869 h 165469"/>
                    <a:gd name="connsiteX5" fmla="*/ 58057 w 770926"/>
                    <a:gd name="connsiteY5" fmla="*/ 121926 h 165469"/>
                    <a:gd name="connsiteX6" fmla="*/ 101600 w 770926"/>
                    <a:gd name="connsiteY6" fmla="*/ 150955 h 165469"/>
                    <a:gd name="connsiteX7" fmla="*/ 740228 w 770926"/>
                    <a:gd name="connsiteY7" fmla="*/ 165469 h 165469"/>
                    <a:gd name="connsiteX8" fmla="*/ 769257 w 770926"/>
                    <a:gd name="connsiteY8" fmla="*/ 20326 h 16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0926" h="165469">
                      <a:moveTo>
                        <a:pt x="769257" y="20326"/>
                      </a:moveTo>
                      <a:lnTo>
                        <a:pt x="769257" y="20326"/>
                      </a:lnTo>
                      <a:cubicBezTo>
                        <a:pt x="500495" y="-9536"/>
                        <a:pt x="607240" y="-3868"/>
                        <a:pt x="159657" y="20326"/>
                      </a:cubicBezTo>
                      <a:cubicBezTo>
                        <a:pt x="139738" y="21403"/>
                        <a:pt x="120845" y="29592"/>
                        <a:pt x="101600" y="34841"/>
                      </a:cubicBezTo>
                      <a:cubicBezTo>
                        <a:pt x="67619" y="44109"/>
                        <a:pt x="33867" y="54193"/>
                        <a:pt x="0" y="63869"/>
                      </a:cubicBezTo>
                      <a:cubicBezTo>
                        <a:pt x="23223" y="133538"/>
                        <a:pt x="-3871" y="90962"/>
                        <a:pt x="58057" y="121926"/>
                      </a:cubicBezTo>
                      <a:cubicBezTo>
                        <a:pt x="73659" y="129727"/>
                        <a:pt x="84191" y="149844"/>
                        <a:pt x="101600" y="150955"/>
                      </a:cubicBezTo>
                      <a:cubicBezTo>
                        <a:pt x="314099" y="164519"/>
                        <a:pt x="527352" y="160631"/>
                        <a:pt x="740228" y="165469"/>
                      </a:cubicBezTo>
                      <a:cubicBezTo>
                        <a:pt x="788043" y="93747"/>
                        <a:pt x="764419" y="44516"/>
                        <a:pt x="769257" y="20326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910952" y="5457371"/>
                <a:ext cx="5438538" cy="6488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10952" y="1117484"/>
                <a:ext cx="264705" cy="448278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ame 29"/>
            <p:cNvSpPr/>
            <p:nvPr/>
          </p:nvSpPr>
          <p:spPr>
            <a:xfrm>
              <a:off x="722472" y="1331140"/>
              <a:ext cx="5190646" cy="4409258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79776" y="5845623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গ্রিন হাউজের প্রভাব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74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796537" y="5835176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অপরিকল্পিত নগরায়ন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9776" y="5845623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অতিরিক্ত জনসংখ্যা বৃদ্ধি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0692" y="1227194"/>
            <a:ext cx="5190646" cy="4478265"/>
            <a:chOff x="648748" y="1227194"/>
            <a:chExt cx="5190646" cy="4478265"/>
          </a:xfrm>
        </p:grpSpPr>
        <p:pic>
          <p:nvPicPr>
            <p:cNvPr id="2" name="Picture 2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48" y="1227195"/>
              <a:ext cx="5190646" cy="4475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ame 29"/>
            <p:cNvSpPr/>
            <p:nvPr/>
          </p:nvSpPr>
          <p:spPr>
            <a:xfrm>
              <a:off x="648748" y="1227194"/>
              <a:ext cx="5190646" cy="447826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04283" y="1227194"/>
            <a:ext cx="5190646" cy="4460664"/>
            <a:chOff x="6362339" y="1227194"/>
            <a:chExt cx="5190646" cy="4460664"/>
          </a:xfrm>
        </p:grpSpPr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6362339" y="1271310"/>
              <a:ext cx="5190646" cy="4405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Frame 30"/>
            <p:cNvSpPr/>
            <p:nvPr/>
          </p:nvSpPr>
          <p:spPr>
            <a:xfrm>
              <a:off x="6362339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5908</TotalTime>
  <Words>509</Words>
  <Application>Microsoft Office PowerPoint</Application>
  <PresentationFormat>Custom</PresentationFormat>
  <Paragraphs>144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az</cp:lastModifiedBy>
  <cp:revision>2293</cp:revision>
  <dcterms:created xsi:type="dcterms:W3CDTF">2017-07-12T02:49:00Z</dcterms:created>
  <dcterms:modified xsi:type="dcterms:W3CDTF">2022-02-02T09:10:28Z</dcterms:modified>
</cp:coreProperties>
</file>