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78488F-26ED-4D00-AB2D-BB9E95983E1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97CCF-04FF-4F96-B65B-CA60A0692B9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স্বাগতম</a:t>
            </a:r>
            <a:endParaRPr lang="en-US" sz="4000" dirty="0"/>
          </a:p>
        </p:txBody>
      </p:sp>
      <p:pic>
        <p:nvPicPr>
          <p:cNvPr id="4" name="Content Placeholder 3" descr="দহ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133600"/>
            <a:ext cx="7772400" cy="4419599"/>
          </a:xfrm>
        </p:spPr>
      </p:pic>
      <p:pic>
        <p:nvPicPr>
          <p:cNvPr id="5" name="Picture 4" descr="b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28600"/>
            <a:ext cx="2314575" cy="1600200"/>
          </a:xfrm>
          <a:prstGeom prst="rect">
            <a:avLst/>
          </a:prstGeo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1828800" cy="1828800"/>
          </a:xfrm>
          <a:prstGeom prst="rect">
            <a:avLst/>
          </a:prstGeom>
        </p:spPr>
      </p:pic>
      <p:pic>
        <p:nvPicPr>
          <p:cNvPr id="7" name="Picture 6" descr="download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152400"/>
            <a:ext cx="4572000" cy="106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বিপণনের ২টি বৈশিষ্ট্য ও ২টি গুরুত্ব লিখ ।</a:t>
            </a:r>
            <a:endParaRPr lang="en-US" dirty="0"/>
          </a:p>
        </p:txBody>
      </p:sp>
      <p:pic>
        <p:nvPicPr>
          <p:cNvPr id="4" name="Picture 3" descr="engin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7239000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দলগত কাজ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বিপনণের বৈশিষ্ট্য ও গুরুত্ব গুলো ২টি দলে ভাগ হয়ে জোড় ও বিজোড় সংখ্যা গুলো লিখ ।</a:t>
            </a:r>
            <a:endParaRPr lang="en-US" dirty="0"/>
          </a:p>
        </p:txBody>
      </p:sp>
      <p:pic>
        <p:nvPicPr>
          <p:cNvPr id="4" name="Picture 3" descr="াংংং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124200"/>
            <a:ext cx="7162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বাড়ির কাজ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তোমাদের বাড়ির কাছের বাজারে গিয়ে বিপণনের পণ্য গুলোর মধ্য থেকে ১০ টি করে পণ্যের নাম লিখে আনবে ।</a:t>
            </a:r>
            <a:endParaRPr lang="en-US" dirty="0"/>
          </a:p>
        </p:txBody>
      </p:sp>
      <p:pic>
        <p:nvPicPr>
          <p:cNvPr id="4" name="Picture 3" descr="s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124200"/>
            <a:ext cx="7315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ক্লাশে সহযোগিতার জন্য ধন্যবাদ</a:t>
            </a:r>
            <a:endParaRPr lang="en-US" dirty="0"/>
          </a:p>
        </p:txBody>
      </p:sp>
      <p:pic>
        <p:nvPicPr>
          <p:cNvPr id="4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57400"/>
            <a:ext cx="75438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bn-IN" b="1" dirty="0" smtClean="0"/>
              <a:t>মোহাম্মদ মজিবুর রহমান</a:t>
            </a:r>
          </a:p>
          <a:p>
            <a:r>
              <a:rPr lang="bn-IN" sz="2000" b="1" dirty="0" smtClean="0"/>
              <a:t>প্রভাষক,ব্যবস্থাপনা</a:t>
            </a:r>
          </a:p>
          <a:p>
            <a:r>
              <a:rPr lang="bn-IN" sz="2000" b="1" dirty="0" smtClean="0"/>
              <a:t>সরকারি আদর্শ মহাবিদ্যালয়</a:t>
            </a:r>
          </a:p>
          <a:p>
            <a:r>
              <a:rPr lang="bn-IN" sz="2000" b="1" dirty="0" smtClean="0"/>
              <a:t>ঝিনাইগাতি, শেরপুর</a:t>
            </a:r>
          </a:p>
          <a:p>
            <a:r>
              <a:rPr lang="bn-IN" sz="2000" b="1" dirty="0" smtClean="0"/>
              <a:t>সেলঃ০১৭১২-৮৫৮৩৪৯</a:t>
            </a:r>
          </a:p>
          <a:p>
            <a:r>
              <a:rPr lang="en-US" sz="1600" b="1" dirty="0" smtClean="0"/>
              <a:t>Email:moziburrahman600@gmail.com</a:t>
            </a:r>
            <a:endParaRPr lang="bn-IN" sz="1600" b="1" dirty="0" smtClean="0"/>
          </a:p>
          <a:p>
            <a:endParaRPr lang="bn-IN" b="1" dirty="0" smtClean="0"/>
          </a:p>
          <a:p>
            <a:endParaRPr lang="en-US" dirty="0"/>
          </a:p>
        </p:txBody>
      </p:sp>
      <p:pic>
        <p:nvPicPr>
          <p:cNvPr id="5" name="Content Placeholder 4" descr="11007476680463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0200" y="1981200"/>
            <a:ext cx="1973036" cy="2209800"/>
          </a:xfrm>
        </p:spPr>
      </p:pic>
      <p:pic>
        <p:nvPicPr>
          <p:cNvPr id="6" name="Picture 5" descr="ততরপু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971675" cy="1752600"/>
          </a:xfrm>
          <a:prstGeom prst="rect">
            <a:avLst/>
          </a:prstGeom>
        </p:spPr>
      </p:pic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350" y="1"/>
            <a:ext cx="2152650" cy="1828800"/>
          </a:xfrm>
          <a:prstGeom prst="rect">
            <a:avLst/>
          </a:prstGeom>
        </p:spPr>
      </p:pic>
      <p:pic>
        <p:nvPicPr>
          <p:cNvPr id="8" name="Picture 7" descr="মমমমম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53000"/>
            <a:ext cx="9144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শ্রেণি,শাখা,বিষয়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শ্রেণিঃ দ্বাদশ</a:t>
            </a:r>
          </a:p>
          <a:p>
            <a:r>
              <a:rPr lang="bn-IN" dirty="0" smtClean="0"/>
              <a:t>শাখাঃ ব্যবসায় শিক্ষা</a:t>
            </a:r>
          </a:p>
          <a:p>
            <a:r>
              <a:rPr lang="bn-IN" dirty="0" smtClean="0"/>
              <a:t>বিষয়ঃ উৎপাদন ব্যবস্থাপনা ও বিপনণ-২য় পত্র</a:t>
            </a:r>
          </a:p>
          <a:p>
            <a:r>
              <a:rPr lang="bn-IN" dirty="0" smtClean="0"/>
              <a:t>অধ্যায়ঃ প্রথম</a:t>
            </a:r>
          </a:p>
          <a:p>
            <a:r>
              <a:rPr lang="bn-IN" dirty="0" smtClean="0"/>
              <a:t>সময়ঃ ৪৫ মিনিট</a:t>
            </a:r>
          </a:p>
          <a:p>
            <a:endParaRPr lang="en-US" dirty="0"/>
          </a:p>
        </p:txBody>
      </p:sp>
      <p:pic>
        <p:nvPicPr>
          <p:cNvPr id="4" name="Picture 3" descr="ff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6697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পাঠের বিষয়</a:t>
            </a:r>
            <a:endParaRPr lang="en-US" sz="3600" dirty="0"/>
          </a:p>
        </p:txBody>
      </p:sp>
      <p:pic>
        <p:nvPicPr>
          <p:cNvPr id="4" name="Content Placeholder 3" descr="download (3)Marketing bo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057400"/>
            <a:ext cx="2228850" cy="4191000"/>
          </a:xfrm>
        </p:spPr>
      </p:pic>
      <p:pic>
        <p:nvPicPr>
          <p:cNvPr id="5" name="Picture 4" descr="rtyyuu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pic>
        <p:nvPicPr>
          <p:cNvPr id="6" name="Picture 5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1" y="4419601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এসো ছবি গুলো লক্ষ্য করি</a:t>
            </a:r>
            <a:endParaRPr lang="en-US" sz="3600" dirty="0"/>
          </a:p>
        </p:txBody>
      </p:sp>
      <p:pic>
        <p:nvPicPr>
          <p:cNvPr id="4" name="Content Placeholder 3" descr="ekmalikana bybs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286000"/>
            <a:ext cx="2705100" cy="3657600"/>
          </a:xfrm>
        </p:spPr>
      </p:pic>
      <p:pic>
        <p:nvPicPr>
          <p:cNvPr id="5" name="Picture 4" descr="Cloth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2286000"/>
            <a:ext cx="2519363" cy="3505200"/>
          </a:xfrm>
          <a:prstGeom prst="rect">
            <a:avLst/>
          </a:prstGeom>
        </p:spPr>
      </p:pic>
      <p:pic>
        <p:nvPicPr>
          <p:cNvPr id="6" name="Picture 5" descr="Mark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209800"/>
            <a:ext cx="2667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শিখনফল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পাঠ শেষে শিক্ষার্থীরা—</a:t>
            </a:r>
          </a:p>
          <a:p>
            <a:r>
              <a:rPr lang="bn-IN" dirty="0" smtClean="0"/>
              <a:t>বিপণন কি তা জানতে পারবে—</a:t>
            </a:r>
          </a:p>
          <a:p>
            <a:r>
              <a:rPr lang="bn-IN" dirty="0" smtClean="0"/>
              <a:t>বিপণনের বৈশিষ্ট্য ব্যাখ্যা করতে পারবে</a:t>
            </a:r>
          </a:p>
          <a:p>
            <a:r>
              <a:rPr lang="bn-IN" dirty="0" smtClean="0"/>
              <a:t>বিপণনের গুরুত্ব বর্ণনা করতে পারবে</a:t>
            </a:r>
            <a:endParaRPr lang="en-US" dirty="0"/>
          </a:p>
        </p:txBody>
      </p:sp>
      <p:pic>
        <p:nvPicPr>
          <p:cNvPr id="4" name="Picture 3" descr="Flower Can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62175" cy="1819275"/>
          </a:xfrm>
          <a:prstGeom prst="rect">
            <a:avLst/>
          </a:prstGeo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2400"/>
            <a:ext cx="9144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200" dirty="0" smtClean="0"/>
              <a:t>বিপণন কী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</a:t>
            </a:r>
            <a:r>
              <a:rPr lang="bn-IN" dirty="0" smtClean="0"/>
              <a:t>বাংলা প্রতি শব্দ বিপনন বা বাজারজাতকরণ । পণ্য বা সেবার ধারণা সৃষ্টি, ক্রেতাদের মাঝে তা পরিচিতিকরণ,ক্রয়ে আগ্রহ সৃষ্টি,বিক্রয়োত্তর সেবা ইত্যাদির সাথে বিপণনের ধারণাটি জড়িত ।</a:t>
            </a:r>
          </a:p>
          <a:p>
            <a:r>
              <a:rPr lang="bn-IN" dirty="0" smtClean="0"/>
              <a:t>পণ্যের মান সঠিক করণ, শ্রেনিবদ্ধকরণ, বিজ্ঞাপন, গুদামজাতকরণ,পরিবহণ,বিক্রয়োত্তর সেবা ইত্যাদি কাজের সমষ্টি হলো বিপণন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200" dirty="0" smtClean="0"/>
              <a:t>বিপণনের বৈশিষ্ট্য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১।ভ্যালু-যোগকারী কার্যক্রম</a:t>
            </a:r>
          </a:p>
          <a:p>
            <a:r>
              <a:rPr lang="bn-IN" dirty="0" smtClean="0"/>
              <a:t>২।সামাজিক প্রক্রিয়া</a:t>
            </a:r>
          </a:p>
          <a:p>
            <a:r>
              <a:rPr lang="bn-IN" dirty="0" smtClean="0"/>
              <a:t>৩।ব্যবস্থাকীয় প্রক্রিয়া</a:t>
            </a:r>
          </a:p>
          <a:p>
            <a:r>
              <a:rPr lang="bn-IN" dirty="0" smtClean="0"/>
              <a:t>৪।বিনিময় প্রক্রিয়া</a:t>
            </a:r>
          </a:p>
          <a:p>
            <a:r>
              <a:rPr lang="bn-IN" dirty="0" smtClean="0"/>
              <a:t>৫।ভোক্তামুখী প্রক্রিয়া</a:t>
            </a:r>
          </a:p>
          <a:p>
            <a:r>
              <a:rPr lang="bn-IN" dirty="0" smtClean="0"/>
              <a:t>৬।অনুসন্ধানমুখী প্রক্রিয়া</a:t>
            </a:r>
          </a:p>
          <a:p>
            <a:r>
              <a:rPr lang="bn-IN" dirty="0" smtClean="0"/>
              <a:t>৭।একুনমিক প্রক্রিয়া</a:t>
            </a:r>
          </a:p>
          <a:p>
            <a:r>
              <a:rPr lang="bn-IN" dirty="0" smtClean="0"/>
              <a:t>৮।সমন্বিত প্রক্রিয়া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বিপণনের গুরুত্ব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১।সামাজিক চাহিদা পূরণ</a:t>
            </a:r>
          </a:p>
          <a:p>
            <a:r>
              <a:rPr lang="bn-IN" dirty="0" smtClean="0"/>
              <a:t>২।উৎপাদন বৃদ্ধি</a:t>
            </a:r>
          </a:p>
          <a:p>
            <a:r>
              <a:rPr lang="bn-IN" dirty="0" smtClean="0"/>
              <a:t>৩।পণ্যের সুষম বণ্টন</a:t>
            </a:r>
          </a:p>
          <a:p>
            <a:r>
              <a:rPr lang="bn-IN" dirty="0" smtClean="0"/>
              <a:t>৪।ভোগের বৈচিত্র্যকরণ</a:t>
            </a:r>
          </a:p>
          <a:p>
            <a:r>
              <a:rPr lang="bn-IN" dirty="0" smtClean="0"/>
              <a:t>৫।ব্যবসায়িক ঝুকিঁহ্রাস</a:t>
            </a:r>
          </a:p>
          <a:p>
            <a:r>
              <a:rPr lang="bn-IN" dirty="0" smtClean="0"/>
              <a:t>৬।এমপ্লয়মেন্ট</a:t>
            </a:r>
          </a:p>
          <a:p>
            <a:r>
              <a:rPr lang="bn-IN" dirty="0" smtClean="0"/>
              <a:t>৭।প্রাকৃতিক সম্পদের সদব্যবহার</a:t>
            </a:r>
          </a:p>
          <a:p>
            <a:r>
              <a:rPr lang="bn-IN" dirty="0" smtClean="0"/>
              <a:t>৮।জীবনযাত্রার মানউন্নয়ন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228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স্বাগতম</vt:lpstr>
      <vt:lpstr>পরিচিতি</vt:lpstr>
      <vt:lpstr>শ্রেণি,শাখা,বিষয়</vt:lpstr>
      <vt:lpstr>পাঠের বিষয়</vt:lpstr>
      <vt:lpstr>এসো ছবি গুলো লক্ষ্য করি</vt:lpstr>
      <vt:lpstr>শিখনফল</vt:lpstr>
      <vt:lpstr>বিপণন কী ?</vt:lpstr>
      <vt:lpstr>বিপণনের বৈশিষ্ট্য</vt:lpstr>
      <vt:lpstr>বিপণনের গুরুত্ব</vt:lpstr>
      <vt:lpstr>একক কাজ</vt:lpstr>
      <vt:lpstr>দলগত কাজ</vt:lpstr>
      <vt:lpstr>বাড়ির কাজ</vt:lpstr>
      <vt:lpstr>ক্লাশে সহযোগিতার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AriA Computer Zone</dc:creator>
  <cp:lastModifiedBy>AriA Computer Zone</cp:lastModifiedBy>
  <cp:revision>1</cp:revision>
  <dcterms:created xsi:type="dcterms:W3CDTF">2022-01-29T05:32:18Z</dcterms:created>
  <dcterms:modified xsi:type="dcterms:W3CDTF">2022-01-29T09:12:48Z</dcterms:modified>
</cp:coreProperties>
</file>