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FD50B-38B1-422C-83E8-EF5481E63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318058-BAE7-4B4E-9683-D51B1141AD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24106A-E8CD-46B3-A91B-DC79F5317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D81-A8D8-444C-928A-C7A3CC9D3DA0}" type="datetimeFigureOut">
              <a:rPr lang="en-US" smtClean="0"/>
              <a:t>04-Feb-22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63195-6301-4951-A7E4-612198496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31E59F-C2C8-4C2E-8B88-C9DBE36DB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4F86-A06D-4173-841A-697A4CE86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77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F06B0-A1C5-4384-9BFD-679038976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1AE931-3A21-4177-A4A6-310507CC9C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BB010-6747-4524-9C34-2D732EBA2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D81-A8D8-444C-928A-C7A3CC9D3DA0}" type="datetimeFigureOut">
              <a:rPr lang="en-US" smtClean="0"/>
              <a:t>04-Feb-22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42A0C-CF6A-4B2C-AD46-F894F27C8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178F05-AA6A-4B24-AD2B-1751C2DE6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4F86-A06D-4173-841A-697A4CE86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0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5083A3-0DF3-42D3-A642-58FBD48F29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EB0B72-5E55-41C0-9DB6-C1A22F590D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72608-4424-410A-A8A3-6A4E675D9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D81-A8D8-444C-928A-C7A3CC9D3DA0}" type="datetimeFigureOut">
              <a:rPr lang="en-US" smtClean="0"/>
              <a:t>04-Feb-22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69B00A-AA6A-4983-ADAF-48998F0F8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BF374-2068-4278-96EA-D114F4700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4F86-A06D-4173-841A-697A4CE86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48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757DE-A22B-4BA5-A9B7-5F0C332E7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AFA4D-06BD-4BA4-96C1-C1331EFF1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E8AA96-717F-49C8-A202-793BAEC34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D81-A8D8-444C-928A-C7A3CC9D3DA0}" type="datetimeFigureOut">
              <a:rPr lang="en-US" smtClean="0"/>
              <a:t>04-Feb-22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A2EA8-92A5-47A8-B390-42F5E4E71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6B3A2-0127-4D06-95E1-40D721DB1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4F86-A06D-4173-841A-697A4CE86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800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96D89-9A8B-4376-9943-38EEB1ED4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70C626-45F2-445F-8950-D1CB706B51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A9888-A05A-4913-9D4F-9A18EF96B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D81-A8D8-444C-928A-C7A3CC9D3DA0}" type="datetimeFigureOut">
              <a:rPr lang="en-US" smtClean="0"/>
              <a:t>04-Feb-22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EB0510-7E2C-4946-BB30-70AC873E8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30B68-59E1-4C6F-BF48-D90E8AA86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4F86-A06D-4173-841A-697A4CE86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29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6B736-254E-4C8E-B5E1-F026F70AE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0CA5C-49C2-4710-8947-3E7A6FD1C2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EA3B76-7EB0-45D7-822E-61025C6C5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79D79D-35EB-4697-A29E-0427421AD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D81-A8D8-444C-928A-C7A3CC9D3DA0}" type="datetimeFigureOut">
              <a:rPr lang="en-US" smtClean="0"/>
              <a:t>04-Feb-22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BC7754-AD09-4042-8AC8-C90E0FDDC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25CA52-A80E-44F6-856A-82F12CF18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4F86-A06D-4173-841A-697A4CE86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352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FA895-A92E-45C8-8CD4-18F1E4602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51B617-7095-479A-8956-320E66CAC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46594B-E865-4EBC-8FC5-E534D6C0CF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5C0346-262D-43A9-97D9-C7AE587217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AC578A-B429-47F4-BF91-DA5B9DBE44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9EE07A-C8E1-4C69-9B2D-CF8376379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D81-A8D8-444C-928A-C7A3CC9D3DA0}" type="datetimeFigureOut">
              <a:rPr lang="en-US" smtClean="0"/>
              <a:t>04-Feb-22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2602EF-85FE-43EF-873D-4F9E689BE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3A245C-56E5-4BE8-BFDB-26179380A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4F86-A06D-4173-841A-697A4CE86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17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B2494-B9C1-49CB-9A2D-DC7BEFB85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25454A-C9D2-4001-9612-03F6577BA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D81-A8D8-444C-928A-C7A3CC9D3DA0}" type="datetimeFigureOut">
              <a:rPr lang="en-US" smtClean="0"/>
              <a:t>04-Feb-22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4ABBCB-F8A6-4500-92F8-E450E6BB3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4EB2CD-7DC5-4B3D-9A16-E819C6FCF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4F86-A06D-4173-841A-697A4CE86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3A2DF5-6D23-4157-BC4C-DB43F75D1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D81-A8D8-444C-928A-C7A3CC9D3DA0}" type="datetimeFigureOut">
              <a:rPr lang="en-US" smtClean="0"/>
              <a:t>04-Feb-22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BFA369-CF2E-43C2-B2FC-DF28C013A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9B705A-1D8F-4F6F-8200-74F9F5C43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4F86-A06D-4173-841A-697A4CE86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279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E37D8-594B-46AC-845E-04BF7890A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0D6CE-8760-4A7F-A174-E4B9754D1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031267-69CC-4AC5-8DCA-FC4291C107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6B8228-5C9C-4F5B-A414-0C0596F36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D81-A8D8-444C-928A-C7A3CC9D3DA0}" type="datetimeFigureOut">
              <a:rPr lang="en-US" smtClean="0"/>
              <a:t>04-Feb-22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F080C2-B42F-48CE-8D6A-576F5DC21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42E9AD-C245-4DD5-AD78-72E55F437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4F86-A06D-4173-841A-697A4CE86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1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5D1F3-EAAC-4DDF-9946-3567DC6A1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66B157-2598-44CB-B6D0-CF0ED08221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1DDE5B-0908-4916-BF55-1F91B5A9BE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97EF02-519D-4B5B-83A7-A5011E67F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D81-A8D8-444C-928A-C7A3CC9D3DA0}" type="datetimeFigureOut">
              <a:rPr lang="en-US" smtClean="0"/>
              <a:t>04-Feb-22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CC709F-890F-40C8-A4CD-F90C1ED7F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3C284F-D5C1-4386-8079-AF43F6E19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4F86-A06D-4173-841A-697A4CE86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316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CC1D48-F10B-4E99-BFA4-75A664CF8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EFE020-DE0C-49E4-A73A-84A9214F9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2E5C1-AA67-4D91-A929-B9CB6355B0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11D81-A8D8-444C-928A-C7A3CC9D3DA0}" type="datetimeFigureOut">
              <a:rPr lang="en-US" smtClean="0"/>
              <a:t>04-Feb-22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E9F14E-ADC6-43B7-A3CA-F02E819940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C95946-25CB-463D-AB28-ECC0DB813F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14F86-A06D-4173-841A-697A4CE86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793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3A1A7B3-560C-4997-8D4A-59F8861A49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D4D1BC7-D16F-4DA0-9195-44AC2B4D6F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305" y="0"/>
            <a:ext cx="4240696" cy="6858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804EC2C-2BDD-4B24-9CFD-C878F8F3B6CB}"/>
              </a:ext>
            </a:extLst>
          </p:cNvPr>
          <p:cNvSpPr txBox="1"/>
          <p:nvPr/>
        </p:nvSpPr>
        <p:spPr>
          <a:xfrm>
            <a:off x="0" y="0"/>
            <a:ext cx="805703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শিক্ষাক্ষেত্রে আইসিটির বহুমাত্রিক ব্যবহার নিশ্চিত করে ডিজিটাল বাংলাদেশ রূপকল্প ২০২১ বাস্তবায়নে তথ্য ও যোগাযোগ প্রযুক্তি বিভাগের এটুআই প্রোগ্রামের আওতায় শিক্ষাক্ষেত্রে বিভিন্ন কার্যক্রম চলমান রয়েছে। শিক্ষায় তথ্য ও যোগাযোগ প্রযুক্তির ব্যবহার, গুণগত শিক্ষা বাস্তবায়ন ও শিক্ষায় উদ্ভাবনী সংস্কৃতির বিকাশে শিক্ষা মন্ত্রণালয়, প্রাথমিক ও গণশিক্ষা মন্ত্রণালয় এবং এটুআই এর যৌথ উদ্যোগে পরিচালিত হচ্ছে </a:t>
            </a:r>
            <a:r>
              <a:rPr lang="en-US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ICT</a:t>
            </a:r>
            <a:r>
              <a:rPr lang="en-US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E </a:t>
            </a:r>
            <a:r>
              <a:rPr lang="as-IN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জেলা শিক্ষক অ্যাম্বাসেডরশিপ প্রোগ্রাম। লক্ষ্য আইসিটির বহুমাত্রিক ব্যবহারে প্রতি উপজেলায় কমপক্ষে ১০ জন করে দক্ষ শিক্ষকদের </a:t>
            </a:r>
            <a:r>
              <a:rPr lang="en-US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ICT</a:t>
            </a:r>
            <a:r>
              <a:rPr lang="en-US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E </a:t>
            </a:r>
            <a:r>
              <a:rPr lang="as-IN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জেলা শিক্ষক অ্যাম্বাসেডর হিসেবে স্বীকৃতি প্রদান করা যারা নিজ জেলা ও উপজেলায় শিক্ষকদের পেশাগত দক্ষতা উন্নয়ন ও গুণগত শিক্ষা নিশ্চিত করণে শিক্ষাক্ষেত্রে চলমান আইসিটির বিভিন্ন কার্যক্রমে প্রতিনিধি হিসেবে কাজ করবেন।</a:t>
            </a:r>
            <a:r>
              <a:rPr lang="en-US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লক্ষে</a:t>
            </a:r>
            <a:r>
              <a:rPr lang="en-US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আমাকে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চট্টগ্রাম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জেলার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আনোয়ারা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উপজেলার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অ্যাম্বাসেডর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হিসাবে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নির্বাচিত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করায়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সংশ্লিষ্ট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আন্তরিক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কর্ম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দ্বায়িত্ব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আরো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বেড়ে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গেল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সকলের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দোয়া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প্রার্থী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83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134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12</cp:revision>
  <dcterms:created xsi:type="dcterms:W3CDTF">2022-02-04T10:10:59Z</dcterms:created>
  <dcterms:modified xsi:type="dcterms:W3CDTF">2022-02-04T12:10:58Z</dcterms:modified>
</cp:coreProperties>
</file>