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66" r:id="rId2"/>
    <p:sldId id="280" r:id="rId3"/>
    <p:sldId id="267" r:id="rId4"/>
    <p:sldId id="271" r:id="rId5"/>
    <p:sldId id="268" r:id="rId6"/>
    <p:sldId id="269" r:id="rId7"/>
    <p:sldId id="256" r:id="rId8"/>
    <p:sldId id="270" r:id="rId9"/>
    <p:sldId id="259" r:id="rId10"/>
    <p:sldId id="273" r:id="rId11"/>
    <p:sldId id="27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022" autoAdjust="0"/>
  </p:normalViewPr>
  <p:slideViewPr>
    <p:cSldViewPr>
      <p:cViewPr>
        <p:scale>
          <a:sx n="75" d="100"/>
          <a:sy n="75" d="100"/>
        </p:scale>
        <p:origin x="6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E0ED4-9720-4FB7-ADBA-159C7B8C4B91}" type="datetime1">
              <a:rPr lang="bn-IN" smtClean="0"/>
              <a:pPr/>
              <a:t>04-02-22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AC3A-DCB9-4E17-A472-9826A59FB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0A3B-79FE-4A27-AE80-EEEA299E40CE}" type="datetime1">
              <a:rPr lang="bn-IN" smtClean="0"/>
              <a:pPr/>
              <a:t>04-02-22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1AA371-5F9A-4004-8612-402A0FF7778F}" type="datetime1">
              <a:rPr lang="bn-IN" smtClean="0"/>
              <a:pPr/>
              <a:t>04-02-22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260A3B-79FE-4A27-AE80-EEEA299E40CE}" type="datetime1">
              <a:rPr lang="bn-IN" smtClean="0"/>
              <a:pPr/>
              <a:t>04-02-22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A7A98B-5CCE-4E3B-86BC-244C18E95F34}" type="datetime1">
              <a:rPr lang="bn-IN" smtClean="0"/>
              <a:pPr/>
              <a:t>04-02-22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29E451-82B4-434F-B927-FC50F2FAE9DA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2212-01D4-4F92-B440-BEA654DFA152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2417-0DB9-4585-97E0-D3A859579AB7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7494C9-193E-4A67-B827-B48525FDE5FE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712A3-6587-4E3F-B405-054D5D90DC1D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FBF-ED96-4D7E-BDE7-2653D7BF5B76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1E2A-8D89-4B14-9873-A2281A3F40CC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987DE1-1FDA-421D-911B-DBF20D2B6A55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D53C-96A9-47B5-8B89-AE2C55E659F2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FC03CF-6E3C-41A7-8AF9-A3C4921E1229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EAB7A-8BEC-44B2-AEC9-4FA67BA8B845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bn-IN"/>
              <a:t>মিজানুর রহমান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C3938B-76D0-4ECA-BC52-3FB6CB986368}" type="datetime9">
              <a:rPr lang="bn-IN" smtClean="0"/>
              <a:pPr/>
              <a:t>04-02-22 15.55.07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bn-IN"/>
              <a:t>মিজানুর রহমান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CC3553B-46BC-4051-AF1B-36BBB218CE45}"/>
              </a:ext>
            </a:extLst>
          </p:cNvPr>
          <p:cNvSpPr txBox="1"/>
          <p:nvPr/>
        </p:nvSpPr>
        <p:spPr>
          <a:xfrm>
            <a:off x="704850" y="5588168"/>
            <a:ext cx="77343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06B1D-A1D9-4413-A260-7D61A64B773C}"/>
              </a:ext>
            </a:extLst>
          </p:cNvPr>
          <p:cNvSpPr txBox="1"/>
          <p:nvPr/>
        </p:nvSpPr>
        <p:spPr>
          <a:xfrm>
            <a:off x="1943100" y="762000"/>
            <a:ext cx="5257800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1D251A-B716-4ADD-B603-C45B61D8A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957926"/>
            <a:ext cx="3124200" cy="36025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-Point Star 2"/>
          <p:cNvSpPr/>
          <p:nvPr/>
        </p:nvSpPr>
        <p:spPr>
          <a:xfrm>
            <a:off x="-1752600" y="571500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304800"/>
            <a:ext cx="4038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6705600" y="381000"/>
            <a:ext cx="18288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সময় ৫</a:t>
            </a: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648200"/>
            <a:ext cx="5898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>
                <a:latin typeface="NikoshBAN" pitchFamily="2" charset="0"/>
                <a:cs typeface="NikoshBAN" pitchFamily="2" charset="0"/>
              </a:rPr>
              <a:t>১/ কিয়ামত কয় প্রকার ?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২/কিয়ামতের কোবরা বলতে কী বুজায়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3457575" cy="2047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66800" y="-304800"/>
            <a:ext cx="7543800" cy="2438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  সম্পর্কে আলোচনা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1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১/ ইয়াজুজ মাজুজ সাধারন মানুষের মতই  মানুষ, তবে তারা বর্বর অসভ্য ও রক্তপিপাসু জালেম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২/ ইয়াজুজ মাজুজের সংখ্যা বিশ্বের  জনসংখ্যার চাইতে অনেকগূন বেশি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৩/ তাদের কপালে কাফের লেখা থাকবে আর এটা কেবল ইমান্দারেরা দেখতে পাবে;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4/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তারা অবতরনের সময় দ্রুত গতির কারনে মনে হবে যেন তারা পিছলে পিছলে গরিয়ে পরছে;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৫/ এই বর্বর জাতি অবশিষ্ট জন বসতিকে খতম করে দেবে এবং নদ নদীর পানি নিঃশেষ করে ফেলবে।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৬/অবশেষে ঈসা (আঃ) ও তার সঙ্গিদের দোয়ায় এরা নিপাত হয়ে যাবে।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2192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3048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pic>
        <p:nvPicPr>
          <p:cNvPr id="6" name="Picture 5" descr="jqwkdbgqw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219200"/>
            <a:ext cx="4076700" cy="2282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4191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মানবিক মূল্যবোধ বিকাশ ও নৈতিক চরিত্র গঠনে কিয়ামতের ভূমিকা লিখে আনবে।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609600"/>
            <a:ext cx="6858000" cy="4876800"/>
          </a:xfrm>
          <a:prstGeom prst="horizontalScroll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351" y="37266"/>
            <a:ext cx="4946394" cy="1298573"/>
          </a:xfr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IN" dirty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A1302-925F-4578-A39E-A8FF42E86A5B}"/>
              </a:ext>
            </a:extLst>
          </p:cNvPr>
          <p:cNvSpPr/>
          <p:nvPr/>
        </p:nvSpPr>
        <p:spPr>
          <a:xfrm>
            <a:off x="3259394" y="2077216"/>
            <a:ext cx="5781367" cy="47435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AA3F14-93DD-413C-923A-5BA6A5DF7B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7" y="3429000"/>
            <a:ext cx="1941076" cy="21897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CBBFB5-39A8-4214-B4F1-C263CDCF7685}"/>
              </a:ext>
            </a:extLst>
          </p:cNvPr>
          <p:cNvSpPr txBox="1"/>
          <p:nvPr/>
        </p:nvSpPr>
        <p:spPr>
          <a:xfrm>
            <a:off x="3581400" y="3294812"/>
            <a:ext cx="5105400" cy="23083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মোঃ এনায়েত উল্লাহ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মৌলভী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দেওয়ানুল উলুম দাখিল মাদ্রাসা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মহিচাইল,চান্দিনা, কুমিল্লা।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	: 01820154760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anayetfahad@gmail.com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3200400"/>
            <a:ext cx="7924800" cy="3409020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কুরআন মাজিদ ও তাজবিদ শিক্ষা 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 -৮ম</a:t>
            </a:r>
          </a:p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 ( আকাইদ ও নৈতিক জীবন ) 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52399"/>
            <a:ext cx="3581400" cy="2682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04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6E0D-CF96-47F7-9044-63DA83B023EE}" type="datetime9">
              <a:rPr lang="bn-IN" smtClean="0"/>
              <a:pPr/>
              <a:t>04-02-22 15.55.07</a:t>
            </a:fld>
            <a:endParaRPr lang="en-US"/>
          </a:p>
        </p:txBody>
      </p:sp>
      <p:pic>
        <p:nvPicPr>
          <p:cNvPr id="10" name="Picture 9" descr="f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86200"/>
            <a:ext cx="2847975" cy="2590800"/>
          </a:xfrm>
          <a:prstGeom prst="rect">
            <a:avLst/>
          </a:prstGeom>
        </p:spPr>
      </p:pic>
      <p:pic>
        <p:nvPicPr>
          <p:cNvPr id="12" name="Picture 11" descr="fk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962400"/>
            <a:ext cx="2705100" cy="2514600"/>
          </a:xfrm>
          <a:prstGeom prst="rect">
            <a:avLst/>
          </a:prstGeom>
        </p:spPr>
      </p:pic>
      <p:pic>
        <p:nvPicPr>
          <p:cNvPr id="14" name="Picture 13" descr="j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962400"/>
            <a:ext cx="2619375" cy="2514600"/>
          </a:xfrm>
          <a:prstGeom prst="rect">
            <a:avLst/>
          </a:prstGeom>
        </p:spPr>
      </p:pic>
      <p:pic>
        <p:nvPicPr>
          <p:cNvPr id="15" name="Picture 14" descr="u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447800"/>
            <a:ext cx="2724150" cy="2209800"/>
          </a:xfrm>
          <a:prstGeom prst="rect">
            <a:avLst/>
          </a:prstGeom>
        </p:spPr>
      </p:pic>
      <p:pic>
        <p:nvPicPr>
          <p:cNvPr id="16" name="Picture 15" descr="yrt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1447800"/>
            <a:ext cx="2743200" cy="2171700"/>
          </a:xfrm>
          <a:prstGeom prst="rect">
            <a:avLst/>
          </a:prstGeom>
        </p:spPr>
      </p:pic>
      <p:pic>
        <p:nvPicPr>
          <p:cNvPr id="18" name="Picture 17" descr="hkhg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1447800"/>
            <a:ext cx="2781300" cy="22860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4182341"/>
            <a:ext cx="4800600" cy="152400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পাঠ নং-০১</a:t>
            </a:r>
          </a:p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362200" y="0"/>
            <a:ext cx="3352800" cy="2971800"/>
          </a:xfrm>
          <a:prstGeom prst="sun">
            <a:avLst>
              <a:gd name="adj" fmla="val 12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পুর্ব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জ্ঞান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1066800"/>
          </a:xfrm>
          <a:prstGeom prst="bevel">
            <a:avLst>
              <a:gd name="adj" fmla="val 0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কিয়ামতের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কিয়ামতের আলামত চিহ্নিত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ইয়াজুজ মাজুয সম্পর্কে ধারণা লাভ করতে পারব।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কিয়ামতের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305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কিয়ামতের আভিধানিক অর্থ-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	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দণ্ডায়মান হওয়া 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উঠা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ইহকালীন জীবন শেষে পরকালীন জীবনের সূচনায় ধংসযজ্ঞের প্রক্রিয়াকে কিয়ামত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5" y="228600"/>
            <a:ext cx="3343275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181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মাজুজের আগমন কিসের আলামত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010400" y="457200"/>
            <a:ext cx="1828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সময়-২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5257800"/>
            <a:ext cx="2133600" cy="365125"/>
          </a:xfrm>
        </p:spPr>
        <p:txBody>
          <a:bodyPr/>
          <a:lstStyle/>
          <a:p>
            <a:fld id="{FF9D2D20-1A74-4EAB-B843-19493F5E54E4}" type="datetime9">
              <a:rPr lang="bn-IN" smtClean="0"/>
              <a:pPr/>
              <a:t>04-02-22 15.55.07</a:t>
            </a:fld>
            <a:endParaRPr lang="en-US" dirty="0"/>
          </a:p>
        </p:txBody>
      </p:sp>
      <p:pic>
        <p:nvPicPr>
          <p:cNvPr id="7" name="Picture 6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95562"/>
            <a:ext cx="2743200" cy="166687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209800" y="0"/>
            <a:ext cx="52578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কিয়ামতের আলামত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28800"/>
            <a:ext cx="89247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ইয়াজুজ মাজুজের আগমন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;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দাজ্জালের প্রকাশ;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৩পশ্চিম দিক থেকে সূর্য উঠা;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৪ জেনা ব্যভিচার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৫ গায়কদের সংখা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৬মিথ্যা সাক্ষ্য দেওয়া;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৭ হত্যা বৃদ্ধি পাওয়া;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৮নারীর সংখ্যা বেড়ে যাওয়া’পুরুষের সংখ্যা কমে যাওয়া;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৯ ভূমিকম্প বেড়ে যাওয়া;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১০ মদ্যপান বেড়ে যাওয়া;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1031</TotalTime>
  <Words>331</Words>
  <Application>Microsoft Office PowerPoint</Application>
  <PresentationFormat>On-screen Show (4:3)</PresentationFormat>
  <Paragraphs>69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NikoshBAN</vt:lpstr>
      <vt:lpstr>Wingdings</vt:lpstr>
      <vt:lpstr>Wingdings 2</vt:lpstr>
      <vt:lpstr>Oriel</vt:lpstr>
      <vt:lpstr>PowerPoint Presentation</vt:lpstr>
      <vt:lpstr>   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119</cp:revision>
  <dcterms:created xsi:type="dcterms:W3CDTF">2019-07-26T04:27:02Z</dcterms:created>
  <dcterms:modified xsi:type="dcterms:W3CDTF">2022-02-04T10:17:40Z</dcterms:modified>
</cp:coreProperties>
</file>