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3" r:id="rId3"/>
    <p:sldId id="278" r:id="rId4"/>
    <p:sldId id="274" r:id="rId5"/>
    <p:sldId id="275" r:id="rId6"/>
    <p:sldId id="256" r:id="rId7"/>
    <p:sldId id="257" r:id="rId8"/>
    <p:sldId id="27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5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2599-5AF7-414D-AFA0-F0A77E1440F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AB00-5944-4DD6-8814-C704D67F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6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2599-5AF7-414D-AFA0-F0A77E1440F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AB00-5944-4DD6-8814-C704D67F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2599-5AF7-414D-AFA0-F0A77E1440F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AB00-5944-4DD6-8814-C704D67F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5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2599-5AF7-414D-AFA0-F0A77E1440F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AB00-5944-4DD6-8814-C704D67F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2599-5AF7-414D-AFA0-F0A77E1440F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AB00-5944-4DD6-8814-C704D67F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2599-5AF7-414D-AFA0-F0A77E1440F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AB00-5944-4DD6-8814-C704D67F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2599-5AF7-414D-AFA0-F0A77E1440F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AB00-5944-4DD6-8814-C704D67F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9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2599-5AF7-414D-AFA0-F0A77E1440F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AB00-5944-4DD6-8814-C704D67F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4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2599-5AF7-414D-AFA0-F0A77E1440F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AB00-5944-4DD6-8814-C704D67F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2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2599-5AF7-414D-AFA0-F0A77E1440F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AB00-5944-4DD6-8814-C704D67F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9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2599-5AF7-414D-AFA0-F0A77E1440F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AB00-5944-4DD6-8814-C704D67F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3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D2599-5AF7-414D-AFA0-F0A77E1440F9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AB00-5944-4DD6-8814-C704D67F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0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GB" sz="48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48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916"/>
            <a:ext cx="12192000" cy="588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24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90457"/>
            <a:ext cx="12192000" cy="1567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পঁচিশে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অফিসগুলোও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সাংবাদিককে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পঁচিশে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ঘুমাচ্ছিলেন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6853"/>
            <a:ext cx="6257109" cy="4307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328" y="969780"/>
            <a:ext cx="5910672" cy="42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01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34149"/>
            <a:ext cx="12192000" cy="14238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পঁচিশ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কবি-সাংবাদিক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মেহেরুন্নেসা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প্রখ্যাত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রাজনীতিবিদ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আইনজীবী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ধীরেন্দ্রনাথ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দত্তকে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3226526" cy="4506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21" y="914401"/>
            <a:ext cx="4012339" cy="4558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16" y="953589"/>
            <a:ext cx="4973683" cy="44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9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355771"/>
            <a:ext cx="12192000" cy="15022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যোগেশচন্দ্র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দেশবাসীর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আয়ুর্বেদীয়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পেতিষ্ঠান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ঔষধালয়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৮৪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মানুষটিও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রেহাই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তাঁকেও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35" y="1107620"/>
            <a:ext cx="7737566" cy="422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1" y="1240971"/>
            <a:ext cx="4399462" cy="40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9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10058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77395"/>
            <a:ext cx="12192000" cy="1580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কল্যাণের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সঁপে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রণদাপ্রসাদ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দানশীলতার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083"/>
            <a:ext cx="5394960" cy="4344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23" y="1018495"/>
            <a:ext cx="6783977" cy="42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0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34148"/>
            <a:ext cx="12192000" cy="13280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নূতনচন্দ্র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তাঁকেও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রেহাই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013"/>
            <a:ext cx="4310743" cy="450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7" y="953181"/>
            <a:ext cx="7907383" cy="44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9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525589"/>
            <a:ext cx="12192000" cy="13324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ফেব্রুইয়ারিতে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791"/>
            <a:ext cx="4872446" cy="4529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46" y="943791"/>
            <a:ext cx="7319554" cy="45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9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1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পাঠ-বিশ্লেষণ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5199017"/>
            <a:ext cx="12192001" cy="16589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ফেব্রুইয়ারি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’।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আলতাফ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মাহামুদ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প্রতিভাবান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সুরসাধকের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0" y="953180"/>
            <a:ext cx="5814060" cy="4206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241"/>
            <a:ext cx="6466114" cy="41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19">
            <a:extLst>
              <a:ext uri="{FF2B5EF4-FFF2-40B4-BE49-F238E27FC236}">
                <a16:creationId xmlns:a16="http://schemas.microsoft.com/office/drawing/2014/main" id="{B7FB4974-6001-4DDB-BA7D-DBE396BA3969}"/>
              </a:ext>
            </a:extLst>
          </p:cNvPr>
          <p:cNvSpPr/>
          <p:nvPr/>
        </p:nvSpPr>
        <p:spPr>
          <a:xfrm>
            <a:off x="6642964" y="1160343"/>
            <a:ext cx="534572" cy="29238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12083143" cy="875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007" y="3491742"/>
            <a:ext cx="1131719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7" name="Rectangle 6"/>
          <p:cNvSpPr/>
          <p:nvPr/>
        </p:nvSpPr>
        <p:spPr>
          <a:xfrm>
            <a:off x="7171509" y="940525"/>
            <a:ext cx="5020491" cy="692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6293" y="1005444"/>
            <a:ext cx="1052946" cy="54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2477" y="963879"/>
            <a:ext cx="1233054" cy="6792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9406" y="920733"/>
            <a:ext cx="37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+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42264" y="1019694"/>
            <a:ext cx="39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241177" y="2090057"/>
            <a:ext cx="4950823" cy="11336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সৈন্যরা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6766" y="2625634"/>
            <a:ext cx="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2526278" y="2266209"/>
            <a:ext cx="1142406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36574" y="2341817"/>
            <a:ext cx="100584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7978" y="2401192"/>
            <a:ext cx="23394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aseline="-25000" dirty="0" smtClean="0"/>
              <a:t>+</a:t>
            </a:r>
            <a:endParaRPr lang="en-US" sz="4000" baseline="-25000" dirty="0"/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3749040" y="3660775"/>
            <a:ext cx="39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+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4153196" y="3556660"/>
            <a:ext cx="1190701" cy="8098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5329645" y="3640535"/>
            <a:ext cx="352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=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7182988" y="3339738"/>
            <a:ext cx="5009012" cy="12975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37463" y="4963886"/>
            <a:ext cx="1020091" cy="8546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69278" y="4963885"/>
            <a:ext cx="888275" cy="751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83923" y="4914010"/>
            <a:ext cx="914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4" name="TextBox 23"/>
          <p:cNvSpPr txBox="1"/>
          <p:nvPr/>
        </p:nvSpPr>
        <p:spPr>
          <a:xfrm rot="10800000" flipV="1">
            <a:off x="3435531" y="4951176"/>
            <a:ext cx="70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+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 rot="10800000" flipV="1">
            <a:off x="5120639" y="5081804"/>
            <a:ext cx="53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7249886" y="4702629"/>
            <a:ext cx="4942114" cy="14238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ফেব্রুইয়ারি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22818" y="906482"/>
            <a:ext cx="10086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08715" y="2364378"/>
            <a:ext cx="100109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45530" y="3517867"/>
            <a:ext cx="8859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Arrow: Right 19">
            <a:extLst>
              <a:ext uri="{FF2B5EF4-FFF2-40B4-BE49-F238E27FC236}">
                <a16:creationId xmlns:a16="http://schemas.microsoft.com/office/drawing/2014/main" id="{B7FB4974-6001-4DDB-BA7D-DBE396BA3969}"/>
              </a:ext>
            </a:extLst>
          </p:cNvPr>
          <p:cNvSpPr/>
          <p:nvPr/>
        </p:nvSpPr>
        <p:spPr>
          <a:xfrm>
            <a:off x="6557465" y="3912251"/>
            <a:ext cx="534572" cy="29238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19">
            <a:extLst>
              <a:ext uri="{FF2B5EF4-FFF2-40B4-BE49-F238E27FC236}">
                <a16:creationId xmlns:a16="http://schemas.microsoft.com/office/drawing/2014/main" id="{B7FB4974-6001-4DDB-BA7D-DBE396BA3969}"/>
              </a:ext>
            </a:extLst>
          </p:cNvPr>
          <p:cNvSpPr/>
          <p:nvPr/>
        </p:nvSpPr>
        <p:spPr>
          <a:xfrm>
            <a:off x="6712634" y="5253371"/>
            <a:ext cx="534572" cy="29238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19">
            <a:extLst>
              <a:ext uri="{FF2B5EF4-FFF2-40B4-BE49-F238E27FC236}">
                <a16:creationId xmlns:a16="http://schemas.microsoft.com/office/drawing/2014/main" id="{B7FB4974-6001-4DDB-BA7D-DBE396BA3969}"/>
              </a:ext>
            </a:extLst>
          </p:cNvPr>
          <p:cNvSpPr/>
          <p:nvPr/>
        </p:nvSpPr>
        <p:spPr>
          <a:xfrm>
            <a:off x="6690862" y="2658216"/>
            <a:ext cx="534572" cy="29238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886692"/>
            <a:ext cx="1724297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" y="4959927"/>
            <a:ext cx="167204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2244437"/>
            <a:ext cx="180267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50424" y="101652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2116183" y="2277291"/>
            <a:ext cx="261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0" y="3394363"/>
            <a:ext cx="178961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as-IN" sz="360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07177" y="3704309"/>
            <a:ext cx="627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1698171" y="5145183"/>
            <a:ext cx="65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40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76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জোড়ায়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6" y="762000"/>
            <a:ext cx="4393474" cy="609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19349"/>
            <a:ext cx="4833257" cy="1136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GB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GB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757644"/>
            <a:ext cx="6923314" cy="509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86399"/>
            <a:ext cx="7759338" cy="13715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ফেব্রুইয়ারিতে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599508"/>
            <a:ext cx="1515291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7405" y="2595153"/>
            <a:ext cx="914400" cy="579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6982" y="2551611"/>
            <a:ext cx="914400" cy="5965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96743" y="2495006"/>
            <a:ext cx="914400" cy="483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4267199"/>
            <a:ext cx="152835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61908" y="4367349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02525" y="2603864"/>
            <a:ext cx="701041" cy="579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75165" y="2730134"/>
            <a:ext cx="587829" cy="3265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387635"/>
            <a:ext cx="783771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দেশবাসীর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আয়ুর্বেদীয়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পেতিষ্ঠান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ঔষধালয়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54479" y="4611189"/>
            <a:ext cx="701041" cy="579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65863" y="4450077"/>
            <a:ext cx="587829" cy="657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12126" y="4336869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49931" y="4402183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760719" y="4650377"/>
            <a:ext cx="59958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V="1">
            <a:off x="5834742" y="2651760"/>
            <a:ext cx="631372" cy="40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59428"/>
            <a:ext cx="5943600" cy="2677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রাজাকার আলবদর কারা? তাদের কর্মকাণ্ড সম্পর্কে বল?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12192001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90" y="941342"/>
            <a:ext cx="6209210" cy="603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12191999" cy="612648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0331" y="613954"/>
            <a:ext cx="4641669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063" y="2011681"/>
            <a:ext cx="3762103" cy="2717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পঞ্চম 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৫০ মিনিট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-২-২০২২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653144"/>
            <a:ext cx="3735976" cy="13454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66" y="640079"/>
            <a:ext cx="3827418" cy="41275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89521" y="1528355"/>
            <a:ext cx="4602479" cy="32657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পূর্ণিমা দা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স,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মধ্যকুল মধ্যপাড়া সরকারী প্রাথমিক বিদ্যাল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কেশবপুর, যশোর।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3" y="0"/>
            <a:ext cx="12178936" cy="92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4062549"/>
            <a:ext cx="866067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33749"/>
            <a:ext cx="8621486" cy="8752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যোগেশচন্দ্র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352" y="901337"/>
            <a:ext cx="8586649" cy="12997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ঘু্মাচ্ছিল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3148149"/>
            <a:ext cx="8660674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ফেব্রুইয়ারি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9863" y="4101737"/>
            <a:ext cx="3492137" cy="862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নূতনচন্দ্র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95360" y="992777"/>
            <a:ext cx="3596639" cy="1162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ঘুমাচ্ছিলেন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08423" y="2216332"/>
            <a:ext cx="358357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৮৪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12926" y="3152503"/>
            <a:ext cx="347907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৩,আলতাফ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মাহামুদ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909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662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বাড়ির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5" y="689338"/>
            <a:ext cx="7224985" cy="61686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31519"/>
            <a:ext cx="4976949" cy="18418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১, “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বুদ্ধিজীবী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দশটি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5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BM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240"/>
            <a:ext cx="12192000" cy="591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39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" y="0"/>
            <a:ext cx="12192001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পূর্বপাঠ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" y="5682344"/>
            <a:ext cx="1020209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খ্যাত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রাজনীতিবিদ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আইনজীবী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ধীরেন্দ্রনাথ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763589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বুদ্ধিজীবী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গণপরিষদে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807028"/>
            <a:ext cx="12192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: ১৯৭১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27463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" y="2760618"/>
            <a:ext cx="12192001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রাজাকার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3740332"/>
            <a:ext cx="12096206" cy="1079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হয়েও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বিপক্ষ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তারাই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রাজাকার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83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</a:t>
            </a:r>
            <a:r>
              <a:rPr lang="en-US" sz="4800" b="1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830903"/>
            <a:ext cx="6270171" cy="188235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‘’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ন’’</a:t>
            </a:r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600" y="3620554"/>
            <a:ext cx="5967275" cy="15414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পঁচিশে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কেড়ে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BM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70171" y="830903"/>
            <a:ext cx="5833472" cy="5893698"/>
            <a:chOff x="5962675" y="405708"/>
            <a:chExt cx="5833472" cy="58936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0462" y="4444300"/>
              <a:ext cx="2033138" cy="1821692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962675" y="405708"/>
              <a:ext cx="5833472" cy="5893698"/>
              <a:chOff x="5625791" y="262029"/>
              <a:chExt cx="5833472" cy="58936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25791" y="262030"/>
                <a:ext cx="2080687" cy="190184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16716" y="4364154"/>
                <a:ext cx="2042547" cy="179157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69004" y="262029"/>
                <a:ext cx="1950776" cy="1808897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18327" y="4332783"/>
                <a:ext cx="1902135" cy="176694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26211" y="2083722"/>
                <a:ext cx="2004489" cy="221689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0700" y="2195891"/>
                <a:ext cx="2028563" cy="214207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25791" y="2083723"/>
                <a:ext cx="1851046" cy="21986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16716" y="288758"/>
                <a:ext cx="2042547" cy="18762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0539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0"/>
            <a:ext cx="1219200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8537" y="883919"/>
            <a:ext cx="9601200" cy="5830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এই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69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446" y="849086"/>
            <a:ext cx="6544492" cy="60089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পঁচিশে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অফিসগুলোও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সংবাদপত্রগুলোর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সাংবাদিককে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পঁচিশে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ঘুমাচ্ছিলেন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পঁচিশ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কবি-সাংবাদিক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মেহেরুন্নেসা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প্রখ্যাত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রাজনীতিবিদ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আইনজীবী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ধীরেন্দ্রনাথ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দত্তকে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৮৫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১৯৪৮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গনপরিষদে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রাষ্টভাষা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তুলেছিলেন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যোগেশচন্দ্র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দেশবাসীর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স্বাস্থ্যসেবার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আয়ুর্বেদীয়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পেতিষ্ঠান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ঔষধালয়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৮৪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মানুষটিও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রেহাই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67" y="248194"/>
            <a:ext cx="5343933" cy="67012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571" y="0"/>
            <a:ext cx="6505303" cy="822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8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110343"/>
            <a:ext cx="6583681" cy="5617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সঁপে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রণদাপ্রসাদ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দানশীলতার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নূতনচন্দ্র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রেহাই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ফেব্রুইয়ারিতে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ফেব্রুইয়ারি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আলতাফ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মাহামুদ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প্রতিভাবান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সুরসাধকের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66" y="-1"/>
            <a:ext cx="5673634" cy="7093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4503"/>
            <a:ext cx="6505303" cy="9405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1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799" y="1641566"/>
            <a:ext cx="1676400" cy="914400"/>
          </a:xfrm>
          <a:prstGeom prst="flowChartAlternateProcess">
            <a:avLst/>
          </a:prstGeom>
        </p:spPr>
      </p:pic>
      <p:pic>
        <p:nvPicPr>
          <p:cNvPr id="28" name="Picture 27" descr="s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234" y="3381103"/>
            <a:ext cx="1676399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1" descr="dir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987890" y="5055324"/>
            <a:ext cx="1669710" cy="110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Rectangle 3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বাক্যগঠন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1606732"/>
            <a:ext cx="1998617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1" y="5107577"/>
            <a:ext cx="1920241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৩, ‘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প্রখ্যাত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3600" dirty="0"/>
          </a:p>
        </p:txBody>
      </p:sp>
      <p:sp>
        <p:nvSpPr>
          <p:cNvPr id="38" name="Rectangle 37"/>
          <p:cNvSpPr/>
          <p:nvPr/>
        </p:nvSpPr>
        <p:spPr>
          <a:xfrm>
            <a:off x="3657599" y="5151120"/>
            <a:ext cx="210312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39098" y="5251269"/>
            <a:ext cx="625710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ধীরেন্দ্রনাথ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প্রখ্যাত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রাজনীতিবিদ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6754" y="3418115"/>
            <a:ext cx="165898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২, ‘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3600" dirty="0"/>
          </a:p>
        </p:txBody>
      </p:sp>
      <p:sp>
        <p:nvSpPr>
          <p:cNvPr id="41" name="Rectangle 40"/>
          <p:cNvSpPr/>
          <p:nvPr/>
        </p:nvSpPr>
        <p:spPr>
          <a:xfrm>
            <a:off x="6409509" y="3387634"/>
            <a:ext cx="578249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 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হয়েছেন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23361" y="1685109"/>
            <a:ext cx="1685107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92285" y="3405052"/>
            <a:ext cx="288689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আত্ন-উৎসর্গ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86845" y="1693818"/>
            <a:ext cx="6270172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3264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7236"/>
            <a:ext cx="4724400" cy="1760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Rectangle 29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056708"/>
            <a:ext cx="2233749" cy="87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943600"/>
            <a:ext cx="619179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 =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পড়েছিল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761" y="1072575"/>
            <a:ext cx="3892732" cy="32797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940526"/>
            <a:ext cx="7302137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বাক্যগঠন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803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1084</Words>
  <Application>Microsoft Office PowerPoint</Application>
  <PresentationFormat>Widescreen</PresentationFormat>
  <Paragraphs>134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126</cp:revision>
  <dcterms:created xsi:type="dcterms:W3CDTF">2020-08-30T03:01:19Z</dcterms:created>
  <dcterms:modified xsi:type="dcterms:W3CDTF">2022-02-04T17:00:37Z</dcterms:modified>
</cp:coreProperties>
</file>