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5" r:id="rId5"/>
    <p:sldId id="259" r:id="rId6"/>
    <p:sldId id="260" r:id="rId7"/>
    <p:sldId id="261"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viewProps" Target="viewProp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presProps" Target="presProps.xml" /><Relationship Id="rId2" Type="http://schemas.openxmlformats.org/officeDocument/2006/relationships/slide" Target="slides/slide1.xml" /><Relationship Id="rId16" Type="http://schemas.microsoft.com/office/2016/11/relationships/changesInfo" Target="changesInfos/changesInfo1.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tableStyles" Target="tableStyle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theme" Target="theme/theme1.xml" /></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8801719924582" userId="250553e49114e675" providerId="LiveId" clId="{0D36B061-A242-4740-9544-3F63F861FD64}"/>
    <pc:docChg chg="custSel addSld modSld">
      <pc:chgData name="8801719924582" userId="250553e49114e675" providerId="LiveId" clId="{0D36B061-A242-4740-9544-3F63F861FD64}" dt="2022-02-04T12:58:41.342" v="1573" actId="27696"/>
      <pc:docMkLst>
        <pc:docMk/>
      </pc:docMkLst>
      <pc:sldChg chg="modSp">
        <pc:chgData name="8801719924582" userId="250553e49114e675" providerId="LiveId" clId="{0D36B061-A242-4740-9544-3F63F861FD64}" dt="2022-02-04T10:44:31.869" v="176" actId="1076"/>
        <pc:sldMkLst>
          <pc:docMk/>
          <pc:sldMk cId="2912897113" sldId="256"/>
        </pc:sldMkLst>
        <pc:spChg chg="mod">
          <ac:chgData name="8801719924582" userId="250553e49114e675" providerId="LiveId" clId="{0D36B061-A242-4740-9544-3F63F861FD64}" dt="2022-02-04T10:44:31.869" v="176" actId="1076"/>
          <ac:spMkLst>
            <pc:docMk/>
            <pc:sldMk cId="2912897113" sldId="256"/>
            <ac:spMk id="2" creationId="{9C9065C7-828B-704E-9E4F-760CDE59D152}"/>
          </ac:spMkLst>
        </pc:spChg>
        <pc:spChg chg="mod">
          <ac:chgData name="8801719924582" userId="250553e49114e675" providerId="LiveId" clId="{0D36B061-A242-4740-9544-3F63F861FD64}" dt="2022-02-04T10:35:18.601" v="56" actId="255"/>
          <ac:spMkLst>
            <pc:docMk/>
            <pc:sldMk cId="2912897113" sldId="256"/>
            <ac:spMk id="3" creationId="{98D110F6-D293-554D-B2F4-BE1C4CD4D874}"/>
          </ac:spMkLst>
        </pc:spChg>
      </pc:sldChg>
      <pc:sldChg chg="modSp new">
        <pc:chgData name="8801719924582" userId="250553e49114e675" providerId="LiveId" clId="{0D36B061-A242-4740-9544-3F63F861FD64}" dt="2022-02-04T10:40:31.688" v="119" actId="242"/>
        <pc:sldMkLst>
          <pc:docMk/>
          <pc:sldMk cId="783956194" sldId="257"/>
        </pc:sldMkLst>
        <pc:spChg chg="mod">
          <ac:chgData name="8801719924582" userId="250553e49114e675" providerId="LiveId" clId="{0D36B061-A242-4740-9544-3F63F861FD64}" dt="2022-02-04T10:40:31.688" v="119" actId="242"/>
          <ac:spMkLst>
            <pc:docMk/>
            <pc:sldMk cId="783956194" sldId="257"/>
            <ac:spMk id="3" creationId="{8B77D216-5EAD-3741-BFD1-D2864F7E6BAE}"/>
          </ac:spMkLst>
        </pc:spChg>
      </pc:sldChg>
      <pc:sldChg chg="modSp new">
        <pc:chgData name="8801719924582" userId="250553e49114e675" providerId="LiveId" clId="{0D36B061-A242-4740-9544-3F63F861FD64}" dt="2022-02-04T10:44:02.296" v="175" actId="115"/>
        <pc:sldMkLst>
          <pc:docMk/>
          <pc:sldMk cId="3441951150" sldId="258"/>
        </pc:sldMkLst>
        <pc:spChg chg="mod">
          <ac:chgData name="8801719924582" userId="250553e49114e675" providerId="LiveId" clId="{0D36B061-A242-4740-9544-3F63F861FD64}" dt="2022-02-04T10:44:02.296" v="175" actId="115"/>
          <ac:spMkLst>
            <pc:docMk/>
            <pc:sldMk cId="3441951150" sldId="258"/>
            <ac:spMk id="3" creationId="{085FDF38-FCB7-824D-8167-A06AFB4F4C82}"/>
          </ac:spMkLst>
        </pc:spChg>
      </pc:sldChg>
      <pc:sldChg chg="modSp new">
        <pc:chgData name="8801719924582" userId="250553e49114e675" providerId="LiveId" clId="{0D36B061-A242-4740-9544-3F63F861FD64}" dt="2022-02-04T11:22:49.921" v="340" actId="114"/>
        <pc:sldMkLst>
          <pc:docMk/>
          <pc:sldMk cId="1691367131" sldId="259"/>
        </pc:sldMkLst>
        <pc:spChg chg="mod">
          <ac:chgData name="8801719924582" userId="250553e49114e675" providerId="LiveId" clId="{0D36B061-A242-4740-9544-3F63F861FD64}" dt="2022-02-04T10:46:43.559" v="209" actId="242"/>
          <ac:spMkLst>
            <pc:docMk/>
            <pc:sldMk cId="1691367131" sldId="259"/>
            <ac:spMk id="2" creationId="{D025917F-E9FC-064A-A01C-E0D8C3ED4CD7}"/>
          </ac:spMkLst>
        </pc:spChg>
        <pc:spChg chg="mod">
          <ac:chgData name="8801719924582" userId="250553e49114e675" providerId="LiveId" clId="{0D36B061-A242-4740-9544-3F63F861FD64}" dt="2022-02-04T11:22:49.921" v="340" actId="114"/>
          <ac:spMkLst>
            <pc:docMk/>
            <pc:sldMk cId="1691367131" sldId="259"/>
            <ac:spMk id="3" creationId="{AECD63CC-134C-D646-A93D-01A9E068B331}"/>
          </ac:spMkLst>
        </pc:spChg>
      </pc:sldChg>
      <pc:sldChg chg="modSp new">
        <pc:chgData name="8801719924582" userId="250553e49114e675" providerId="LiveId" clId="{0D36B061-A242-4740-9544-3F63F861FD64}" dt="2022-02-04T11:32:01.745" v="493" actId="255"/>
        <pc:sldMkLst>
          <pc:docMk/>
          <pc:sldMk cId="539506120" sldId="260"/>
        </pc:sldMkLst>
        <pc:spChg chg="mod">
          <ac:chgData name="8801719924582" userId="250553e49114e675" providerId="LiveId" clId="{0D36B061-A242-4740-9544-3F63F861FD64}" dt="2022-02-04T11:25:31.176" v="371" actId="255"/>
          <ac:spMkLst>
            <pc:docMk/>
            <pc:sldMk cId="539506120" sldId="260"/>
            <ac:spMk id="2" creationId="{688DEC32-C87A-AC4A-B29A-06655170218C}"/>
          </ac:spMkLst>
        </pc:spChg>
        <pc:spChg chg="mod">
          <ac:chgData name="8801719924582" userId="250553e49114e675" providerId="LiveId" clId="{0D36B061-A242-4740-9544-3F63F861FD64}" dt="2022-02-04T11:32:01.745" v="493" actId="255"/>
          <ac:spMkLst>
            <pc:docMk/>
            <pc:sldMk cId="539506120" sldId="260"/>
            <ac:spMk id="3" creationId="{16D4FE17-5381-1C4E-84AB-E3A3CD0AF786}"/>
          </ac:spMkLst>
        </pc:spChg>
      </pc:sldChg>
      <pc:sldChg chg="modSp new">
        <pc:chgData name="8801719924582" userId="250553e49114e675" providerId="LiveId" clId="{0D36B061-A242-4740-9544-3F63F861FD64}" dt="2022-02-04T11:39:57.481" v="796" actId="114"/>
        <pc:sldMkLst>
          <pc:docMk/>
          <pc:sldMk cId="698506661" sldId="261"/>
        </pc:sldMkLst>
        <pc:spChg chg="mod">
          <ac:chgData name="8801719924582" userId="250553e49114e675" providerId="LiveId" clId="{0D36B061-A242-4740-9544-3F63F861FD64}" dt="2022-02-04T11:39:57.481" v="796" actId="114"/>
          <ac:spMkLst>
            <pc:docMk/>
            <pc:sldMk cId="698506661" sldId="261"/>
            <ac:spMk id="3" creationId="{CFCE9D2F-110D-424F-B896-9E1E3899D08A}"/>
          </ac:spMkLst>
        </pc:spChg>
      </pc:sldChg>
      <pc:sldChg chg="modSp new">
        <pc:chgData name="8801719924582" userId="250553e49114e675" providerId="LiveId" clId="{0D36B061-A242-4740-9544-3F63F861FD64}" dt="2022-02-04T12:46:29.527" v="1272" actId="114"/>
        <pc:sldMkLst>
          <pc:docMk/>
          <pc:sldMk cId="3768897043" sldId="262"/>
        </pc:sldMkLst>
        <pc:spChg chg="mod">
          <ac:chgData name="8801719924582" userId="250553e49114e675" providerId="LiveId" clId="{0D36B061-A242-4740-9544-3F63F861FD64}" dt="2022-02-04T11:41:34.717" v="810" actId="242"/>
          <ac:spMkLst>
            <pc:docMk/>
            <pc:sldMk cId="3768897043" sldId="262"/>
            <ac:spMk id="2" creationId="{3E1CBE8F-FE9A-CA47-9245-5126760DFD27}"/>
          </ac:spMkLst>
        </pc:spChg>
        <pc:spChg chg="mod">
          <ac:chgData name="8801719924582" userId="250553e49114e675" providerId="LiveId" clId="{0D36B061-A242-4740-9544-3F63F861FD64}" dt="2022-02-04T12:46:29.527" v="1272" actId="114"/>
          <ac:spMkLst>
            <pc:docMk/>
            <pc:sldMk cId="3768897043" sldId="262"/>
            <ac:spMk id="3" creationId="{4B1A1BDF-D179-CB40-A824-46CA5206FBB1}"/>
          </ac:spMkLst>
        </pc:spChg>
      </pc:sldChg>
      <pc:sldChg chg="modSp new">
        <pc:chgData name="8801719924582" userId="250553e49114e675" providerId="LiveId" clId="{0D36B061-A242-4740-9544-3F63F861FD64}" dt="2022-02-04T12:54:47.353" v="1543" actId="255"/>
        <pc:sldMkLst>
          <pc:docMk/>
          <pc:sldMk cId="2472421064" sldId="263"/>
        </pc:sldMkLst>
        <pc:spChg chg="mod">
          <ac:chgData name="8801719924582" userId="250553e49114e675" providerId="LiveId" clId="{0D36B061-A242-4740-9544-3F63F861FD64}" dt="2022-02-04T12:47:23.087" v="1287" actId="122"/>
          <ac:spMkLst>
            <pc:docMk/>
            <pc:sldMk cId="2472421064" sldId="263"/>
            <ac:spMk id="2" creationId="{6582AF43-B9A2-E147-A218-5697D093C701}"/>
          </ac:spMkLst>
        </pc:spChg>
        <pc:spChg chg="mod">
          <ac:chgData name="8801719924582" userId="250553e49114e675" providerId="LiveId" clId="{0D36B061-A242-4740-9544-3F63F861FD64}" dt="2022-02-04T12:54:47.353" v="1543" actId="255"/>
          <ac:spMkLst>
            <pc:docMk/>
            <pc:sldMk cId="2472421064" sldId="263"/>
            <ac:spMk id="3" creationId="{07577290-E284-B142-8715-218E1FBC8EC5}"/>
          </ac:spMkLst>
        </pc:spChg>
      </pc:sldChg>
      <pc:sldChg chg="modSp new addAnim modAnim">
        <pc:chgData name="8801719924582" userId="250553e49114e675" providerId="LiveId" clId="{0D36B061-A242-4740-9544-3F63F861FD64}" dt="2022-02-04T12:58:41.342" v="1573" actId="27696"/>
        <pc:sldMkLst>
          <pc:docMk/>
          <pc:sldMk cId="3240971269" sldId="264"/>
        </pc:sldMkLst>
        <pc:spChg chg="mod">
          <ac:chgData name="8801719924582" userId="250553e49114e675" providerId="LiveId" clId="{0D36B061-A242-4740-9544-3F63F861FD64}" dt="2022-02-04T12:56:25.948" v="1569" actId="122"/>
          <ac:spMkLst>
            <pc:docMk/>
            <pc:sldMk cId="3240971269" sldId="264"/>
            <ac:spMk id="3" creationId="{49310FA5-5BA4-A24A-A50C-53FF1566C3FB}"/>
          </ac:spMkLst>
        </pc:spChg>
      </pc:sldChg>
      <pc:sldChg chg="new">
        <pc:chgData name="8801719924582" userId="250553e49114e675" providerId="LiveId" clId="{0D36B061-A242-4740-9544-3F63F861FD64}" dt="2022-02-04T12:56:54.723" v="1570" actId="680"/>
        <pc:sldMkLst>
          <pc:docMk/>
          <pc:sldMk cId="1955957947" sldId="265"/>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84FF8F-55B2-B94A-B32A-5F1798AE2306}"/>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1E2BAC0D-6AB2-0E43-BB47-FE1A05E5E37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5972B7FC-22FA-F34E-862E-4119C3C15385}"/>
              </a:ext>
            </a:extLst>
          </p:cNvPr>
          <p:cNvSpPr>
            <a:spLocks noGrp="1"/>
          </p:cNvSpPr>
          <p:nvPr>
            <p:ph type="dt" sz="half" idx="10"/>
          </p:nvPr>
        </p:nvSpPr>
        <p:spPr/>
        <p:txBody>
          <a:bodyPr/>
          <a:lstStyle/>
          <a:p>
            <a:fld id="{1E24C98F-889F-2948-859C-BF7C36195D16}" type="datetimeFigureOut">
              <a:rPr lang="en-US"/>
              <a:t>2/4/2022</a:t>
            </a:fld>
            <a:endParaRPr lang="en-US"/>
          </a:p>
        </p:txBody>
      </p:sp>
      <p:sp>
        <p:nvSpPr>
          <p:cNvPr id="5" name="Footer Placeholder 4">
            <a:extLst>
              <a:ext uri="{FF2B5EF4-FFF2-40B4-BE49-F238E27FC236}">
                <a16:creationId xmlns:a16="http://schemas.microsoft.com/office/drawing/2014/main" id="{C0EECBB1-265B-834E-8877-2E42312272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07B9660-E33F-064D-B561-CDAD1B38886A}"/>
              </a:ext>
            </a:extLst>
          </p:cNvPr>
          <p:cNvSpPr>
            <a:spLocks noGrp="1"/>
          </p:cNvSpPr>
          <p:nvPr>
            <p:ph type="sldNum" sz="quarter" idx="12"/>
          </p:nvPr>
        </p:nvSpPr>
        <p:spPr/>
        <p:txBody>
          <a:bodyPr/>
          <a:lstStyle/>
          <a:p>
            <a:fld id="{9466CB7D-A6D7-C04C-B3F8-4E4EF114E74E}" type="slidenum">
              <a:rPr lang="en-US"/>
              <a:t>‹#›</a:t>
            </a:fld>
            <a:endParaRPr lang="en-US"/>
          </a:p>
        </p:txBody>
      </p:sp>
    </p:spTree>
    <p:extLst>
      <p:ext uri="{BB962C8B-B14F-4D97-AF65-F5344CB8AC3E}">
        <p14:creationId xmlns:p14="http://schemas.microsoft.com/office/powerpoint/2010/main" val="9951882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E0C1C4-8654-FF4E-BDDC-1D1C9B0BC2D0}"/>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1B7118FB-6E7B-C945-AC06-109A4AF058F3}"/>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CDA26B3-F86A-8844-81C3-13CB4B1DC849}"/>
              </a:ext>
            </a:extLst>
          </p:cNvPr>
          <p:cNvSpPr>
            <a:spLocks noGrp="1"/>
          </p:cNvSpPr>
          <p:nvPr>
            <p:ph type="dt" sz="half" idx="10"/>
          </p:nvPr>
        </p:nvSpPr>
        <p:spPr/>
        <p:txBody>
          <a:bodyPr/>
          <a:lstStyle/>
          <a:p>
            <a:fld id="{1E24C98F-889F-2948-859C-BF7C36195D16}" type="datetimeFigureOut">
              <a:rPr lang="en-US"/>
              <a:t>2/4/2022</a:t>
            </a:fld>
            <a:endParaRPr lang="en-US"/>
          </a:p>
        </p:txBody>
      </p:sp>
      <p:sp>
        <p:nvSpPr>
          <p:cNvPr id="5" name="Footer Placeholder 4">
            <a:extLst>
              <a:ext uri="{FF2B5EF4-FFF2-40B4-BE49-F238E27FC236}">
                <a16:creationId xmlns:a16="http://schemas.microsoft.com/office/drawing/2014/main" id="{435E36FC-9AF2-9649-AFBD-C8F93A78E8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EEF29DC-5C57-A647-938A-73956DCCBE32}"/>
              </a:ext>
            </a:extLst>
          </p:cNvPr>
          <p:cNvSpPr>
            <a:spLocks noGrp="1"/>
          </p:cNvSpPr>
          <p:nvPr>
            <p:ph type="sldNum" sz="quarter" idx="12"/>
          </p:nvPr>
        </p:nvSpPr>
        <p:spPr/>
        <p:txBody>
          <a:bodyPr/>
          <a:lstStyle/>
          <a:p>
            <a:fld id="{9466CB7D-A6D7-C04C-B3F8-4E4EF114E74E}" type="slidenum">
              <a:rPr lang="en-US"/>
              <a:t>‹#›</a:t>
            </a:fld>
            <a:endParaRPr lang="en-US"/>
          </a:p>
        </p:txBody>
      </p:sp>
    </p:spTree>
    <p:extLst>
      <p:ext uri="{BB962C8B-B14F-4D97-AF65-F5344CB8AC3E}">
        <p14:creationId xmlns:p14="http://schemas.microsoft.com/office/powerpoint/2010/main" val="1198389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A5B8C08-29F5-CC46-8826-DEE2FC15E8DF}"/>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5499003-90EA-BD4A-8EAF-F6452EBDB14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4E03D83-3C53-BE44-BC8F-200C0CCCBE74}"/>
              </a:ext>
            </a:extLst>
          </p:cNvPr>
          <p:cNvSpPr>
            <a:spLocks noGrp="1"/>
          </p:cNvSpPr>
          <p:nvPr>
            <p:ph type="dt" sz="half" idx="10"/>
          </p:nvPr>
        </p:nvSpPr>
        <p:spPr/>
        <p:txBody>
          <a:bodyPr/>
          <a:lstStyle/>
          <a:p>
            <a:fld id="{1E24C98F-889F-2948-859C-BF7C36195D16}" type="datetimeFigureOut">
              <a:rPr lang="en-US"/>
              <a:t>2/4/2022</a:t>
            </a:fld>
            <a:endParaRPr lang="en-US"/>
          </a:p>
        </p:txBody>
      </p:sp>
      <p:sp>
        <p:nvSpPr>
          <p:cNvPr id="5" name="Footer Placeholder 4">
            <a:extLst>
              <a:ext uri="{FF2B5EF4-FFF2-40B4-BE49-F238E27FC236}">
                <a16:creationId xmlns:a16="http://schemas.microsoft.com/office/drawing/2014/main" id="{AB87273E-0C4A-C141-A38C-E150848E9F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0EF8B1-F94A-2241-90A7-458953D18E50}"/>
              </a:ext>
            </a:extLst>
          </p:cNvPr>
          <p:cNvSpPr>
            <a:spLocks noGrp="1"/>
          </p:cNvSpPr>
          <p:nvPr>
            <p:ph type="sldNum" sz="quarter" idx="12"/>
          </p:nvPr>
        </p:nvSpPr>
        <p:spPr/>
        <p:txBody>
          <a:bodyPr/>
          <a:lstStyle/>
          <a:p>
            <a:fld id="{9466CB7D-A6D7-C04C-B3F8-4E4EF114E74E}" type="slidenum">
              <a:rPr lang="en-US"/>
              <a:t>‹#›</a:t>
            </a:fld>
            <a:endParaRPr lang="en-US"/>
          </a:p>
        </p:txBody>
      </p:sp>
    </p:spTree>
    <p:extLst>
      <p:ext uri="{BB962C8B-B14F-4D97-AF65-F5344CB8AC3E}">
        <p14:creationId xmlns:p14="http://schemas.microsoft.com/office/powerpoint/2010/main" val="2594025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439F05-82DC-AC47-B428-27B4B746D3D5}"/>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6DA87A9-CE10-2B4E-8C7E-178A056F970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4C072347-2B8D-1743-8B9B-DCECD178F9B3}"/>
              </a:ext>
            </a:extLst>
          </p:cNvPr>
          <p:cNvSpPr>
            <a:spLocks noGrp="1"/>
          </p:cNvSpPr>
          <p:nvPr>
            <p:ph type="dt" sz="half" idx="10"/>
          </p:nvPr>
        </p:nvSpPr>
        <p:spPr/>
        <p:txBody>
          <a:bodyPr/>
          <a:lstStyle/>
          <a:p>
            <a:fld id="{1E24C98F-889F-2948-859C-BF7C36195D16}" type="datetimeFigureOut">
              <a:rPr lang="en-US"/>
              <a:t>2/4/2022</a:t>
            </a:fld>
            <a:endParaRPr lang="en-US"/>
          </a:p>
        </p:txBody>
      </p:sp>
      <p:sp>
        <p:nvSpPr>
          <p:cNvPr id="5" name="Footer Placeholder 4">
            <a:extLst>
              <a:ext uri="{FF2B5EF4-FFF2-40B4-BE49-F238E27FC236}">
                <a16:creationId xmlns:a16="http://schemas.microsoft.com/office/drawing/2014/main" id="{120D8DBF-2518-354A-A698-07BD16C4F9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89F2E2-704A-6844-8587-07B9F873A4ED}"/>
              </a:ext>
            </a:extLst>
          </p:cNvPr>
          <p:cNvSpPr>
            <a:spLocks noGrp="1"/>
          </p:cNvSpPr>
          <p:nvPr>
            <p:ph type="sldNum" sz="quarter" idx="12"/>
          </p:nvPr>
        </p:nvSpPr>
        <p:spPr/>
        <p:txBody>
          <a:bodyPr/>
          <a:lstStyle/>
          <a:p>
            <a:fld id="{9466CB7D-A6D7-C04C-B3F8-4E4EF114E74E}" type="slidenum">
              <a:rPr lang="en-US"/>
              <a:t>‹#›</a:t>
            </a:fld>
            <a:endParaRPr lang="en-US"/>
          </a:p>
        </p:txBody>
      </p:sp>
    </p:spTree>
    <p:extLst>
      <p:ext uri="{BB962C8B-B14F-4D97-AF65-F5344CB8AC3E}">
        <p14:creationId xmlns:p14="http://schemas.microsoft.com/office/powerpoint/2010/main" val="1382738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33D991-AA8E-204E-A596-DB647E0B8CC8}"/>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532E3C6E-A3D7-0B41-B09E-B7F052BD0A4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B903AE38-EB19-B540-95EF-79D4304E3ED4}"/>
              </a:ext>
            </a:extLst>
          </p:cNvPr>
          <p:cNvSpPr>
            <a:spLocks noGrp="1"/>
          </p:cNvSpPr>
          <p:nvPr>
            <p:ph type="dt" sz="half" idx="10"/>
          </p:nvPr>
        </p:nvSpPr>
        <p:spPr/>
        <p:txBody>
          <a:bodyPr/>
          <a:lstStyle/>
          <a:p>
            <a:fld id="{1E24C98F-889F-2948-859C-BF7C36195D16}" type="datetimeFigureOut">
              <a:rPr lang="en-US"/>
              <a:t>2/4/2022</a:t>
            </a:fld>
            <a:endParaRPr lang="en-US"/>
          </a:p>
        </p:txBody>
      </p:sp>
      <p:sp>
        <p:nvSpPr>
          <p:cNvPr id="5" name="Footer Placeholder 4">
            <a:extLst>
              <a:ext uri="{FF2B5EF4-FFF2-40B4-BE49-F238E27FC236}">
                <a16:creationId xmlns:a16="http://schemas.microsoft.com/office/drawing/2014/main" id="{96F8B9A2-CBFD-1643-8BF2-05C3CADA5E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3F56F2-DCFB-4C45-B54F-93E718D4BBFA}"/>
              </a:ext>
            </a:extLst>
          </p:cNvPr>
          <p:cNvSpPr>
            <a:spLocks noGrp="1"/>
          </p:cNvSpPr>
          <p:nvPr>
            <p:ph type="sldNum" sz="quarter" idx="12"/>
          </p:nvPr>
        </p:nvSpPr>
        <p:spPr/>
        <p:txBody>
          <a:bodyPr/>
          <a:lstStyle/>
          <a:p>
            <a:fld id="{9466CB7D-A6D7-C04C-B3F8-4E4EF114E74E}" type="slidenum">
              <a:rPr lang="en-US"/>
              <a:t>‹#›</a:t>
            </a:fld>
            <a:endParaRPr lang="en-US"/>
          </a:p>
        </p:txBody>
      </p:sp>
    </p:spTree>
    <p:extLst>
      <p:ext uri="{BB962C8B-B14F-4D97-AF65-F5344CB8AC3E}">
        <p14:creationId xmlns:p14="http://schemas.microsoft.com/office/powerpoint/2010/main" val="4966172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040FB-1FA0-8340-9544-FD21E0D13421}"/>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6F85ADA0-1E62-3244-9076-6E4345AE575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7A9A1964-99DC-044E-B2FC-3048AA969F5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BEA3EAC1-D14B-B249-9A4E-D821994359C2}"/>
              </a:ext>
            </a:extLst>
          </p:cNvPr>
          <p:cNvSpPr>
            <a:spLocks noGrp="1"/>
          </p:cNvSpPr>
          <p:nvPr>
            <p:ph type="dt" sz="half" idx="10"/>
          </p:nvPr>
        </p:nvSpPr>
        <p:spPr/>
        <p:txBody>
          <a:bodyPr/>
          <a:lstStyle/>
          <a:p>
            <a:fld id="{1E24C98F-889F-2948-859C-BF7C36195D16}" type="datetimeFigureOut">
              <a:rPr lang="en-US"/>
              <a:t>2/4/2022</a:t>
            </a:fld>
            <a:endParaRPr lang="en-US"/>
          </a:p>
        </p:txBody>
      </p:sp>
      <p:sp>
        <p:nvSpPr>
          <p:cNvPr id="6" name="Footer Placeholder 5">
            <a:extLst>
              <a:ext uri="{FF2B5EF4-FFF2-40B4-BE49-F238E27FC236}">
                <a16:creationId xmlns:a16="http://schemas.microsoft.com/office/drawing/2014/main" id="{380681BF-3231-9D4B-97E0-86C44B31AD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1670D4B-915F-CB46-84AC-AAC78AF1E530}"/>
              </a:ext>
            </a:extLst>
          </p:cNvPr>
          <p:cNvSpPr>
            <a:spLocks noGrp="1"/>
          </p:cNvSpPr>
          <p:nvPr>
            <p:ph type="sldNum" sz="quarter" idx="12"/>
          </p:nvPr>
        </p:nvSpPr>
        <p:spPr/>
        <p:txBody>
          <a:bodyPr/>
          <a:lstStyle/>
          <a:p>
            <a:fld id="{9466CB7D-A6D7-C04C-B3F8-4E4EF114E74E}" type="slidenum">
              <a:rPr lang="en-US"/>
              <a:t>‹#›</a:t>
            </a:fld>
            <a:endParaRPr lang="en-US"/>
          </a:p>
        </p:txBody>
      </p:sp>
    </p:spTree>
    <p:extLst>
      <p:ext uri="{BB962C8B-B14F-4D97-AF65-F5344CB8AC3E}">
        <p14:creationId xmlns:p14="http://schemas.microsoft.com/office/powerpoint/2010/main" val="9868614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41E5F-F07C-DE40-A9AF-EDEF411B404B}"/>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EDE34985-4025-B545-93ED-C4491BC9D8D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706C06BB-3466-0641-811E-E370CC6FCA04}"/>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C89A5BB1-7FEE-8546-98D4-0557C5C0625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59153258-5915-574B-B797-DBF77B9AB9A7}"/>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21CEAE71-DCA1-A844-B91E-92AC8CEC0407}"/>
              </a:ext>
            </a:extLst>
          </p:cNvPr>
          <p:cNvSpPr>
            <a:spLocks noGrp="1"/>
          </p:cNvSpPr>
          <p:nvPr>
            <p:ph type="dt" sz="half" idx="10"/>
          </p:nvPr>
        </p:nvSpPr>
        <p:spPr/>
        <p:txBody>
          <a:bodyPr/>
          <a:lstStyle/>
          <a:p>
            <a:fld id="{1E24C98F-889F-2948-859C-BF7C36195D16}" type="datetimeFigureOut">
              <a:rPr lang="en-US"/>
              <a:t>2/4/2022</a:t>
            </a:fld>
            <a:endParaRPr lang="en-US"/>
          </a:p>
        </p:txBody>
      </p:sp>
      <p:sp>
        <p:nvSpPr>
          <p:cNvPr id="8" name="Footer Placeholder 7">
            <a:extLst>
              <a:ext uri="{FF2B5EF4-FFF2-40B4-BE49-F238E27FC236}">
                <a16:creationId xmlns:a16="http://schemas.microsoft.com/office/drawing/2014/main" id="{60EE96BA-F721-7343-86A9-AF5E676A5C5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FCD46D4-D467-E14E-ABB8-B3513889A9ED}"/>
              </a:ext>
            </a:extLst>
          </p:cNvPr>
          <p:cNvSpPr>
            <a:spLocks noGrp="1"/>
          </p:cNvSpPr>
          <p:nvPr>
            <p:ph type="sldNum" sz="quarter" idx="12"/>
          </p:nvPr>
        </p:nvSpPr>
        <p:spPr/>
        <p:txBody>
          <a:bodyPr/>
          <a:lstStyle/>
          <a:p>
            <a:fld id="{9466CB7D-A6D7-C04C-B3F8-4E4EF114E74E}" type="slidenum">
              <a:rPr lang="en-US"/>
              <a:t>‹#›</a:t>
            </a:fld>
            <a:endParaRPr lang="en-US"/>
          </a:p>
        </p:txBody>
      </p:sp>
    </p:spTree>
    <p:extLst>
      <p:ext uri="{BB962C8B-B14F-4D97-AF65-F5344CB8AC3E}">
        <p14:creationId xmlns:p14="http://schemas.microsoft.com/office/powerpoint/2010/main" val="4074302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EA501C-C354-F74F-8320-038889E337A0}"/>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68452AF2-754A-D149-BA4C-365311FE8052}"/>
              </a:ext>
            </a:extLst>
          </p:cNvPr>
          <p:cNvSpPr>
            <a:spLocks noGrp="1"/>
          </p:cNvSpPr>
          <p:nvPr>
            <p:ph type="dt" sz="half" idx="10"/>
          </p:nvPr>
        </p:nvSpPr>
        <p:spPr/>
        <p:txBody>
          <a:bodyPr/>
          <a:lstStyle/>
          <a:p>
            <a:fld id="{1E24C98F-889F-2948-859C-BF7C36195D16}" type="datetimeFigureOut">
              <a:rPr lang="en-US"/>
              <a:t>2/4/2022</a:t>
            </a:fld>
            <a:endParaRPr lang="en-US"/>
          </a:p>
        </p:txBody>
      </p:sp>
      <p:sp>
        <p:nvSpPr>
          <p:cNvPr id="4" name="Footer Placeholder 3">
            <a:extLst>
              <a:ext uri="{FF2B5EF4-FFF2-40B4-BE49-F238E27FC236}">
                <a16:creationId xmlns:a16="http://schemas.microsoft.com/office/drawing/2014/main" id="{6530D93C-7F50-314B-9A51-D940F4EAD13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C8ACF8C-C23F-0E49-9EE6-CE0CC4A25B89}"/>
              </a:ext>
            </a:extLst>
          </p:cNvPr>
          <p:cNvSpPr>
            <a:spLocks noGrp="1"/>
          </p:cNvSpPr>
          <p:nvPr>
            <p:ph type="sldNum" sz="quarter" idx="12"/>
          </p:nvPr>
        </p:nvSpPr>
        <p:spPr/>
        <p:txBody>
          <a:bodyPr/>
          <a:lstStyle/>
          <a:p>
            <a:fld id="{9466CB7D-A6D7-C04C-B3F8-4E4EF114E74E}" type="slidenum">
              <a:rPr lang="en-US"/>
              <a:t>‹#›</a:t>
            </a:fld>
            <a:endParaRPr lang="en-US"/>
          </a:p>
        </p:txBody>
      </p:sp>
    </p:spTree>
    <p:extLst>
      <p:ext uri="{BB962C8B-B14F-4D97-AF65-F5344CB8AC3E}">
        <p14:creationId xmlns:p14="http://schemas.microsoft.com/office/powerpoint/2010/main" val="34339559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090B3A-5650-FC47-9679-9AED7ED24797}"/>
              </a:ext>
            </a:extLst>
          </p:cNvPr>
          <p:cNvSpPr>
            <a:spLocks noGrp="1"/>
          </p:cNvSpPr>
          <p:nvPr>
            <p:ph type="dt" sz="half" idx="10"/>
          </p:nvPr>
        </p:nvSpPr>
        <p:spPr/>
        <p:txBody>
          <a:bodyPr/>
          <a:lstStyle/>
          <a:p>
            <a:fld id="{1E24C98F-889F-2948-859C-BF7C36195D16}" type="datetimeFigureOut">
              <a:rPr lang="en-US"/>
              <a:t>2/4/2022</a:t>
            </a:fld>
            <a:endParaRPr lang="en-US"/>
          </a:p>
        </p:txBody>
      </p:sp>
      <p:sp>
        <p:nvSpPr>
          <p:cNvPr id="3" name="Footer Placeholder 2">
            <a:extLst>
              <a:ext uri="{FF2B5EF4-FFF2-40B4-BE49-F238E27FC236}">
                <a16:creationId xmlns:a16="http://schemas.microsoft.com/office/drawing/2014/main" id="{1508218B-EE7B-C84C-AF23-4CCB3C2EAD1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03CC444-3D40-8740-AC49-E88A780CFF17}"/>
              </a:ext>
            </a:extLst>
          </p:cNvPr>
          <p:cNvSpPr>
            <a:spLocks noGrp="1"/>
          </p:cNvSpPr>
          <p:nvPr>
            <p:ph type="sldNum" sz="quarter" idx="12"/>
          </p:nvPr>
        </p:nvSpPr>
        <p:spPr/>
        <p:txBody>
          <a:bodyPr/>
          <a:lstStyle/>
          <a:p>
            <a:fld id="{9466CB7D-A6D7-C04C-B3F8-4E4EF114E74E}" type="slidenum">
              <a:rPr lang="en-US"/>
              <a:t>‹#›</a:t>
            </a:fld>
            <a:endParaRPr lang="en-US"/>
          </a:p>
        </p:txBody>
      </p:sp>
    </p:spTree>
    <p:extLst>
      <p:ext uri="{BB962C8B-B14F-4D97-AF65-F5344CB8AC3E}">
        <p14:creationId xmlns:p14="http://schemas.microsoft.com/office/powerpoint/2010/main" val="56657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D2CA5-8538-614D-91C1-9619944ECF71}"/>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65914DCC-D61E-144D-93E8-C3D057FA52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E3873A11-329F-6745-9559-730C179AFE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F1D4972D-4C37-A648-9F70-024E8CE868AF}"/>
              </a:ext>
            </a:extLst>
          </p:cNvPr>
          <p:cNvSpPr>
            <a:spLocks noGrp="1"/>
          </p:cNvSpPr>
          <p:nvPr>
            <p:ph type="dt" sz="half" idx="10"/>
          </p:nvPr>
        </p:nvSpPr>
        <p:spPr/>
        <p:txBody>
          <a:bodyPr/>
          <a:lstStyle/>
          <a:p>
            <a:fld id="{1E24C98F-889F-2948-859C-BF7C36195D16}" type="datetimeFigureOut">
              <a:rPr lang="en-US"/>
              <a:t>2/4/2022</a:t>
            </a:fld>
            <a:endParaRPr lang="en-US"/>
          </a:p>
        </p:txBody>
      </p:sp>
      <p:sp>
        <p:nvSpPr>
          <p:cNvPr id="6" name="Footer Placeholder 5">
            <a:extLst>
              <a:ext uri="{FF2B5EF4-FFF2-40B4-BE49-F238E27FC236}">
                <a16:creationId xmlns:a16="http://schemas.microsoft.com/office/drawing/2014/main" id="{0F47DF31-1C59-DF4E-BAB5-9B345C36C2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4A899DB-CA8D-8543-ACD0-CE9C7BA271D3}"/>
              </a:ext>
            </a:extLst>
          </p:cNvPr>
          <p:cNvSpPr>
            <a:spLocks noGrp="1"/>
          </p:cNvSpPr>
          <p:nvPr>
            <p:ph type="sldNum" sz="quarter" idx="12"/>
          </p:nvPr>
        </p:nvSpPr>
        <p:spPr/>
        <p:txBody>
          <a:bodyPr/>
          <a:lstStyle/>
          <a:p>
            <a:fld id="{9466CB7D-A6D7-C04C-B3F8-4E4EF114E74E}" type="slidenum">
              <a:rPr lang="en-US"/>
              <a:t>‹#›</a:t>
            </a:fld>
            <a:endParaRPr lang="en-US"/>
          </a:p>
        </p:txBody>
      </p:sp>
    </p:spTree>
    <p:extLst>
      <p:ext uri="{BB962C8B-B14F-4D97-AF65-F5344CB8AC3E}">
        <p14:creationId xmlns:p14="http://schemas.microsoft.com/office/powerpoint/2010/main" val="1989645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394522-EEB6-1C40-A177-A6D5928F7B3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14DBE644-D71C-E545-B072-B2881FCD411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A681B191-4645-804F-9A68-E882D73C72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7482F0D4-F4A7-394F-A9FE-50ACE66D2E53}"/>
              </a:ext>
            </a:extLst>
          </p:cNvPr>
          <p:cNvSpPr>
            <a:spLocks noGrp="1"/>
          </p:cNvSpPr>
          <p:nvPr>
            <p:ph type="dt" sz="half" idx="10"/>
          </p:nvPr>
        </p:nvSpPr>
        <p:spPr/>
        <p:txBody>
          <a:bodyPr/>
          <a:lstStyle/>
          <a:p>
            <a:fld id="{1E24C98F-889F-2948-859C-BF7C36195D16}" type="datetimeFigureOut">
              <a:rPr lang="en-US"/>
              <a:t>2/4/2022</a:t>
            </a:fld>
            <a:endParaRPr lang="en-US"/>
          </a:p>
        </p:txBody>
      </p:sp>
      <p:sp>
        <p:nvSpPr>
          <p:cNvPr id="6" name="Footer Placeholder 5">
            <a:extLst>
              <a:ext uri="{FF2B5EF4-FFF2-40B4-BE49-F238E27FC236}">
                <a16:creationId xmlns:a16="http://schemas.microsoft.com/office/drawing/2014/main" id="{6780966A-6CB4-D948-A857-590BB50FAE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BC5DF5-ACE5-D240-879E-B90B27ACE2D4}"/>
              </a:ext>
            </a:extLst>
          </p:cNvPr>
          <p:cNvSpPr>
            <a:spLocks noGrp="1"/>
          </p:cNvSpPr>
          <p:nvPr>
            <p:ph type="sldNum" sz="quarter" idx="12"/>
          </p:nvPr>
        </p:nvSpPr>
        <p:spPr/>
        <p:txBody>
          <a:bodyPr/>
          <a:lstStyle/>
          <a:p>
            <a:fld id="{9466CB7D-A6D7-C04C-B3F8-4E4EF114E74E}" type="slidenum">
              <a:rPr lang="en-US"/>
              <a:t>‹#›</a:t>
            </a:fld>
            <a:endParaRPr lang="en-US"/>
          </a:p>
        </p:txBody>
      </p:sp>
    </p:spTree>
    <p:extLst>
      <p:ext uri="{BB962C8B-B14F-4D97-AF65-F5344CB8AC3E}">
        <p14:creationId xmlns:p14="http://schemas.microsoft.com/office/powerpoint/2010/main" val="2054669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7DB3838-ED6B-F546-9827-2398AE842E5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B2C8A9D-2DCC-9C4C-937A-5BDC7DC8904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A6816A5E-1922-3D40-9DE2-ABA5F1E53FE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24C98F-889F-2948-859C-BF7C36195D16}" type="datetimeFigureOut">
              <a:rPr lang="en-US"/>
              <a:t>2/4/2022</a:t>
            </a:fld>
            <a:endParaRPr lang="en-US"/>
          </a:p>
        </p:txBody>
      </p:sp>
      <p:sp>
        <p:nvSpPr>
          <p:cNvPr id="5" name="Footer Placeholder 4">
            <a:extLst>
              <a:ext uri="{FF2B5EF4-FFF2-40B4-BE49-F238E27FC236}">
                <a16:creationId xmlns:a16="http://schemas.microsoft.com/office/drawing/2014/main" id="{08FEBFDC-D7EC-1A40-A20A-FF9927B05D8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8CC2157-4B8A-5A4D-906C-D730DBABEC3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66CB7D-A6D7-C04C-B3F8-4E4EF114E74E}" type="slidenum">
              <a:rPr lang="en-US"/>
              <a:t>‹#›</a:t>
            </a:fld>
            <a:endParaRPr lang="en-US"/>
          </a:p>
        </p:txBody>
      </p:sp>
    </p:spTree>
    <p:extLst>
      <p:ext uri="{BB962C8B-B14F-4D97-AF65-F5344CB8AC3E}">
        <p14:creationId xmlns:p14="http://schemas.microsoft.com/office/powerpoint/2010/main" val="8135204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065C7-828B-704E-9E4F-760CDE59D152}"/>
              </a:ext>
            </a:extLst>
          </p:cNvPr>
          <p:cNvSpPr>
            <a:spLocks noGrp="1"/>
          </p:cNvSpPr>
          <p:nvPr>
            <p:ph type="ctrTitle"/>
          </p:nvPr>
        </p:nvSpPr>
        <p:spPr>
          <a:xfrm>
            <a:off x="1820883" y="1035772"/>
            <a:ext cx="9144000" cy="2387600"/>
          </a:xfrm>
        </p:spPr>
        <p:txBody>
          <a:bodyPr/>
          <a:lstStyle/>
          <a:p>
            <a:r>
              <a:rPr lang="en-GB">
                <a:solidFill>
                  <a:srgbClr val="FF0000"/>
                </a:solidFill>
              </a:rPr>
              <a:t>السلام علیکم و رحمة الله</a:t>
            </a:r>
            <a:endParaRPr lang="en-US">
              <a:solidFill>
                <a:srgbClr val="FF0000"/>
              </a:solidFill>
            </a:endParaRPr>
          </a:p>
        </p:txBody>
      </p:sp>
      <p:sp>
        <p:nvSpPr>
          <p:cNvPr id="3" name="Subtitle 2">
            <a:extLst>
              <a:ext uri="{FF2B5EF4-FFF2-40B4-BE49-F238E27FC236}">
                <a16:creationId xmlns:a16="http://schemas.microsoft.com/office/drawing/2014/main" id="{98D110F6-D293-554D-B2F4-BE1C4CD4D874}"/>
              </a:ext>
            </a:extLst>
          </p:cNvPr>
          <p:cNvSpPr>
            <a:spLocks noGrp="1"/>
          </p:cNvSpPr>
          <p:nvPr>
            <p:ph type="subTitle" idx="1"/>
          </p:nvPr>
        </p:nvSpPr>
        <p:spPr/>
        <p:txBody>
          <a:bodyPr>
            <a:normAutofit/>
          </a:bodyPr>
          <a:lstStyle/>
          <a:p>
            <a:r>
              <a:rPr lang="en-GB" sz="4800">
                <a:solidFill>
                  <a:srgbClr val="C00000"/>
                </a:solidFill>
              </a:rPr>
              <a:t>اهلا سهلا و مرحبا</a:t>
            </a:r>
            <a:endParaRPr lang="en-US" sz="4800">
              <a:solidFill>
                <a:srgbClr val="C00000"/>
              </a:solidFill>
            </a:endParaRPr>
          </a:p>
        </p:txBody>
      </p:sp>
    </p:spTree>
    <p:extLst>
      <p:ext uri="{BB962C8B-B14F-4D97-AF65-F5344CB8AC3E}">
        <p14:creationId xmlns:p14="http://schemas.microsoft.com/office/powerpoint/2010/main" val="2912897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B74E7-A857-6D47-9BA3-7ECF142A6AF8}"/>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49310FA5-5BA4-A24A-A50C-53FF1566C3FB}"/>
              </a:ext>
            </a:extLst>
          </p:cNvPr>
          <p:cNvSpPr>
            <a:spLocks noGrp="1"/>
          </p:cNvSpPr>
          <p:nvPr>
            <p:ph idx="1"/>
          </p:nvPr>
        </p:nvSpPr>
        <p:spPr/>
        <p:txBody>
          <a:bodyPr anchor="ctr">
            <a:normAutofit/>
          </a:bodyPr>
          <a:lstStyle/>
          <a:p>
            <a:pPr marL="0" indent="0" algn="ctr">
              <a:buNone/>
            </a:pPr>
            <a:r>
              <a:rPr lang="en-GB" sz="9600" i="1"/>
              <a:t>সকলকে আন্তরিক ধন্যবাদ</a:t>
            </a:r>
            <a:endParaRPr lang="en-US" sz="9600" i="1"/>
          </a:p>
        </p:txBody>
      </p:sp>
    </p:spTree>
    <p:extLst>
      <p:ext uri="{BB962C8B-B14F-4D97-AF65-F5344CB8AC3E}">
        <p14:creationId xmlns:p14="http://schemas.microsoft.com/office/powerpoint/2010/main" val="3240971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1"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E23AE-78BB-B543-A9F8-73C99B5180D6}"/>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8B77D216-5EAD-3741-BFD1-D2864F7E6BAE}"/>
              </a:ext>
            </a:extLst>
          </p:cNvPr>
          <p:cNvSpPr>
            <a:spLocks noGrp="1"/>
          </p:cNvSpPr>
          <p:nvPr>
            <p:ph idx="1"/>
          </p:nvPr>
        </p:nvSpPr>
        <p:spPr>
          <a:xfrm>
            <a:off x="1110343" y="1825625"/>
            <a:ext cx="10515600" cy="4351338"/>
          </a:xfrm>
        </p:spPr>
        <p:txBody>
          <a:bodyPr anchor="ctr"/>
          <a:lstStyle/>
          <a:p>
            <a:pPr algn="ctr"/>
            <a:r>
              <a:rPr lang="en-GB" sz="6600" i="1">
                <a:solidFill>
                  <a:schemeClr val="accent1"/>
                </a:solidFill>
              </a:rPr>
              <a:t>قواعد الغة العر</a:t>
            </a:r>
            <a:r>
              <a:rPr lang="en-GB" sz="6600" i="1" kern="1200">
                <a:solidFill>
                  <a:schemeClr val="accent1"/>
                </a:solidFill>
                <a:effectLst/>
                <a:latin typeface="Calibri" panose="020F0502020204030204" pitchFamily="34" charset="0"/>
                <a:ea typeface="+mn-ea"/>
                <a:cs typeface="+mn-cs"/>
              </a:rPr>
              <a:t> </a:t>
            </a:r>
            <a:r>
              <a:rPr lang="en-GB" sz="6600" i="1">
                <a:solidFill>
                  <a:schemeClr val="accent1"/>
                </a:solidFill>
              </a:rPr>
              <a:t>بیة</a:t>
            </a:r>
            <a:r>
              <a:rPr lang="en-GB"/>
              <a:t> </a:t>
            </a:r>
            <a:endParaRPr lang="en-US"/>
          </a:p>
        </p:txBody>
      </p:sp>
    </p:spTree>
    <p:extLst>
      <p:ext uri="{BB962C8B-B14F-4D97-AF65-F5344CB8AC3E}">
        <p14:creationId xmlns:p14="http://schemas.microsoft.com/office/powerpoint/2010/main" val="7839561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9EF39B-80DE-EB40-9BD8-13DAA01F8A0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85FDF38-FCB7-824D-8167-A06AFB4F4C82}"/>
              </a:ext>
            </a:extLst>
          </p:cNvPr>
          <p:cNvSpPr>
            <a:spLocks noGrp="1"/>
          </p:cNvSpPr>
          <p:nvPr>
            <p:ph idx="1"/>
          </p:nvPr>
        </p:nvSpPr>
        <p:spPr/>
        <p:txBody>
          <a:bodyPr anchor="ctr">
            <a:normAutofit/>
          </a:bodyPr>
          <a:lstStyle/>
          <a:p>
            <a:pPr marL="0" indent="0" algn="ctr">
              <a:buNone/>
            </a:pPr>
            <a:r>
              <a:rPr lang="en-GB" sz="9600" u="sng"/>
              <a:t>تعریف الاسم مفصلا</a:t>
            </a:r>
            <a:endParaRPr lang="en-US" sz="9600" u="sng"/>
          </a:p>
        </p:txBody>
      </p:sp>
    </p:spTree>
    <p:extLst>
      <p:ext uri="{BB962C8B-B14F-4D97-AF65-F5344CB8AC3E}">
        <p14:creationId xmlns:p14="http://schemas.microsoft.com/office/powerpoint/2010/main" val="34419511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D4C9C-1688-4B4F-9BB2-460BD45542B4}"/>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D3026B-0586-794C-BFBA-1A3D5CE416F9}"/>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19559579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5917F-E9FC-064A-A01C-E0D8C3ED4CD7}"/>
              </a:ext>
            </a:extLst>
          </p:cNvPr>
          <p:cNvSpPr>
            <a:spLocks noGrp="1"/>
          </p:cNvSpPr>
          <p:nvPr>
            <p:ph type="title"/>
          </p:nvPr>
        </p:nvSpPr>
        <p:spPr/>
        <p:txBody>
          <a:bodyPr anchor="ctr"/>
          <a:lstStyle/>
          <a:p>
            <a:pPr algn="ctr"/>
            <a:r>
              <a:rPr lang="en-GB"/>
              <a:t>معنی الاسم لغة</a:t>
            </a:r>
            <a:endParaRPr lang="en-US"/>
          </a:p>
        </p:txBody>
      </p:sp>
      <p:sp>
        <p:nvSpPr>
          <p:cNvPr id="3" name="Content Placeholder 2">
            <a:extLst>
              <a:ext uri="{FF2B5EF4-FFF2-40B4-BE49-F238E27FC236}">
                <a16:creationId xmlns:a16="http://schemas.microsoft.com/office/drawing/2014/main" id="{AECD63CC-134C-D646-A93D-01A9E068B331}"/>
              </a:ext>
            </a:extLst>
          </p:cNvPr>
          <p:cNvSpPr>
            <a:spLocks noGrp="1"/>
          </p:cNvSpPr>
          <p:nvPr>
            <p:ph idx="1"/>
          </p:nvPr>
        </p:nvSpPr>
        <p:spPr>
          <a:xfrm>
            <a:off x="1048492" y="1887476"/>
            <a:ext cx="10515600" cy="4351338"/>
          </a:xfrm>
        </p:spPr>
        <p:txBody>
          <a:bodyPr>
            <a:normAutofit/>
          </a:bodyPr>
          <a:lstStyle/>
          <a:p>
            <a:pPr marL="0" indent="0">
              <a:buNone/>
            </a:pPr>
            <a:r>
              <a:rPr lang="en-GB" sz="6000" i="1">
                <a:solidFill>
                  <a:srgbClr val="FF0000"/>
                </a:solidFill>
              </a:rPr>
              <a:t>الاسم শব্দটি একবচন, বহুবচন الاسماء،الاسام،الاسامی অর্থ   চিহ্ন, নিদর্শন বা নাম ইত্যাদি</a:t>
            </a:r>
            <a:r>
              <a:rPr lang="en-GB" sz="4800"/>
              <a:t>।</a:t>
            </a:r>
            <a:endParaRPr lang="en-US" sz="4800"/>
          </a:p>
        </p:txBody>
      </p:sp>
    </p:spTree>
    <p:extLst>
      <p:ext uri="{BB962C8B-B14F-4D97-AF65-F5344CB8AC3E}">
        <p14:creationId xmlns:p14="http://schemas.microsoft.com/office/powerpoint/2010/main" val="1691367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8DEC32-C87A-AC4A-B29A-06655170218C}"/>
              </a:ext>
            </a:extLst>
          </p:cNvPr>
          <p:cNvSpPr>
            <a:spLocks noGrp="1"/>
          </p:cNvSpPr>
          <p:nvPr>
            <p:ph type="title"/>
          </p:nvPr>
        </p:nvSpPr>
        <p:spPr/>
        <p:txBody>
          <a:bodyPr>
            <a:normAutofit/>
          </a:bodyPr>
          <a:lstStyle/>
          <a:p>
            <a:pPr algn="ctr"/>
            <a:r>
              <a:rPr lang="en-GB" sz="4800" i="1">
                <a:solidFill>
                  <a:schemeClr val="tx2"/>
                </a:solidFill>
              </a:rPr>
              <a:t>معنی الاسم اصطلاحا</a:t>
            </a:r>
            <a:endParaRPr lang="en-US" sz="4800" i="1">
              <a:solidFill>
                <a:schemeClr val="tx2"/>
              </a:solidFill>
            </a:endParaRPr>
          </a:p>
        </p:txBody>
      </p:sp>
      <p:sp>
        <p:nvSpPr>
          <p:cNvPr id="3" name="Content Placeholder 2">
            <a:extLst>
              <a:ext uri="{FF2B5EF4-FFF2-40B4-BE49-F238E27FC236}">
                <a16:creationId xmlns:a16="http://schemas.microsoft.com/office/drawing/2014/main" id="{16D4FE17-5381-1C4E-84AB-E3A3CD0AF786}"/>
              </a:ext>
            </a:extLst>
          </p:cNvPr>
          <p:cNvSpPr>
            <a:spLocks noGrp="1"/>
          </p:cNvSpPr>
          <p:nvPr>
            <p:ph idx="1"/>
          </p:nvPr>
        </p:nvSpPr>
        <p:spPr>
          <a:xfrm>
            <a:off x="1023752" y="2073028"/>
            <a:ext cx="10515600" cy="4351338"/>
          </a:xfrm>
        </p:spPr>
        <p:txBody>
          <a:bodyPr/>
          <a:lstStyle/>
          <a:p>
            <a:pPr marL="0" indent="0">
              <a:buNone/>
            </a:pPr>
            <a:r>
              <a:rPr lang="en-GB" sz="4800"/>
              <a:t>الاسم: کلمة تدل علی معنی فی نفسها غیر مقترن باحد الازمنة الثلاثة ،اعنی الماضی و الحالـ و الاستقبال</a:t>
            </a:r>
            <a:endParaRPr lang="en-US" sz="4800"/>
          </a:p>
        </p:txBody>
      </p:sp>
    </p:spTree>
    <p:extLst>
      <p:ext uri="{BB962C8B-B14F-4D97-AF65-F5344CB8AC3E}">
        <p14:creationId xmlns:p14="http://schemas.microsoft.com/office/powerpoint/2010/main" val="539506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06BC1-EFCE-814F-B352-A290D110B799}"/>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CFCE9D2F-110D-424F-B896-9E1E3899D08A}"/>
              </a:ext>
            </a:extLst>
          </p:cNvPr>
          <p:cNvSpPr>
            <a:spLocks noGrp="1"/>
          </p:cNvSpPr>
          <p:nvPr>
            <p:ph idx="1"/>
          </p:nvPr>
        </p:nvSpPr>
        <p:spPr/>
        <p:txBody>
          <a:bodyPr>
            <a:normAutofit/>
          </a:bodyPr>
          <a:lstStyle/>
          <a:p>
            <a:pPr marL="0" indent="0">
              <a:buNone/>
            </a:pPr>
            <a:r>
              <a:rPr lang="en-GB" sz="4000" i="1"/>
              <a:t>আরবি যে শব্দ দ্বারা কোন ব্যক্তি,বস্তু বা স্থানের নাম বুঝায় তাকে ইসেম বলে। যেমন – আবদুল্লাহ, ফুয়াদ, ফাহাদ, ফাহিম, আরতুগুল, আমি,জাম, ঢাকা, বাংলাদেশ ইত্যাদি। ইসেমকে বাংলায় বিশেষ্য বলা হয়।</a:t>
            </a:r>
          </a:p>
          <a:p>
            <a:pPr marL="0" indent="0">
              <a:buNone/>
            </a:pPr>
            <a:r>
              <a:rPr lang="en-GB" sz="4000" i="1"/>
              <a:t>ইংরেজিতে একে Noun বলা হয়। সুতরাং বিশেষ্য,NounNoun আর الاسم একই জিনিস।</a:t>
            </a:r>
            <a:endParaRPr lang="en-US" sz="4000" i="1"/>
          </a:p>
        </p:txBody>
      </p:sp>
    </p:spTree>
    <p:extLst>
      <p:ext uri="{BB962C8B-B14F-4D97-AF65-F5344CB8AC3E}">
        <p14:creationId xmlns:p14="http://schemas.microsoft.com/office/powerpoint/2010/main" val="698506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1CBE8F-FE9A-CA47-9245-5126760DFD27}"/>
              </a:ext>
            </a:extLst>
          </p:cNvPr>
          <p:cNvSpPr>
            <a:spLocks noGrp="1"/>
          </p:cNvSpPr>
          <p:nvPr>
            <p:ph type="title"/>
          </p:nvPr>
        </p:nvSpPr>
        <p:spPr/>
        <p:txBody>
          <a:bodyPr anchor="ctr"/>
          <a:lstStyle/>
          <a:p>
            <a:pPr algn="ctr"/>
            <a:r>
              <a:rPr lang="en-GB"/>
              <a:t>নাম করণ</a:t>
            </a:r>
            <a:endParaRPr lang="en-US"/>
          </a:p>
        </p:txBody>
      </p:sp>
      <p:sp>
        <p:nvSpPr>
          <p:cNvPr id="3" name="Content Placeholder 2">
            <a:extLst>
              <a:ext uri="{FF2B5EF4-FFF2-40B4-BE49-F238E27FC236}">
                <a16:creationId xmlns:a16="http://schemas.microsoft.com/office/drawing/2014/main" id="{4B1A1BDF-D179-CB40-A824-46CA5206FBB1}"/>
              </a:ext>
            </a:extLst>
          </p:cNvPr>
          <p:cNvSpPr>
            <a:spLocks noGrp="1"/>
          </p:cNvSpPr>
          <p:nvPr>
            <p:ph idx="1"/>
          </p:nvPr>
        </p:nvSpPr>
        <p:spPr>
          <a:xfrm>
            <a:off x="708314" y="1535401"/>
            <a:ext cx="10515600" cy="4351338"/>
          </a:xfrm>
        </p:spPr>
        <p:txBody>
          <a:bodyPr>
            <a:normAutofit/>
          </a:bodyPr>
          <a:lstStyle/>
          <a:p>
            <a:pPr marL="0" indent="0">
              <a:buNone/>
            </a:pPr>
            <a:r>
              <a:rPr lang="en-GB" sz="4000" i="1" u="sng"/>
              <a:t>اسم এর নামকরণ নিয়ে দুটি মত পাওয়া যায়।যথা</a:t>
            </a:r>
          </a:p>
          <a:p>
            <a:pPr marL="0" indent="0">
              <a:buNone/>
            </a:pPr>
            <a:r>
              <a:rPr lang="en-GB" sz="4000" i="1" u="sng"/>
              <a:t>(১) اسم শব্দটি سمو হতে নির্গত। অর্থ উচ্চ হওয়া। سمو এর واو বর্ণ টিকে বিলোপ করে প্রথমে একটি همزة وصل যুক্ত করে উচ্চারণের সুবিধার্থে س হরফ টিকে সাকিন করে اسم গঠন করা হয়েছে। ইসম শব্দটি فعل و حرف হতে মর্যাদাসম্পন্ন হওয়ায় একে اسم নামে নামকরণ  করা হয়েছে। </a:t>
            </a:r>
            <a:endParaRPr lang="en-US" sz="4000" i="1" u="sng"/>
          </a:p>
        </p:txBody>
      </p:sp>
    </p:spTree>
    <p:extLst>
      <p:ext uri="{BB962C8B-B14F-4D97-AF65-F5344CB8AC3E}">
        <p14:creationId xmlns:p14="http://schemas.microsoft.com/office/powerpoint/2010/main" val="3768897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2AF43-B9A2-E147-A218-5697D093C701}"/>
              </a:ext>
            </a:extLst>
          </p:cNvPr>
          <p:cNvSpPr>
            <a:spLocks noGrp="1"/>
          </p:cNvSpPr>
          <p:nvPr>
            <p:ph type="title"/>
          </p:nvPr>
        </p:nvSpPr>
        <p:spPr/>
        <p:txBody>
          <a:bodyPr/>
          <a:lstStyle/>
          <a:p>
            <a:pPr algn="ctr"/>
            <a:r>
              <a:rPr lang="en-GB"/>
              <a:t>নামকরণের ২য় মত</a:t>
            </a:r>
            <a:endParaRPr lang="en-US"/>
          </a:p>
        </p:txBody>
      </p:sp>
      <p:sp>
        <p:nvSpPr>
          <p:cNvPr id="3" name="Content Placeholder 2">
            <a:extLst>
              <a:ext uri="{FF2B5EF4-FFF2-40B4-BE49-F238E27FC236}">
                <a16:creationId xmlns:a16="http://schemas.microsoft.com/office/drawing/2014/main" id="{07577290-E284-B142-8715-218E1FBC8EC5}"/>
              </a:ext>
            </a:extLst>
          </p:cNvPr>
          <p:cNvSpPr>
            <a:spLocks noGrp="1"/>
          </p:cNvSpPr>
          <p:nvPr>
            <p:ph idx="1"/>
          </p:nvPr>
        </p:nvSpPr>
        <p:spPr>
          <a:xfrm>
            <a:off x="875310" y="1825625"/>
            <a:ext cx="10515600" cy="4351338"/>
          </a:xfrm>
        </p:spPr>
        <p:txBody>
          <a:bodyPr/>
          <a:lstStyle/>
          <a:p>
            <a:pPr marL="0" indent="0">
              <a:buNone/>
            </a:pPr>
            <a:r>
              <a:rPr lang="en-GB" sz="4800"/>
              <a:t>اسم শব্দটি وسم শব্দ নির্গত। অর্থ চিহ্ন বা নিদর্শন। وسم এর যের বিশিষ্ট واو কে হামজা দ্বারা পরিবর্তন করে اسم গঠন করা হয়েছে। শব্দটি যেহেতু তার অভীষ্ট ব্যক্তি বা বস্তু বোঝানোর জন্য নিদর্শনস্বরুপ তাই তাকে اسم নামে নামকরণ করা হয়েছে। </a:t>
            </a:r>
            <a:endParaRPr lang="en-US" sz="4800"/>
          </a:p>
        </p:txBody>
      </p:sp>
    </p:spTree>
    <p:extLst>
      <p:ext uri="{BB962C8B-B14F-4D97-AF65-F5344CB8AC3E}">
        <p14:creationId xmlns:p14="http://schemas.microsoft.com/office/powerpoint/2010/main" val="24724210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10</Slides>
  <Notes>0</Notes>
  <HiddenSlides>0</HiddenSlide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السلام علیکم و رحمة الله</vt:lpstr>
      <vt:lpstr>PowerPoint Presentation</vt:lpstr>
      <vt:lpstr>PowerPoint Presentation</vt:lpstr>
      <vt:lpstr>PowerPoint Presentation</vt:lpstr>
      <vt:lpstr>معنی الاسم لغة</vt:lpstr>
      <vt:lpstr>معنی الاسم اصطلاحا</vt:lpstr>
      <vt:lpstr>PowerPoint Presentation</vt:lpstr>
      <vt:lpstr>নাম করণ</vt:lpstr>
      <vt:lpstr>নামকরণের ২য় মত</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السلام علیکم و رحمة الله</dc:title>
  <dc:creator>8801719924582</dc:creator>
  <cp:lastModifiedBy>8801719924582</cp:lastModifiedBy>
  <cp:revision>2</cp:revision>
  <dcterms:created xsi:type="dcterms:W3CDTF">2022-02-04T10:32:24Z</dcterms:created>
  <dcterms:modified xsi:type="dcterms:W3CDTF">2022-02-04T12:58:48Z</dcterms:modified>
</cp:coreProperties>
</file>