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5" r:id="rId4"/>
    <p:sldId id="283" r:id="rId5"/>
    <p:sldId id="266" r:id="rId6"/>
    <p:sldId id="273" r:id="rId7"/>
    <p:sldId id="257" r:id="rId8"/>
    <p:sldId id="261" r:id="rId9"/>
    <p:sldId id="259" r:id="rId10"/>
    <p:sldId id="258" r:id="rId11"/>
    <p:sldId id="260" r:id="rId12"/>
    <p:sldId id="263" r:id="rId13"/>
    <p:sldId id="274" r:id="rId14"/>
    <p:sldId id="275" r:id="rId15"/>
    <p:sldId id="267" r:id="rId16"/>
    <p:sldId id="277" r:id="rId17"/>
    <p:sldId id="281" r:id="rId18"/>
    <p:sldId id="280" r:id="rId19"/>
    <p:sldId id="269" r:id="rId20"/>
    <p:sldId id="285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FC8F3-63BC-4EFE-8E22-D4FC0A9BE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72FD-A5FF-41B4-9DBB-1206D8AD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C72FD-A5FF-41B4-9DBB-1206D8AD30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72FD-A5FF-41B4-9DBB-1206D8AD30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80649-07A8-44DF-9944-EE79B3C3B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0484"/>
            <a:ext cx="8534400" cy="6240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53990-BB32-49C1-A200-83D14A97B5E6}"/>
              </a:ext>
            </a:extLst>
          </p:cNvPr>
          <p:cNvSpPr txBox="1"/>
          <p:nvPr/>
        </p:nvSpPr>
        <p:spPr>
          <a:xfrm>
            <a:off x="3200400" y="685800"/>
            <a:ext cx="35814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Wellcome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5" y="1435320"/>
            <a:ext cx="2666998" cy="3203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53121"/>
            <a:ext cx="3924300" cy="3924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459213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itchFamily="2" charset="0"/>
              </a:rPr>
              <a:t>I fly in the sky.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7200" y="4687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itchFamily="2" charset="0"/>
              </a:rPr>
              <a:t>and look for food.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681335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Look at the picture and say.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6129" b="24262"/>
          <a:stretch/>
        </p:blipFill>
        <p:spPr>
          <a:xfrm flipH="1">
            <a:off x="4724400" y="1607127"/>
            <a:ext cx="3589814" cy="2202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2" y="1600200"/>
            <a:ext cx="3635013" cy="2202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295400" y="44444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NikoshBAN" pitchFamily="2" charset="0"/>
              </a:rPr>
              <a:t>Sometimes I take food from people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105400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I’m very quick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199" y="376535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Look at the picture and say.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1190"/>
          <a:stretch/>
        </p:blipFill>
        <p:spPr>
          <a:xfrm>
            <a:off x="700485" y="2036618"/>
            <a:ext cx="3830228" cy="24969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838201" y="5105400"/>
            <a:ext cx="794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cs typeface="NikoshBAN" pitchFamily="2" charset="0"/>
              </a:rPr>
              <a:t>Sometimes I eat dirty things.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605043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Look at the picture and say.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9276"/>
          <a:stretch/>
        </p:blipFill>
        <p:spPr>
          <a:xfrm>
            <a:off x="4780372" y="2036618"/>
            <a:ext cx="3830228" cy="24969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2159"/>
            <a:ext cx="77724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Open your book at page 47.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56" y="1600200"/>
            <a:ext cx="3545487" cy="47244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5550" y="433532"/>
            <a:ext cx="4419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Teacher’s reading Loudly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Teacher Reading To Students - Story Telling Clipart, HD Png Download ,  Transparent Png Image - PNGitem">
            <a:extLst>
              <a:ext uri="{FF2B5EF4-FFF2-40B4-BE49-F238E27FC236}">
                <a16:creationId xmlns:a16="http://schemas.microsoft.com/office/drawing/2014/main" id="{17B7DBEF-322E-4F8B-9E7E-BC8C2E16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86398"/>
            <a:ext cx="4991100" cy="51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979" y="420469"/>
            <a:ext cx="589142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Everybody listen and say after 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96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Sometimes I take food from people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I’m a crow.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16341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itchFamily="2" charset="0"/>
              </a:rPr>
              <a:t>I live in a tree.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I get up early in the morning.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514600"/>
            <a:ext cx="400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I’ m active all 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itchFamily="2" charset="0"/>
              </a:rPr>
              <a:t>I fly in the sky and look for food.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639080"/>
            <a:ext cx="39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I’m very quick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5402951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Sometimes I eat dirty things.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8300" y="572869"/>
            <a:ext cx="56769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Student’s reading silently</a:t>
            </a:r>
          </a:p>
        </p:txBody>
      </p:sp>
      <p:pic>
        <p:nvPicPr>
          <p:cNvPr id="7" name="Picture 6" descr="hqdefault.jpg"/>
          <p:cNvPicPr>
            <a:picLocks noChangeAspect="1"/>
          </p:cNvPicPr>
          <p:nvPr/>
        </p:nvPicPr>
        <p:blipFill rotWithShape="1">
          <a:blip r:embed="rId2"/>
          <a:srcRect l="3683" t="3798" r="9608" b="6598"/>
          <a:stretch/>
        </p:blipFill>
        <p:spPr>
          <a:xfrm>
            <a:off x="1638300" y="1524000"/>
            <a:ext cx="5702344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6765" y="2777536"/>
            <a:ext cx="1702770" cy="1828797"/>
            <a:chOff x="3586291" y="1041401"/>
            <a:chExt cx="1976311" cy="1981197"/>
          </a:xfrm>
        </p:grpSpPr>
        <p:sp>
          <p:nvSpPr>
            <p:cNvPr id="3" name="Oval 2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Live</a:t>
              </a:r>
              <a:endParaRPr lang="en-US" sz="3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57800" y="2679742"/>
            <a:ext cx="1702770" cy="1828797"/>
            <a:chOff x="3586291" y="1041401"/>
            <a:chExt cx="1976311" cy="1981197"/>
          </a:xfrm>
        </p:grpSpPr>
        <p:sp>
          <p:nvSpPr>
            <p:cNvPr id="6" name="Oval 5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Fly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33800" y="4682538"/>
            <a:ext cx="1702770" cy="1828797"/>
            <a:chOff x="3586291" y="974738"/>
            <a:chExt cx="1976311" cy="1981197"/>
          </a:xfrm>
        </p:grpSpPr>
        <p:sp>
          <p:nvSpPr>
            <p:cNvPr id="9" name="Oval 8"/>
            <p:cNvSpPr/>
            <p:nvPr/>
          </p:nvSpPr>
          <p:spPr>
            <a:xfrm>
              <a:off x="3586291" y="974738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Dirty</a:t>
              </a:r>
              <a:endParaRPr lang="en-US" sz="3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6843" y="2896731"/>
            <a:ext cx="1702770" cy="1828797"/>
            <a:chOff x="3586291" y="1041401"/>
            <a:chExt cx="1976311" cy="1981197"/>
          </a:xfrm>
        </p:grpSpPr>
        <p:sp>
          <p:nvSpPr>
            <p:cNvPr id="12" name="Oval 11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Quick</a:t>
              </a:r>
              <a:endParaRPr lang="en-US" sz="3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3846" y="642196"/>
            <a:ext cx="1888699" cy="1981197"/>
            <a:chOff x="3586291" y="1041401"/>
            <a:chExt cx="1976311" cy="1981197"/>
          </a:xfrm>
        </p:grpSpPr>
        <p:sp>
          <p:nvSpPr>
            <p:cNvPr id="15" name="Oval 14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Active</a:t>
              </a:r>
              <a:endParaRPr lang="en-US" sz="3600" kern="1200" dirty="0"/>
            </a:p>
          </p:txBody>
        </p:sp>
      </p:grpSp>
      <p:sp>
        <p:nvSpPr>
          <p:cNvPr id="22" name="Curved Left Arrow 21"/>
          <p:cNvSpPr/>
          <p:nvPr/>
        </p:nvSpPr>
        <p:spPr>
          <a:xfrm rot="19632626">
            <a:off x="5816662" y="437600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2193277">
            <a:off x="5605016" y="4419489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8134183">
            <a:off x="2150114" y="4419489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13116865">
            <a:off x="2040982" y="426361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2255" y="147935"/>
            <a:ext cx="393953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cs typeface="NikoshBAN" pitchFamily="2" charset="0"/>
              </a:rPr>
              <a:t>Let us find out new words </a:t>
            </a:r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1329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  <a:cs typeface="NikoshBAN" pitchFamily="2" charset="0"/>
              </a:rPr>
              <a:t>Live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1746439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cs typeface="NikoshBAN" pitchFamily="2" charset="0"/>
              </a:rPr>
              <a:t>Nest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373582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cs typeface="NikoshBAN" pitchFamily="2" charset="0"/>
              </a:rPr>
              <a:t>Active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953146" y="3439119"/>
            <a:ext cx="1457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cs typeface="NikoshBAN" pitchFamily="2" charset="0"/>
              </a:rPr>
              <a:t>Working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10200" y="359589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59663" y="3480936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9300" y="1530995"/>
            <a:ext cx="24765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cs typeface="NikoshBAN" pitchFamily="2" charset="0"/>
              </a:rPr>
              <a:t>The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cs typeface="NikoshBAN" pitchFamily="2" charset="0"/>
              </a:rPr>
              <a:t>crow lives in a nest.</a:t>
            </a:r>
            <a:r>
              <a:rPr lang="bn-BD" sz="2800" dirty="0">
                <a:cs typeface="NikoshBAN" pitchFamily="2" charset="0"/>
              </a:rPr>
              <a:t> </a:t>
            </a:r>
            <a:r>
              <a:rPr lang="bn-BD" sz="2800" dirty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4436" y="3271245"/>
            <a:ext cx="232756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 crow is active all day.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599" y="4754663"/>
            <a:ext cx="243840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 crow eats dirty things.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5029200" y="185564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767" y="4810780"/>
            <a:ext cx="893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cs typeface="NikoshBAN" pitchFamily="2" charset="0"/>
              </a:rPr>
              <a:t>Dirty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801464" y="4928506"/>
            <a:ext cx="149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cs typeface="NikoshBAN" pitchFamily="2" charset="0"/>
              </a:rPr>
              <a:t>Unclean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313218" y="5079317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r="14883"/>
          <a:stretch/>
        </p:blipFill>
        <p:spPr>
          <a:xfrm>
            <a:off x="2757178" y="1524035"/>
            <a:ext cx="988868" cy="870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9276"/>
          <a:stretch/>
        </p:blipFill>
        <p:spPr>
          <a:xfrm flipH="1">
            <a:off x="2679369" y="4766510"/>
            <a:ext cx="1145598" cy="746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10095"/>
          <a:stretch/>
        </p:blipFill>
        <p:spPr>
          <a:xfrm>
            <a:off x="2667000" y="3163978"/>
            <a:ext cx="1258312" cy="9334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" name="Right Arrow 24"/>
          <p:cNvSpPr/>
          <p:nvPr/>
        </p:nvSpPr>
        <p:spPr>
          <a:xfrm>
            <a:off x="1804120" y="4945843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804121" y="1765059"/>
            <a:ext cx="736889" cy="388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28700" y="558225"/>
            <a:ext cx="7086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Word , similar word and make sentences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20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5500" y="457200"/>
            <a:ext cx="45339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Let’s work in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229380"/>
            <a:ext cx="5867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B. Read again. Say true or False.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1" y="2052935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1. The crow lives in a tree.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2057400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Answer: 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037" y="2939626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2. The crow is lazy.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944091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Answer: 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1" y="3953470"/>
            <a:ext cx="35051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3. The crow is slow.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3957935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Answer: 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546" y="4791670"/>
            <a:ext cx="47382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4. The crow doesn’t eat dirty things.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4796135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Answer: False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546" y="5629870"/>
            <a:ext cx="47382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5. The crow takes food from people.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5634335"/>
            <a:ext cx="2209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Answer: True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324350" y="2057400"/>
            <a:ext cx="7810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094884" y="3953469"/>
            <a:ext cx="858116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171950" y="2944091"/>
            <a:ext cx="781050" cy="489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341792" y="4787205"/>
            <a:ext cx="75420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381625" y="5629870"/>
            <a:ext cx="714374" cy="466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2"/>
          <a:stretch/>
        </p:blipFill>
        <p:spPr>
          <a:xfrm>
            <a:off x="4388428" y="2667000"/>
            <a:ext cx="1295400" cy="3913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228" y="2864004"/>
            <a:ext cx="38862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ABDUR RAHAMAN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Head Teacher</a:t>
            </a:r>
          </a:p>
          <a:p>
            <a:r>
              <a:rPr lang="en-US" sz="2400" dirty="0" err="1">
                <a:solidFill>
                  <a:schemeClr val="tx1"/>
                </a:solidFill>
                <a:cs typeface="NikoshBAN" pitchFamily="2" charset="0"/>
              </a:rPr>
              <a:t>Otarhat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 Govt. Primary School</a:t>
            </a:r>
          </a:p>
          <a:p>
            <a:r>
              <a:rPr lang="en-US" sz="2400" dirty="0" err="1">
                <a:solidFill>
                  <a:schemeClr val="tx1"/>
                </a:solidFill>
                <a:cs typeface="NikoshBAN" pitchFamily="2" charset="0"/>
              </a:rPr>
              <a:t>Kabirhat,Noakhali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413760"/>
            <a:ext cx="2854036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 : Three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Sub: English</a:t>
            </a: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Lesson: 4 – 6</a:t>
            </a: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Unit: 23</a:t>
            </a: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Page No. 47</a:t>
            </a: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Time: 45 minutes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43B71-19BC-480D-8CBB-20D148535330}"/>
              </a:ext>
            </a:extLst>
          </p:cNvPr>
          <p:cNvSpPr txBox="1"/>
          <p:nvPr/>
        </p:nvSpPr>
        <p:spPr>
          <a:xfrm flipH="1">
            <a:off x="2445328" y="524584"/>
            <a:ext cx="342207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Identification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89D87-4807-4B7C-853A-727A52AD9A65}"/>
              </a:ext>
            </a:extLst>
          </p:cNvPr>
          <p:cNvSpPr txBox="1"/>
          <p:nvPr/>
        </p:nvSpPr>
        <p:spPr>
          <a:xfrm flipH="1">
            <a:off x="318656" y="2163218"/>
            <a:ext cx="406977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Teacher’s Identification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5729D-2DFE-4A35-B988-4FEF1A88FB8A}"/>
              </a:ext>
            </a:extLst>
          </p:cNvPr>
          <p:cNvSpPr txBox="1"/>
          <p:nvPr/>
        </p:nvSpPr>
        <p:spPr>
          <a:xfrm flipH="1">
            <a:off x="5181600" y="2798712"/>
            <a:ext cx="364374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Lesson Identification </a:t>
            </a:r>
          </a:p>
        </p:txBody>
      </p:sp>
    </p:spTree>
    <p:extLst>
      <p:ext uri="{BB962C8B-B14F-4D97-AF65-F5344CB8AC3E}">
        <p14:creationId xmlns:p14="http://schemas.microsoft.com/office/powerpoint/2010/main" val="1416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295870"/>
            <a:ext cx="3429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Let’s work in pair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5555" b="10227"/>
          <a:stretch/>
        </p:blipFill>
        <p:spPr>
          <a:xfrm>
            <a:off x="2362200" y="1434885"/>
            <a:ext cx="4572000" cy="30609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47699" y="833735"/>
            <a:ext cx="418546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A. Read the text again and again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572000"/>
            <a:ext cx="7467600" cy="181588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I’m a crow. I live in a tree. I get up early in the morning. I’m active all day. I fly in the sky and look for food. Sometimes I take food from people. I’m very quick. Sometimes I eat dirty things.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467380"/>
            <a:ext cx="27432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Individual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344287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4"/>
          <a:stretch/>
        </p:blipFill>
        <p:spPr>
          <a:xfrm>
            <a:off x="6220691" y="1753253"/>
            <a:ext cx="2029438" cy="16454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191000" y="4736880"/>
            <a:ext cx="110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5207" y="5601492"/>
            <a:ext cx="107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3400"/>
            <a:ext cx="2326653" cy="1258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1323611" y="3529893"/>
            <a:ext cx="91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Sky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/>
          <a:stretch/>
        </p:blipFill>
        <p:spPr>
          <a:xfrm>
            <a:off x="893871" y="1873573"/>
            <a:ext cx="1913961" cy="1483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1241714" y="5727411"/>
            <a:ext cx="142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People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5338" y="3080358"/>
            <a:ext cx="1694439" cy="1483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685800" y="1076980"/>
            <a:ext cx="5562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See the pictures and say about these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35141"/>
          <a:stretch/>
        </p:blipFill>
        <p:spPr>
          <a:xfrm>
            <a:off x="893871" y="4341623"/>
            <a:ext cx="1913961" cy="13661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  <p:bldP spid="15" grpId="0"/>
      <p:bldP spid="17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9901" y="558225"/>
            <a:ext cx="316229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Checking learning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17796"/>
            <a:ext cx="2362200" cy="2520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117" y="4410181"/>
            <a:ext cx="2802083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I’m a cow   / goat.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2453" y="4410181"/>
            <a:ext cx="37395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live in a stream/  shed.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263515"/>
            <a:ext cx="33147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 get up early    / late.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5918" y="5252846"/>
            <a:ext cx="4191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 am a slow  / quick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5003" y="4429780"/>
            <a:ext cx="813955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9852" y="5267980"/>
            <a:ext cx="935748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early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0103" y="4429780"/>
            <a:ext cx="1011948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shed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7474" y="5267980"/>
            <a:ext cx="857851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slow</a:t>
            </a: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Ammu\Animated gif\151450.gif">
            <a:extLst>
              <a:ext uri="{FF2B5EF4-FFF2-40B4-BE49-F238E27FC236}">
                <a16:creationId xmlns:a16="http://schemas.microsoft.com/office/drawing/2014/main" id="{8BA5A228-AAFB-48F3-9EEA-3031C678F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790"/>
            <a:ext cx="8534400" cy="63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A2AAED-B580-4766-8134-4E7041196297}"/>
              </a:ext>
            </a:extLst>
          </p:cNvPr>
          <p:cNvSpPr/>
          <p:nvPr/>
        </p:nvSpPr>
        <p:spPr>
          <a:xfrm>
            <a:off x="838200" y="258962"/>
            <a:ext cx="71628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kern="0" dirty="0">
                <a:ln/>
                <a:solidFill>
                  <a:srgbClr val="92D05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1500" b="1" kern="0" dirty="0">
                <a:ln/>
                <a:solidFill>
                  <a:srgbClr val="C00000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FFC000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00B0F0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15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1500" b="1" kern="0" dirty="0">
                <a:ln/>
                <a:solidFill>
                  <a:srgbClr val="CC0066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15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1500" b="1" kern="0" dirty="0">
                <a:ln/>
                <a:solidFill>
                  <a:srgbClr val="7030A0"/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495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C19479-A53B-4B9E-8CA9-3B344F5738F3}"/>
              </a:ext>
            </a:extLst>
          </p:cNvPr>
          <p:cNvSpPr txBox="1"/>
          <p:nvPr/>
        </p:nvSpPr>
        <p:spPr>
          <a:xfrm>
            <a:off x="381001" y="2667000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We shall overcome </a:t>
            </a:r>
          </a:p>
          <a:p>
            <a:r>
              <a:rPr lang="en-US" sz="4200" dirty="0"/>
              <a:t>       We shall overcome</a:t>
            </a:r>
          </a:p>
          <a:p>
            <a:r>
              <a:rPr lang="en-US" sz="4200" dirty="0"/>
              <a:t>We shall overcome someday</a:t>
            </a:r>
          </a:p>
          <a:p>
            <a:r>
              <a:rPr lang="en-US" sz="4200" dirty="0"/>
              <a:t>       Oh deep in my heart, I do believe,</a:t>
            </a:r>
          </a:p>
          <a:p>
            <a:r>
              <a:rPr lang="en-US" sz="4400" dirty="0"/>
              <a:t>………………………………..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1B890-FCBE-4536-BFED-FCAF6F33D172}"/>
              </a:ext>
            </a:extLst>
          </p:cNvPr>
          <p:cNvSpPr txBox="1"/>
          <p:nvPr/>
        </p:nvSpPr>
        <p:spPr>
          <a:xfrm>
            <a:off x="609600" y="854992"/>
            <a:ext cx="77542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</p:spTree>
    <p:extLst>
      <p:ext uri="{BB962C8B-B14F-4D97-AF65-F5344CB8AC3E}">
        <p14:creationId xmlns:p14="http://schemas.microsoft.com/office/powerpoint/2010/main" val="53150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/>
          <a:stretch/>
        </p:blipFill>
        <p:spPr>
          <a:xfrm flipH="1">
            <a:off x="1031420" y="1355171"/>
            <a:ext cx="3158003" cy="2342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10095"/>
          <a:stretch/>
        </p:blipFill>
        <p:spPr>
          <a:xfrm>
            <a:off x="1031421" y="3905622"/>
            <a:ext cx="3158003" cy="2342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21" y="1355171"/>
            <a:ext cx="3158003" cy="2342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/>
          <a:stretch/>
        </p:blipFill>
        <p:spPr>
          <a:xfrm>
            <a:off x="4930047" y="3850349"/>
            <a:ext cx="3147153" cy="2354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828800" y="405825"/>
            <a:ext cx="563722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What do you see in the picture?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6752" y="3483114"/>
            <a:ext cx="391164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cs typeface="NikoshBAN" pitchFamily="2" charset="0"/>
              </a:rPr>
              <a:t>What do they do?</a:t>
            </a:r>
          </a:p>
        </p:txBody>
      </p:sp>
      <p:sp>
        <p:nvSpPr>
          <p:cNvPr id="9" name="Down Arrow 8"/>
          <p:cNvSpPr/>
          <p:nvPr/>
        </p:nvSpPr>
        <p:spPr>
          <a:xfrm>
            <a:off x="3886200" y="2209800"/>
            <a:ext cx="838200" cy="1217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501914"/>
            <a:ext cx="7162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Welcome everyone in today's lesson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8175" y="545813"/>
            <a:ext cx="4267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Learning outcomes: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230" y="1256437"/>
            <a:ext cx="3657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Students will be able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912203"/>
            <a:ext cx="7772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Listening: 1.1.1- recognize English sound difference in the context of words.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926140"/>
            <a:ext cx="8001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Speaking: 1.1.1- repeat words, phrases and sentences after the</a:t>
            </a:r>
          </a:p>
          <a:p>
            <a:r>
              <a:rPr lang="en-US" sz="2400" dirty="0"/>
              <a:t>                              teacher with proper sounds and stress.</a:t>
            </a:r>
          </a:p>
          <a:p>
            <a:r>
              <a:rPr lang="en-US" sz="2400" dirty="0"/>
              <a:t>                  1.1.2- say words, phrases and sentences with proper</a:t>
            </a:r>
          </a:p>
          <a:p>
            <a:r>
              <a:rPr lang="en-US" sz="2400" dirty="0"/>
              <a:t>                              sounds and stress.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058" y="4667071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Reading: 1.5.1- read simple sentences with proper</a:t>
            </a:r>
          </a:p>
          <a:p>
            <a:r>
              <a:rPr lang="en-US" sz="2400" dirty="0"/>
              <a:t>                            pronunciation and stress.</a:t>
            </a:r>
          </a:p>
          <a:p>
            <a:r>
              <a:rPr lang="en-US" sz="2400" dirty="0"/>
              <a:t>                 5.1.3- read text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18735"/>
            <a:ext cx="5181600" cy="45438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600200" y="54774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cs typeface="NikoshBAN" pitchFamily="2" charset="0"/>
              </a:rPr>
              <a:t>I’m a crow.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4999" y="528935"/>
            <a:ext cx="4343401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Look at the picture and say.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cs typeface="NikoshBAN" pitchFamily="2" charset="0"/>
              </a:rPr>
              <a:t>I live in a tree.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1552450"/>
            <a:ext cx="3619666" cy="2714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2057399" y="528935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Look at the picture and say.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62100"/>
            <a:ext cx="3606800" cy="2705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685800" y="532655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NikoshBAN" pitchFamily="2" charset="0"/>
              </a:rPr>
              <a:t>I get up early in the morning.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/>
          <a:stretch/>
        </p:blipFill>
        <p:spPr>
          <a:xfrm flipH="1">
            <a:off x="1031420" y="974171"/>
            <a:ext cx="3158003" cy="2342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10095"/>
          <a:stretch/>
        </p:blipFill>
        <p:spPr>
          <a:xfrm>
            <a:off x="1031421" y="3524622"/>
            <a:ext cx="3158003" cy="2342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21" y="974171"/>
            <a:ext cx="3158003" cy="2342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/>
          <a:stretch/>
        </p:blipFill>
        <p:spPr>
          <a:xfrm>
            <a:off x="4930047" y="3469349"/>
            <a:ext cx="3147153" cy="2354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959035" y="5769114"/>
            <a:ext cx="59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NikoshBAN" pitchFamily="2" charset="0"/>
              </a:rPr>
              <a:t>I’ m active all day.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399" y="376535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Look at the picture and say.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557</Words>
  <Application>Microsoft Office PowerPoint</Application>
  <PresentationFormat>On-screen Show (4:3)</PresentationFormat>
  <Paragraphs>113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Elephant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Abdur Rahaman</cp:lastModifiedBy>
  <cp:revision>156</cp:revision>
  <dcterms:created xsi:type="dcterms:W3CDTF">2006-08-16T00:00:00Z</dcterms:created>
  <dcterms:modified xsi:type="dcterms:W3CDTF">2022-02-05T09:34:09Z</dcterms:modified>
</cp:coreProperties>
</file>