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93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4FD3-11D7-4904-A5BF-269F9E6DDC6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0D366-625C-4924-83EF-D71B364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752E1-FEA3-4217-9991-2EA262D61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4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092A-34C7-4A37-840C-2F0642F38439}" type="slidenum">
              <a:rPr lang="bn-BD" smtClean="0"/>
              <a:t>9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222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95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240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028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0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10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909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270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35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094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53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19DECB-D734-41B8-B4C9-7802ACEE56BF}" type="datetimeFigureOut">
              <a:rPr lang="en-SG" smtClean="0"/>
              <a:t>5/2/2022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590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038A-AC8A-49DF-8FA1-A604B9E54B9E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hlinkClick r:id="" action="ppaction://hlinkshowjump?jump=firstslide">
              <a:snd r:embed="rId15" name="type.wav"/>
            </a:hlinkClick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295275"/>
            <a:ext cx="530225" cy="530225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56" y="6148521"/>
            <a:ext cx="369144" cy="39819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562" y="6153282"/>
            <a:ext cx="400050" cy="431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6403843"/>
            <a:ext cx="5543550" cy="18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6403843"/>
            <a:ext cx="5543550" cy="180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04787"/>
            <a:ext cx="5543550" cy="18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78" y="198437"/>
            <a:ext cx="5543550" cy="180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6462" y="3148013"/>
            <a:ext cx="4914900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453562" y="3148013"/>
            <a:ext cx="49149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3F8813-E0B5-4476-BF12-3FBAFE94EE7A}"/>
              </a:ext>
            </a:extLst>
          </p:cNvPr>
          <p:cNvSpPr/>
          <p:nvPr/>
        </p:nvSpPr>
        <p:spPr>
          <a:xfrm>
            <a:off x="1524000" y="534995"/>
            <a:ext cx="9144000" cy="5797070"/>
          </a:xfrm>
          <a:prstGeom prst="rect">
            <a:avLst/>
          </a:prstGeom>
          <a:solidFill>
            <a:srgbClr val="AF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orest Birdsong - Relaxing Nature Sounds - Birds Chirping - REALTIME - NO LOOP - 2 Hours - HD 1080p[2]">
            <a:hlinkClick r:id="" action="ppaction://media"/>
            <a:extLst>
              <a:ext uri="{FF2B5EF4-FFF2-40B4-BE49-F238E27FC236}">
                <a16:creationId xmlns:a16="http://schemas.microsoft.com/office/drawing/2014/main" xmlns="" id="{9FE40E9A-C0BA-46E1-9ACA-3F20F9DE52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8142" y="6332068"/>
            <a:ext cx="194786" cy="159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217C2D-4AF1-4547-9A25-833FFEE8244D}"/>
              </a:ext>
            </a:extLst>
          </p:cNvPr>
          <p:cNvSpPr txBox="1"/>
          <p:nvPr/>
        </p:nvSpPr>
        <p:spPr>
          <a:xfrm>
            <a:off x="3696870" y="1143000"/>
            <a:ext cx="4572000" cy="4572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prstTxWarp prst="textArchUp">
              <a:avLst>
                <a:gd name="adj" fmla="val 5551872"/>
              </a:avLst>
            </a:prstTxWarp>
            <a:spAutoFit/>
          </a:bodyPr>
          <a:lstStyle/>
          <a:p>
            <a:r>
              <a:rPr lang="bn-IN" sz="8800" dirty="0">
                <a:cs typeface="+mj-cs"/>
              </a:rPr>
              <a:t>       </a:t>
            </a:r>
            <a:r>
              <a:rPr lang="bn-BD" sz="8800" dirty="0">
                <a:cs typeface="+mj-cs"/>
              </a:rPr>
              <a:t>স</a:t>
            </a:r>
            <a:r>
              <a:rPr lang="en-US" sz="8800" dirty="0">
                <a:cs typeface="+mj-cs"/>
              </a:rPr>
              <a:t>ব</a:t>
            </a:r>
            <a:r>
              <a:rPr lang="bn-BD" sz="8800" dirty="0">
                <a:cs typeface="+mj-cs"/>
              </a:rPr>
              <a:t>া</a:t>
            </a:r>
            <a:r>
              <a:rPr lang="en-US" sz="8800" dirty="0">
                <a:cs typeface="+mj-cs"/>
              </a:rPr>
              <a:t>ই</a:t>
            </a:r>
            <a:r>
              <a:rPr lang="bn-BD" sz="8800" dirty="0">
                <a:cs typeface="+mj-cs"/>
              </a:rPr>
              <a:t>ক</a:t>
            </a:r>
            <a:r>
              <a:rPr lang="en-US" sz="8800" dirty="0">
                <a:cs typeface="+mj-cs"/>
              </a:rPr>
              <a:t>ে </a:t>
            </a:r>
            <a:r>
              <a:rPr lang="en-US" sz="8800" dirty="0" err="1">
                <a:cs typeface="+mj-cs"/>
              </a:rPr>
              <a:t>শুভেচ্ছা</a:t>
            </a:r>
            <a:r>
              <a:rPr lang="bn-IN" sz="8800" dirty="0">
                <a:cs typeface="+mj-cs"/>
              </a:rPr>
              <a:t> 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</a:t>
            </a:r>
            <a:r>
              <a:rPr lang="bn-BD" sz="8800" dirty="0"/>
              <a:t>স</a:t>
            </a:r>
            <a:r>
              <a:rPr lang="en-US" sz="8800" dirty="0"/>
              <a:t>ব</a:t>
            </a:r>
            <a:r>
              <a:rPr lang="bn-BD" sz="8800" dirty="0"/>
              <a:t>া</a:t>
            </a:r>
            <a:r>
              <a:rPr lang="en-US" sz="8800" dirty="0"/>
              <a:t>ই</a:t>
            </a:r>
            <a:r>
              <a:rPr lang="bn-BD" sz="8800" dirty="0"/>
              <a:t>ক</a:t>
            </a:r>
            <a:r>
              <a:rPr lang="en-US" sz="8800" dirty="0"/>
              <a:t>ে </a:t>
            </a:r>
            <a:r>
              <a:rPr lang="en-US" sz="8800" dirty="0" err="1"/>
              <a:t>শুভেচ্ছা</a:t>
            </a:r>
            <a:r>
              <a:rPr lang="bn-IN" sz="8800" dirty="0"/>
              <a:t>      </a:t>
            </a:r>
            <a:endParaRPr lang="en-US" sz="88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8F92BD-FD94-49F7-B601-4C5E695C4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30" y="1510298"/>
            <a:ext cx="3298141" cy="3298141"/>
          </a:xfrm>
          <a:prstGeom prst="rect">
            <a:avLst/>
          </a:prstGeom>
        </p:spPr>
      </p:pic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13AA5D9F-EE1E-4370-84D9-4E4FCDE80ABC}"/>
              </a:ext>
            </a:extLst>
          </p:cNvPr>
          <p:cNvSpPr/>
          <p:nvPr/>
        </p:nvSpPr>
        <p:spPr>
          <a:xfrm rot="10800000">
            <a:off x="3161071" y="1052359"/>
            <a:ext cx="5884606" cy="5279705"/>
          </a:xfrm>
          <a:prstGeom prst="blockArc">
            <a:avLst>
              <a:gd name="adj1" fmla="val 10570309"/>
              <a:gd name="adj2" fmla="val 21384486"/>
              <a:gd name="adj3" fmla="val 22925"/>
            </a:avLst>
          </a:prstGeom>
          <a:solidFill>
            <a:srgbClr val="AF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510AE99-0CB8-4D9A-87D6-AB3EBFBCE9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77" y="4220573"/>
            <a:ext cx="3559126" cy="2373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892D8B-617A-4C2F-BA2B-4F9EB555E5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74" y="4153373"/>
            <a:ext cx="3559126" cy="2373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6E9BBD-D82A-49C7-BC32-B5B8CC6486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761" y="4808438"/>
            <a:ext cx="2732749" cy="2049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7E3DE5-E808-4EE7-B515-5B47B74EA5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6816" y="534995"/>
            <a:ext cx="1133475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5BBEDC-A3D3-4AA9-9DE8-60A1FA8DD7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958" y="1981997"/>
            <a:ext cx="1133475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1D0714-AC1B-49EA-BBD5-B6707D1862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723" y="3429000"/>
            <a:ext cx="85457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105 0.00092 L -0.00105 0.00092 C -0.00938 0.00023 -0.01754 0.00046 -0.0257 -0.00116 C -0.02795 -0.00162 -0.02969 -0.00417 -0.03195 -0.00533 C -0.03802 -0.00834 -0.04827 -0.0088 -0.05348 -0.00949 C -0.05191 -0.00811 -0.04983 -0.00741 -0.04879 -0.00533 C -0.0441 0.00578 -0.05157 0.00694 -0.04271 0.00277 C -0.04879 -0.00533 -0.0448 0.00231 -0.03959 -0.00324 C -0.03837 -0.00463 -0.03855 -0.00741 -0.03802 -0.00949 C -0.05035 -0.01482 -0.0349 -0.00949 -0.04723 -0.00949 C -0.04948 -0.00949 -0.05139 -0.01088 -0.05348 -0.01158 C -0.054 -0.0169 -0.05295 -0.02315 -0.05504 -0.02801 C -0.05608 -0.03033 -0.05903 -0.02987 -0.06111 -0.02987 C -0.0724 -0.02987 -0.08368 -0.02848 -0.09497 -0.02801 C -0.09601 -0.02662 -0.0974 -0.02547 -0.09809 -0.02385 C -0.1 -0.01875 -0.10157 -0.00926 -0.10261 -0.00324 C -0.10313 0.00208 -0.10348 0.00763 -0.10417 0.01319 C -0.10486 0.01828 -0.10608 0.02268 -0.1073 0.02754 C -0.10747 0.02916 -0.10886 0.04629 -0.11042 0.05 C -0.11094 0.05185 -0.1125 0.05277 -0.11337 0.05416 C -0.11858 0.05347 -0.12379 0.05347 -0.12882 0.05208 C -0.13195 0.05138 -0.13507 0.0493 -0.13802 0.04791 C -0.14236 0.04606 -0.14375 0.04606 -0.14723 0.04189 C -0.15052 0.03796 -0.15295 0.03287 -0.1566 0.02963 L -0.1658 0.02129 L -0.17032 0.01713 C -0.17136 0.01851 -0.1724 0.02013 -0.17344 0.02129 C -0.17483 0.02291 -0.17674 0.02361 -0.17813 0.02546 C -0.18125 0.02963 -0.18177 0.03495 -0.1842 0.03981 C -0.18507 0.04143 -0.18629 0.04259 -0.18733 0.04398 C -0.19289 0.06643 -0.18403 0.0324 -0.19184 0.05625 C -0.1948 0.06481 -0.19514 0.0699 -0.19653 0.0787 L -0.24584 0.07685 C -0.25712 0.07592 -0.25556 0.07523 -0.26424 0.07268 C -0.26667 0.07199 -0.27535 0.0699 -0.27813 0.06851 C -0.28108 0.06713 -0.28629 0.06319 -0.28889 0.06041 C -0.28993 0.05902 -0.29098 0.05763 -0.29184 0.05625 C -0.29462 0.06342 -0.29497 0.06342 -0.29653 0.0706 C -0.29792 0.07731 -0.29792 0.08101 -0.30122 0.08703 C -0.30295 0.09004 -0.30573 0.09189 -0.3073 0.09513 C -0.31684 0.11412 -0.30469 0.09074 -0.31355 0.10555 C -0.31459 0.1074 -0.31528 0.10972 -0.3165 0.11157 C -0.31789 0.11388 -0.3198 0.11551 -0.32118 0.11782 C -0.3224 0.11967 -0.32309 0.12199 -0.32431 0.12384 C -0.32622 0.12731 -0.33125 0.1324 -0.33351 0.13426 C -0.3349 0.13518 -0.33646 0.13588 -0.33802 0.13634 C -0.34427 0.13796 -0.35052 0.13842 -0.3566 0.14027 L -0.36893 0.14444 C -0.36997 0.14583 -0.37066 0.14768 -0.37188 0.14861 C -0.37639 0.15115 -0.38108 0.15254 -0.38577 0.15463 C -0.38733 0.15532 -0.38889 0.15578 -0.39045 0.15671 C -0.40434 0.16597 -0.39896 0.16157 -0.4073 0.16898 C -0.41459 0.19838 -0.4073 0.16782 -0.41198 0.18958 C -0.41233 0.19166 -0.41302 0.19375 -0.41355 0.19583 C -0.41875 0.22129 -0.41459 0.20416 -0.41806 0.21828 C -0.41875 0.22314 -0.41927 0.23171 -0.42118 0.2368 C -0.42205 0.23888 -0.42292 0.2412 -0.42431 0.24282 C -0.42709 0.24652 -0.42986 0.24768 -0.43351 0.24907 C -0.43698 0.25046 -0.44063 0.25185 -0.44427 0.25324 C -0.44827 0.25463 -0.45243 0.25601 -0.4566 0.2574 C -0.46945 0.26134 -0.48195 0.26551 -0.49497 0.26759 C -0.50677 0.26944 -0.51858 0.27037 -0.53039 0.27176 C -0.53299 0.27245 -0.53559 0.27314 -0.53802 0.27361 C -0.54167 0.27453 -0.54532 0.27453 -0.54879 0.27569 C -0.55556 0.27801 -0.56198 0.28217 -0.56893 0.28402 C -0.575 0.28564 -0.58125 0.28541 -0.58733 0.28611 C -0.60695 0.29467 -0.59341 0.28958 -0.62882 0.29629 L -0.62882 0.29629 C -0.63091 0.29699 -0.63299 0.29768 -0.63507 0.29838 C -0.64375 0.30069 -0.64896 0.30115 -0.65816 0.30254 C -0.66059 0.30185 -0.66389 0.30277 -0.6658 0.30046 C -0.66702 0.29884 -0.66146 0.30046 -0.66111 0.29838 C -0.66025 0.29097 -0.66198 0.28333 -0.66268 0.27569 C -0.66372 0.26551 -0.66441 0.26736 -0.67049 0.25926 L -0.675 0.25324 C -0.67605 0.25185 -0.67674 0.25 -0.67813 0.24907 L -0.6842 0.2449 C -0.69358 0.22847 -0.68368 0.24351 -0.69497 0.23263 C -0.69688 0.23101 -0.69809 0.22847 -0.69966 0.22662 C -0.70209 0.22361 -0.70486 0.22106 -0.7073 0.21828 C -0.70851 0.21713 -0.7092 0.21527 -0.71042 0.21412 C -0.71233 0.2125 -0.71459 0.21157 -0.7165 0.21018 C -0.7217 0.20625 -0.72622 0.20023 -0.73195 0.19768 C -0.73507 0.19652 -0.73837 0.1956 -0.74115 0.19375 C -0.74931 0.18842 -0.74514 0.19027 -0.75348 0.1875 C -0.76754 0.17638 -0.75469 0.18495 -0.76893 0.17939 C -0.78907 0.17129 -0.76424 0.17847 -0.7842 0.17314 C -0.80799 0.15949 -0.78195 0.17291 -0.82587 0.16088 C -0.82813 0.16018 -0.82986 0.15787 -0.83195 0.15671 C -0.83403 0.15578 -0.83611 0.15555 -0.8382 0.15463 C -0.84271 0.15277 -0.85191 0.14861 -0.85191 0.14861 C -0.85747 0.1375 -0.85243 0.14606 -0.86268 0.13426 C -0.86441 0.13217 -0.86563 0.12963 -0.86736 0.12801 C -0.87292 0.12291 -0.8783 0.12129 -0.8842 0.11782 C -0.88646 0.11643 -0.88837 0.11481 -0.89045 0.11365 C -0.89202 0.11273 -0.89375 0.11273 -0.89514 0.11157 C -0.89549 0.11134 -0.89514 0.11018 -0.89514 0.10949 L -0.89514 0.10949 C -0.90382 0.10486 -0.91233 0.09953 -0.92118 0.09513 C -0.92674 0.09259 -0.93264 0.09189 -0.9382 0.08912 C -0.94358 0.08634 -0.94827 0.08194 -0.95348 0.0787 C -0.95504 0.07777 -0.9566 0.07731 -0.95816 0.07685 C -0.96111 0.07291 -0.96337 0.06805 -0.96893 0.0706 C -0.97049 0.07129 -0.96997 0.07476 -0.97049 0.07685 C -0.97101 0.08148 -0.97153 0.08634 -0.97205 0.0912 C -0.97431 0.11759 -0.97205 0.1037 -0.975 0.1199 C -0.97448 0.13009 -0.97431 0.14027 -0.97344 0.15069 C -0.97327 0.15347 -0.97257 0.15601 -0.97205 0.15879 C -0.97153 0.16088 -0.96927 0.16342 -0.97049 0.16504 C -0.97153 0.16643 -0.97257 0.16226 -0.97344 0.16088 C -0.97466 0.15902 -0.97535 0.15648 -0.97657 0.15463 C -0.98525 0.14166 -0.9849 0.14328 -0.99514 0.13426 L -0.99514 0.13426 C -0.99948 0.12824 -0.99688 0.13125 -1.00278 0.12592 C -1.00434 0.12731 -1.00556 0.13009 -1.0073 0.13009 C -1.00973 0.13009 -1.01146 0.12708 -1.01355 0.12592 C -1.01511 0.12523 -1.01667 0.12453 -1.01823 0.12384 C -1.01962 0.12523 -1.02084 0.12801 -1.02275 0.12801 C -1.02605 0.12801 -1.03195 0.12384 -1.03195 0.12384 L -1.04115 0.11574 C -1.04271 0.11435 -1.04427 0.11273 -1.04584 0.11157 C -1.05191 0.1074 -1.05799 0.10277 -1.06424 0.0993 C -1.07049 0.09583 -1.07674 0.09305 -1.08264 0.08912 C -1.10973 0.07106 -1.09219 0.07754 -1.1073 0.07268 C -1.10868 0.07129 -1.11059 0.07037 -1.11181 0.06851 C -1.1132 0.06689 -1.11337 0.06388 -1.11493 0.06226 C -1.1224 0.05486 -1.13091 0.05486 -1.13959 0.05 C -1.14827 0.04537 -1.16302 0.03402 -1.17188 0.02754 C -1.17344 0.02824 -1.17483 0.03009 -1.17639 0.02963 C -1.17986 0.02847 -1.18577 0.02338 -1.18577 0.02338 " pathEditMode="relative" ptsTypes="AAAAAAAAAAAAAAAAAAAAAAAAAAAAAAAAAAAAAAAAAAAAAAAAAAAAAAAAAAAAAAAAAAAAAAAAAAAAAAAAAAAAAAAAAAAAAAAAAAAAAAAAAAAAAAAAAAAAAAAAAAAAAAAAAA">
                                      <p:cBhvr>
                                        <p:cTn id="10" dur="2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09 0.00092 L 0.22309 0.00115 C 0.21302 0.00023 0.20365 0.00046 0.19375 -0.00116 C 0.19097 -0.00162 0.18907 -0.00417 0.18646 -0.00533 C 0.179 -0.00834 0.16684 -0.0088 0.16094 -0.00949 C 0.1625 -0.0081 0.16493 -0.00741 0.16615 -0.00533 C 0.17188 0.00578 0.16285 0.00694 0.17361 0.00277 C 0.16615 -0.00533 0.17118 0.00231 0.17726 -0.00324 C 0.17847 -0.00463 0.17847 -0.00741 0.179 -0.00949 C 0.16441 -0.01482 0.18282 -0.00949 0.16806 -0.00949 C 0.16545 -0.00949 0.16302 -0.01088 0.16094 -0.01158 C 0.16007 -0.0169 0.16129 -0.02315 0.15886 -0.02801 C 0.15764 -0.03033 0.15382 -0.02986 0.15139 -0.02986 C 0.1382 -0.02986 0.12466 -0.02848 0.11111 -0.02801 C 0.1099 -0.02662 0.10816 -0.02547 0.10747 -0.02385 C 0.10538 -0.01875 0.10365 -0.00926 0.10243 -0.00324 C 0.10174 0.00208 0.10122 0.00764 0.10052 0.01319 C 0.09948 0.01828 0.09809 0.02268 0.0967 0.02754 C 0.09636 0.02916 0.09479 0.04629 0.09271 0.05 C 0.09236 0.05185 0.09045 0.05277 0.08959 0.05416 C 0.08334 0.05347 0.07709 0.05347 0.07101 0.05208 C 0.06719 0.05139 0.06354 0.0493 0.06025 0.04791 C 0.05521 0.04606 0.05347 0.04606 0.04913 0.0419 C 0.04549 0.03796 0.04254 0.03287 0.03802 0.02963 L 0.02709 0.02129 L 0.02153 0.01713 C 0.02032 0.01852 0.0191 0.02014 0.01771 0.02129 C 0.0165 0.02291 0.01407 0.02361 0.01268 0.02546 C 0.00851 0.02963 0.00782 0.03495 0.00521 0.03981 C 0.00417 0.04143 0.00243 0.04259 0.00174 0.04398 C -0.00503 0.06643 0.00538 0.0324 -0.00382 0.05625 C -0.00764 0.06481 -0.00781 0.0699 -0.00955 0.0787 L -0.06823 0.07685 C -0.08177 0.07592 -0.07986 0.07523 -0.08975 0.07268 C -0.09288 0.07199 -0.10295 0.0699 -0.10642 0.06852 C -0.11024 0.06713 -0.11597 0.06319 -0.11909 0.06041 C -0.12031 0.05902 -0.1217 0.05764 -0.12257 0.05625 C -0.12621 0.06342 -0.12656 0.06342 -0.12847 0.0706 C -0.13003 0.07731 -0.13003 0.08102 -0.13385 0.08703 C -0.13611 0.09004 -0.13941 0.0919 -0.14132 0.09514 C -0.15243 0.11412 -0.13819 0.09074 -0.14861 0.10555 C -0.14982 0.1074 -0.15052 0.10972 -0.15191 0.11157 C -0.15382 0.11389 -0.15607 0.11551 -0.15781 0.11782 C -0.15903 0.11967 -0.15989 0.12199 -0.16128 0.12384 C -0.16354 0.12731 -0.16979 0.1324 -0.17239 0.13426 C -0.17396 0.13518 -0.17569 0.13588 -0.1776 0.13634 C -0.18524 0.13796 -0.19253 0.13842 -0.19982 0.14027 L -0.21475 0.14444 C -0.21597 0.14583 -0.21632 0.14768 -0.21788 0.14861 C -0.22343 0.15115 -0.22899 0.15254 -0.23455 0.15463 C -0.23628 0.15532 -0.23819 0.15578 -0.2401 0.15671 C -0.25677 0.16597 -0.25 0.16157 -0.25989 0.16898 C -0.26857 0.19838 -0.25989 0.16782 -0.26562 0.18958 C -0.26597 0.19166 -0.26684 0.19375 -0.26736 0.19583 C -0.27378 0.22129 -0.26857 0.20416 -0.27291 0.21828 C -0.27378 0.22315 -0.27465 0.23171 -0.27656 0.2368 C -0.27778 0.23889 -0.27847 0.2412 -0.28021 0.24282 C -0.2835 0.24652 -0.28715 0.24768 -0.29114 0.24907 C -0.29531 0.25046 -0.3 0.25185 -0.30399 0.25324 C -0.30868 0.25463 -0.31371 0.25602 -0.31857 0.2574 C -0.33403 0.26134 -0.34896 0.26551 -0.36441 0.26759 C -0.3783 0.26944 -0.39236 0.27037 -0.40642 0.27176 C -0.40955 0.27245 -0.41284 0.27315 -0.41562 0.27361 C -0.41996 0.27453 -0.42413 0.27453 -0.42864 0.27569 C -0.43628 0.27801 -0.44409 0.28217 -0.45225 0.28402 C -0.45972 0.28565 -0.46701 0.28541 -0.47448 0.28611 C -0.49739 0.29467 -0.48177 0.28958 -0.52378 0.29629 L -0.52378 0.29652 C -0.52621 0.29699 -0.52847 0.29768 -0.53125 0.29838 C -0.54114 0.30069 -0.54757 0.30115 -0.55833 0.30254 C -0.56146 0.30185 -0.5651 0.30277 -0.56771 0.30046 C -0.56927 0.29884 -0.5625 0.30046 -0.56215 0.29838 C -0.56093 0.29097 -0.56302 0.28333 -0.56371 0.27569 C -0.56493 0.26551 -0.5658 0.26736 -0.57291 0.25926 L -0.57847 0.25324 C -0.57968 0.25185 -0.58038 0.25 -0.58229 0.24907 L -0.58958 0.2449 C -0.60052 0.22847 -0.58906 0.24352 -0.60208 0.23264 C -0.60451 0.23102 -0.60607 0.22847 -0.60764 0.22662 C -0.61093 0.22361 -0.61406 0.22106 -0.61684 0.21828 C -0.6184 0.21713 -0.61927 0.21527 -0.62083 0.21412 C -0.62274 0.2125 -0.62569 0.21157 -0.62795 0.21018 C -0.6342 0.20625 -0.63941 0.20023 -0.64618 0.19768 C -0.65 0.19652 -0.65399 0.1956 -0.65729 0.19375 C -0.66666 0.18842 -0.66198 0.19027 -0.67187 0.1875 C -0.68837 0.17639 -0.67309 0.18495 -0.6901 0.1794 C -0.71423 0.17129 -0.68489 0.17847 -0.70868 0.17315 C -0.7368 0.15949 -0.70555 0.17291 -0.75816 0.16088 C -0.76041 0.16018 -0.7625 0.15787 -0.76528 0.15671 C -0.76771 0.15578 -0.77014 0.15555 -0.77274 0.15463 C -0.77812 0.15277 -0.78871 0.14861 -0.78871 0.14884 C -0.79566 0.1375 -0.78941 0.14606 -0.80173 0.13426 C -0.80364 0.13217 -0.80503 0.12963 -0.80729 0.12801 C -0.81371 0.12291 -0.82031 0.12129 -0.82743 0.11782 C -0.83021 0.11643 -0.83229 0.11481 -0.83455 0.11365 C -0.83663 0.11273 -0.83854 0.11273 -0.84062 0.11157 C -0.8408 0.11134 -0.84062 0.11018 -0.84062 0.10949 L -0.84062 0.10972 C -0.85069 0.10486 -0.86059 0.09953 -0.87118 0.09514 C -0.87795 0.09259 -0.88507 0.0919 -0.89166 0.08912 C -0.89774 0.08634 -0.9033 0.08194 -0.90989 0.0787 C -0.91146 0.07777 -0.91354 0.07731 -0.9151 0.07685 C -0.91857 0.07291 -0.92153 0.06805 -0.9283 0.0706 C -0.92986 0.07129 -0.92916 0.07477 -0.92986 0.07685 C -0.93038 0.08148 -0.93125 0.08634 -0.93194 0.0912 C -0.93437 0.11759 -0.93194 0.1037 -0.93541 0.1199 C -0.93455 0.13009 -0.93437 0.14027 -0.93333 0.15069 C -0.93316 0.15347 -0.93264 0.15602 -0.93194 0.15879 C -0.93125 0.16088 -0.92864 0.16342 -0.92986 0.16504 C -0.93125 0.16643 -0.93264 0.16227 -0.93333 0.16088 C -0.93472 0.15902 -0.93576 0.15648 -0.93698 0.15463 C -0.94739 0.14166 -0.94722 0.14328 -0.95937 0.13426 L -0.95937 0.13449 C -0.96458 0.12824 -0.96146 0.13125 -0.9684 0.12592 C -0.97014 0.12731 -0.97153 0.13009 -0.97361 0.13009 C -0.97639 0.13009 -0.97899 0.12708 -0.98107 0.12592 C -0.98333 0.12523 -0.98472 0.12453 -0.9868 0.12384 C -0.98819 0.12523 -0.98993 0.12801 -0.99201 0.12801 C -0.996 0.12801 -1.00312 0.12384 -1.00312 0.12407 L -1.01406 0.11574 C -1.01562 0.11435 -1.01753 0.11273 -1.01962 0.11157 C -1.02673 0.1074 -1.03385 0.10277 -1.04149 0.0993 C -1.04878 0.09583 -1.05642 0.09305 -1.06337 0.08912 C -1.09566 0.07106 -1.07448 0.07754 -1.09253 0.07268 C -1.09409 0.07129 -1.09653 0.07037 -1.09826 0.06852 C -1.1 0.0669 -1.1 0.06389 -1.10173 0.06227 C -1.11093 0.05486 -1.12083 0.05486 -1.13107 0.05 C -1.14132 0.04537 -1.15868 0.03402 -1.16909 0.02754 C -1.171 0.02824 -1.17274 0.03009 -1.17448 0.02963 C -1.17864 0.02847 -1.18576 0.02338 -1.18576 0.02361 " pathEditMode="relative" rAng="0" ptsTypes="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51" y="135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087 0.25162 L 0.00104 0.25185 C -0.00659 0.24722 -0.01423 0.24444 -0.02187 0.23935 C -0.02378 0.23819 -0.02482 0.23495 -0.02673 0.2331 C -0.03194 0.22754 -0.04149 0.22291 -0.04618 0.22014 C -0.04496 0.22222 -0.0434 0.22361 -0.04288 0.22592 C -0.0408 0.23865 -0.04826 0.23657 -0.03889 0.23588 C -0.04288 0.22592 -0.04062 0.23495 -0.03437 0.23171 C -0.03316 0.23102 -0.03264 0.22824 -0.03159 0.22615 C -0.04218 0.21597 -0.02864 0.22777 -0.04045 0.22268 C -0.04253 0.22176 -0.04409 0.21967 -0.04566 0.21828 C -0.04496 0.21296 -0.04253 0.2074 -0.0434 0.20185 C -0.04375 0.1993 -0.04687 0.19814 -0.04896 0.19722 C -0.05955 0.19259 -0.07066 0.18958 -0.08142 0.18541 C -0.08281 0.18634 -0.08437 0.1868 -0.08541 0.18773 C -0.08837 0.19213 -0.09201 0.20023 -0.09427 0.20555 C -0.096 0.21041 -0.09774 0.21551 -0.09965 0.22083 C -0.10156 0.22523 -0.10382 0.2287 -0.10607 0.2331 C -0.10659 0.23472 -0.11198 0.25 -0.11423 0.25324 C -0.11527 0.25486 -0.11684 0.25509 -0.11788 0.25602 C -0.12274 0.25324 -0.12795 0.25092 -0.13212 0.24768 C -0.13507 0.24537 -0.1375 0.24213 -0.13993 0.23958 C -0.14357 0.23634 -0.14496 0.23588 -0.14739 0.23032 C -0.14948 0.225 -0.15052 0.21944 -0.15347 0.21481 L -0.16007 0.20324 L -0.16354 0.19699 C -0.16493 0.19814 -0.16632 0.1993 -0.16753 0.2 C -0.16909 0.20069 -0.171 0.20092 -0.17291 0.20208 C -0.17691 0.20463 -0.17864 0.20949 -0.18212 0.21319 C -0.18333 0.21435 -0.18472 0.21458 -0.18611 0.21574 C -0.19635 0.23495 -0.18021 0.20625 -0.19305 0.22569 C -0.19791 0.23264 -0.19948 0.23727 -0.20277 0.24514 L -0.2493 0.22291 C -0.25972 0.21713 -0.25816 0.21736 -0.2658 0.21111 C -0.26788 0.20949 -0.27552 0.20393 -0.27795 0.20185 C -0.28055 0.19907 -0.28437 0.19305 -0.28628 0.18935 C -0.28698 0.18796 -0.28784 0.18611 -0.28802 0.18449 C -0.29253 0.18981 -0.29288 0.19004 -0.296 0.19583 C -0.29878 0.20208 -0.29965 0.20555 -0.30416 0.20995 C -0.30642 0.21203 -0.30972 0.21227 -0.31198 0.21504 C -0.32534 0.22916 -0.30868 0.2118 -0.32014 0.22245 C -0.32152 0.22384 -0.32274 0.22569 -0.3243 0.22662 C -0.32639 0.22847 -0.32864 0.22893 -0.33038 0.23055 C -0.33194 0.23217 -0.33298 0.23379 -0.33472 0.23541 C -0.33732 0.23796 -0.3434 0.24027 -0.346 0.24143 C -0.34739 0.24189 -0.34896 0.24189 -0.35052 0.24166 C -0.35712 0.24051 -0.36302 0.23842 -0.36927 0.23773 L -0.38194 0.23657 C -0.38333 0.2375 -0.3842 0.23865 -0.38559 0.23935 C -0.39045 0.23958 -0.39531 0.23889 -0.40017 0.23935 C -0.40191 0.23935 -0.40347 0.23912 -0.40521 0.23935 C -0.42066 0.24213 -0.41441 0.24051 -0.42396 0.24421 C -0.43784 0.26875 -0.42378 0.24305 -0.43333 0.2618 C -0.43402 0.26365 -0.43524 0.26527 -0.43611 0.26713 C -0.44722 0.28912 -0.43906 0.2743 -0.44583 0.28657 C -0.44757 0.29051 -0.45017 0.29884 -0.45295 0.30301 C -0.45434 0.30463 -0.45555 0.30648 -0.45729 0.3074 C -0.46076 0.30972 -0.46389 0.30949 -0.46753 0.30949 C -0.47118 0.30949 -0.47517 0.30879 -0.47864 0.30902 C -0.48281 0.30879 -0.48715 0.30833 -0.49149 0.30787 C -0.50451 0.30625 -0.51753 0.30509 -0.53021 0.30185 C -0.54201 0.29861 -0.5533 0.29444 -0.56493 0.2912 C -0.56753 0.29074 -0.57031 0.29027 -0.57291 0.28935 C -0.57639 0.28912 -0.57986 0.28727 -0.5835 0.28727 C -0.59045 0.28634 -0.59757 0.28796 -0.60434 0.28703 C -0.61076 0.28588 -0.61632 0.28287 -0.62274 0.28125 C -0.64305 0.28148 -0.62916 0.28217 -0.66441 0.27384 L -0.66441 0.27407 C -0.66649 0.27338 -0.66857 0.27361 -0.67083 0.27338 C -0.67951 0.27199 -0.68472 0.27014 -0.69357 0.26782 C -0.69583 0.26574 -0.69913 0.26574 -0.70052 0.26227 C -0.70121 0.26064 -0.69652 0.26435 -0.69566 0.2625 C -0.69305 0.25555 -0.69271 0.24768 -0.69166 0.24051 C -0.69027 0.23032 -0.69132 0.23148 -0.69531 0.22152 L -0.69809 0.21365 C -0.69878 0.21227 -0.69913 0.21018 -0.70034 0.20833 L -0.70521 0.20185 C -0.71007 0.18264 -0.70434 0.20115 -0.71232 0.18588 C -0.71406 0.18379 -0.71458 0.18078 -0.71545 0.17847 C -0.71736 0.17453 -0.71909 0.17106 -0.72083 0.16736 C -0.72187 0.16574 -0.72205 0.16365 -0.72291 0.1618 C -0.72413 0.15972 -0.72639 0.15764 -0.72777 0.15555 C -0.73177 0.15 -0.73455 0.14213 -0.73941 0.13773 C -0.74236 0.13518 -0.74514 0.1331 -0.74739 0.13009 C -0.75382 0.12176 -0.75034 0.12523 -0.75764 0.11875 C -0.7684 0.10277 -0.75816 0.1162 -0.77031 0.10509 C -0.78767 0.08865 -0.7658 0.10602 -0.78368 0.09282 C -0.80312 0.0699 -0.78125 0.09352 -0.82048 0.06389 C -0.82222 0.06203 -0.82326 0.05949 -0.82517 0.0574 C -0.82673 0.05578 -0.82899 0.05463 -0.83055 0.05254 C -0.83455 0.0493 -0.84218 0.04166 -0.84218 0.04189 C -0.84514 0.02824 -0.84201 0.03865 -0.8493 0.02338 C -0.85034 0.0206 -0.85087 0.01782 -0.85225 0.01551 C -0.85625 0.00856 -0.86093 0.00439 -0.86597 -0.00116 C -0.86788 -0.00371 -0.86927 -0.00602 -0.87066 -0.00787 C -0.87222 -0.00949 -0.87361 -0.00973 -0.87482 -0.01158 C -0.87517 -0.01181 -0.87448 -0.0132 -0.8743 -0.01343 L -0.87448 -0.0132 C -0.88159 -0.02153 -0.88837 -0.0301 -0.89566 -0.03773 C -0.90052 -0.0426 -0.9059 -0.04561 -0.91059 -0.05093 C -0.91493 -0.05533 -0.9184 -0.06158 -0.92274 -0.06713 C -0.92378 -0.06829 -0.92534 -0.06945 -0.92656 -0.07037 C -0.92847 -0.0757 -0.92968 -0.08102 -0.93541 -0.08102 C -0.93698 -0.08079 -0.93732 -0.07732 -0.93837 -0.07547 C -0.93993 -0.0713 -0.94149 -0.0669 -0.94323 -0.0625 C -0.95139 -0.03866 -0.94618 -0.0507 -0.95277 -0.03658 C -0.95468 -0.02662 -0.95659 -0.0169 -0.95816 -0.00648 C -0.95868 -0.00371 -0.95885 -0.00116 -0.95902 0.00162 C -0.95868 0.0037 -0.95729 0.00694 -0.95868 0.00833 C -0.96007 0.00926 -0.96024 0.00486 -0.96059 0.00324 C -0.96128 0.00092 -0.96146 -0.00186 -0.96198 -0.0044 C -0.96736 -0.01991 -0.96753 -0.01829 -0.975 -0.03102 L -0.97517 -0.03079 C -0.97795 -0.03866 -0.97621 -0.03473 -0.98055 -0.04213 C -0.98194 -0.04144 -0.98402 -0.03936 -0.98559 -0.04005 C -0.98802 -0.04098 -0.98906 -0.04468 -0.99062 -0.04653 C -0.99218 -0.04792 -0.99323 -0.04954 -0.99479 -0.0507 C -0.99618 -0.04977 -0.99826 -0.04769 -0.99982 -0.04838 C -1.00312 -0.04977 -1.00764 -0.05648 -1.00764 -0.05625 L -1.01458 -0.0676 C -1.01562 -0.06991 -1.01684 -0.07176 -1.01805 -0.07361 C -1.02274 -0.08033 -1.0276 -0.08727 -1.03264 -0.09283 C -1.03784 -0.09861 -1.04305 -0.10417 -1.04774 -0.11019 C -1.06944 -0.13843 -1.05416 -0.125 -1.06736 -0.13611 C -1.0684 -0.13773 -1.06996 -0.13936 -1.07083 -0.14167 C -1.0717 -0.14375 -1.07118 -0.14676 -1.07205 -0.14885 C -1.0776 -0.15903 -1.08576 -0.1625 -1.09288 -0.17107 C -1.1 -0.17871 -1.11146 -0.19561 -1.1184 -0.20533 C -1.12014 -0.20533 -1.12187 -0.20417 -1.12326 -0.20533 C -1.12621 -0.20811 -1.13073 -0.21505 -1.13073 -0.21482 " pathEditMode="relative" rAng="1080000" ptsTypes="AAAAAAAAAAAAAAAAAAAAAAAAAAAAAAAAAAAAAAAAAAAAAAAAAAAAAAAAAAAAAAAAAAAAAAAAAAAAAAAAAAAAAAAAAAAAAAAAAAAAAAAAAAAAAAAAAAAAAAAAAAAAAAAAAA">
                                      <p:cBhvr>
                                        <p:cTn id="14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4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1BAAC71E-6BB2-450A-876B-1ACF17D64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75944"/>
              </p:ext>
            </p:extLst>
          </p:nvPr>
        </p:nvGraphicFramePr>
        <p:xfrm>
          <a:off x="1207712" y="1196357"/>
          <a:ext cx="9724144" cy="4453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072">
                  <a:extLst>
                    <a:ext uri="{9D8B030D-6E8A-4147-A177-3AD203B41FA5}">
                      <a16:colId xmlns:a16="http://schemas.microsoft.com/office/drawing/2014/main" xmlns="" val="1808075601"/>
                    </a:ext>
                  </a:extLst>
                </a:gridCol>
                <a:gridCol w="4862072">
                  <a:extLst>
                    <a:ext uri="{9D8B030D-6E8A-4147-A177-3AD203B41FA5}">
                      <a16:colId xmlns:a16="http://schemas.microsoft.com/office/drawing/2014/main" xmlns="" val="1627425476"/>
                    </a:ext>
                  </a:extLst>
                </a:gridCol>
              </a:tblGrid>
              <a:tr h="89076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1098854"/>
                  </a:ext>
                </a:extLst>
              </a:tr>
              <a:tr h="89076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সংকল্প </a:t>
                      </a:r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প্রতিজ্ঞা</a:t>
                      </a:r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351139"/>
                  </a:ext>
                </a:extLst>
              </a:tr>
              <a:tr h="89076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বদ্ধ </a:t>
                      </a:r>
                      <a:endParaRPr lang="bn-BD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বন্ধ</a:t>
                      </a:r>
                      <a:endParaRPr lang="bn-BD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844559"/>
                  </a:ext>
                </a:extLst>
              </a:tr>
              <a:tr h="89076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যুগান্তর</a:t>
                      </a:r>
                      <a:endParaRPr lang="bn-BD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অন্যযুগ বা সময়</a:t>
                      </a:r>
                      <a:endParaRPr lang="bn-BD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2897430"/>
                  </a:ext>
                </a:extLst>
              </a:tr>
              <a:tr h="89076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দেশান্তর</a:t>
                      </a:r>
                      <a:endParaRPr lang="bn-BD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অন্যদেশ </a:t>
                      </a:r>
                      <a:endParaRPr lang="bn-BD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594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33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01DFFF-9BC5-410F-B655-A5B58F1C4EAC}"/>
              </a:ext>
            </a:extLst>
          </p:cNvPr>
          <p:cNvSpPr txBox="1"/>
          <p:nvPr/>
        </p:nvSpPr>
        <p:spPr>
          <a:xfrm>
            <a:off x="3545059" y="773723"/>
            <a:ext cx="564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র্ণ গুলো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CA4118-3483-4139-BC1B-7D1A212AE6A5}"/>
              </a:ext>
            </a:extLst>
          </p:cNvPr>
          <p:cNvSpPr txBox="1"/>
          <p:nvPr/>
        </p:nvSpPr>
        <p:spPr>
          <a:xfrm>
            <a:off x="6315063" y="3109889"/>
            <a:ext cx="5612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    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    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579" y="2060110"/>
            <a:ext cx="1582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34545" y="1880228"/>
            <a:ext cx="5437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772" y="2045120"/>
            <a:ext cx="708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-869457" y="1085748"/>
            <a:ext cx="707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CA4118-3483-4139-BC1B-7D1A212AE6A5}"/>
              </a:ext>
            </a:extLst>
          </p:cNvPr>
          <p:cNvSpPr txBox="1"/>
          <p:nvPr/>
        </p:nvSpPr>
        <p:spPr>
          <a:xfrm>
            <a:off x="610376" y="3462093"/>
            <a:ext cx="1430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CA4118-3483-4139-BC1B-7D1A212AE6A5}"/>
              </a:ext>
            </a:extLst>
          </p:cNvPr>
          <p:cNvSpPr txBox="1"/>
          <p:nvPr/>
        </p:nvSpPr>
        <p:spPr>
          <a:xfrm>
            <a:off x="2454167" y="3477083"/>
            <a:ext cx="50206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CA4118-3483-4139-BC1B-7D1A212AE6A5}"/>
              </a:ext>
            </a:extLst>
          </p:cNvPr>
          <p:cNvSpPr txBox="1"/>
          <p:nvPr/>
        </p:nvSpPr>
        <p:spPr>
          <a:xfrm>
            <a:off x="4507820" y="3477083"/>
            <a:ext cx="6511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CA4118-3483-4139-BC1B-7D1A212AE6A5}"/>
              </a:ext>
            </a:extLst>
          </p:cNvPr>
          <p:cNvSpPr txBox="1"/>
          <p:nvPr/>
        </p:nvSpPr>
        <p:spPr>
          <a:xfrm>
            <a:off x="3443517" y="3507063"/>
            <a:ext cx="5036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5064" y="2094226"/>
            <a:ext cx="53671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07799 -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92 0.02129 L 0.40182 0.02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34 0.13704 L 0.54934 0.137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4A03A4-A55E-44C1-842C-9E7025D4D0A5}"/>
              </a:ext>
            </a:extLst>
          </p:cNvPr>
          <p:cNvSpPr txBox="1"/>
          <p:nvPr/>
        </p:nvSpPr>
        <p:spPr>
          <a:xfrm>
            <a:off x="3736262" y="1404552"/>
            <a:ext cx="322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004423-9574-4FA5-8F5F-6897EE477549}"/>
              </a:ext>
            </a:extLst>
          </p:cNvPr>
          <p:cNvSpPr txBox="1"/>
          <p:nvPr/>
        </p:nvSpPr>
        <p:spPr>
          <a:xfrm>
            <a:off x="2853432" y="2327882"/>
            <a:ext cx="5444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CA247D-14C1-4EBF-BFCD-DFF693D6F005}"/>
              </a:ext>
            </a:extLst>
          </p:cNvPr>
          <p:cNvSpPr txBox="1"/>
          <p:nvPr/>
        </p:nvSpPr>
        <p:spPr>
          <a:xfrm>
            <a:off x="4321780" y="1717879"/>
            <a:ext cx="335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419E45-E237-47F3-A077-849BB2958F89}"/>
              </a:ext>
            </a:extLst>
          </p:cNvPr>
          <p:cNvSpPr txBox="1"/>
          <p:nvPr/>
        </p:nvSpPr>
        <p:spPr>
          <a:xfrm>
            <a:off x="1702191" y="2641209"/>
            <a:ext cx="883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F52979-3FFF-48A0-8901-5C481A3FB55C}"/>
              </a:ext>
            </a:extLst>
          </p:cNvPr>
          <p:cNvSpPr txBox="1"/>
          <p:nvPr/>
        </p:nvSpPr>
        <p:spPr>
          <a:xfrm>
            <a:off x="3432518" y="1884319"/>
            <a:ext cx="4635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23CB47-472C-4C82-89C8-5ABCEA08093E}"/>
              </a:ext>
            </a:extLst>
          </p:cNvPr>
          <p:cNvSpPr txBox="1"/>
          <p:nvPr/>
        </p:nvSpPr>
        <p:spPr>
          <a:xfrm>
            <a:off x="512298" y="3217399"/>
            <a:ext cx="13803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্থীদের যুক্তবর্ণ সহযোগে স্পষ্ট ও শুদ্ধভাবে বলতে দিব ।</a:t>
            </a:r>
          </a:p>
        </p:txBody>
      </p:sp>
    </p:spTree>
    <p:extLst>
      <p:ext uri="{BB962C8B-B14F-4D97-AF65-F5344CB8AC3E}">
        <p14:creationId xmlns:p14="http://schemas.microsoft.com/office/powerpoint/2010/main" val="28190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9FAE67-4B7A-4001-98AE-AEB845C01F96}"/>
              </a:ext>
            </a:extLst>
          </p:cNvPr>
          <p:cNvSpPr txBox="1"/>
          <p:nvPr/>
        </p:nvSpPr>
        <p:spPr>
          <a:xfrm>
            <a:off x="3573194" y="1026942"/>
            <a:ext cx="436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7287D9-BE13-42AF-91B9-FCB710D7E77B}"/>
              </a:ext>
            </a:extLst>
          </p:cNvPr>
          <p:cNvSpPr txBox="1"/>
          <p:nvPr/>
        </p:nvSpPr>
        <p:spPr>
          <a:xfrm>
            <a:off x="998807" y="2264899"/>
            <a:ext cx="1197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রথম ছয় লাইন লিখে নিয়ে আসবে। </a:t>
            </a:r>
          </a:p>
        </p:txBody>
      </p:sp>
    </p:spTree>
    <p:extLst>
      <p:ext uri="{BB962C8B-B14F-4D97-AF65-F5344CB8AC3E}">
        <p14:creationId xmlns:p14="http://schemas.microsoft.com/office/powerpoint/2010/main" val="11926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61" y="2227184"/>
            <a:ext cx="1284252" cy="44627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76117E-4A7A-4DE7-9ED2-280A1B8BEBEE}"/>
              </a:ext>
            </a:extLst>
          </p:cNvPr>
          <p:cNvSpPr/>
          <p:nvPr/>
        </p:nvSpPr>
        <p:spPr>
          <a:xfrm>
            <a:off x="4078514" y="508000"/>
            <a:ext cx="3585174" cy="89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40" y="839179"/>
            <a:ext cx="1294582" cy="1294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6414" y="2996633"/>
            <a:ext cx="5312609" cy="29238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defRPr/>
            </a:pPr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r">
              <a:defRPr/>
            </a:pP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defRPr/>
            </a:pPr>
            <a:r>
              <a:rPr lang="en-US" sz="2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en-US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1338" y="2904309"/>
            <a:ext cx="5837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ষয়ঃ বাংলা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সংকল্প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থাকব না কো বদ্ধ ঘরে....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ছুটছে তারা কেমন করে,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6676" y="2081092"/>
            <a:ext cx="118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237946" y="2173416"/>
            <a:ext cx="2116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3CEF7C-9F12-4D00-A7D5-FD24BA8E2C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76" y="922659"/>
            <a:ext cx="3143084" cy="36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2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0833E-6 3.33333E-6 L 0.25495 0.12291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613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11F94B-9865-4464-A0EF-A3BA431BE198}"/>
              </a:ext>
            </a:extLst>
          </p:cNvPr>
          <p:cNvSpPr txBox="1"/>
          <p:nvPr/>
        </p:nvSpPr>
        <p:spPr>
          <a:xfrm>
            <a:off x="4281193" y="113464"/>
            <a:ext cx="1834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4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EC7126-D775-492A-B239-BCF25A4B7B6C}"/>
              </a:ext>
            </a:extLst>
          </p:cNvPr>
          <p:cNvSpPr txBox="1"/>
          <p:nvPr/>
        </p:nvSpPr>
        <p:spPr>
          <a:xfrm>
            <a:off x="546501" y="828734"/>
            <a:ext cx="108010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বাক্য, কথা মনোযোগ সহকারে শুনবে । 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২.২.১ কবিতা শুনে মূলভাব বুঝতে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১.১.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 স্পষ্ট ও শুদ্ধভাবে বলতে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সহযোগে তৈরি শব্দযুক্ত বাক্য স্পষ্ট ও শুদ্ধভাবে বলতে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২.১.১ প্রমিত উচ্চারনে ও ছন্দ বজায় রেখে কবিতা আবৃত্তি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পাঠ্য বইয়ের কবিতা সাবলীল ভাবে আবৃত্তি করতে পারবে।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E4609-5E1E-4F81-AA6E-ACA491B6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4" y="520177"/>
            <a:ext cx="4740812" cy="3332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5EF525-9A30-448E-9564-8EC8D92C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93" y="520177"/>
            <a:ext cx="5087046" cy="3332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32AA41-4167-435B-98E7-9B781A4DD317}"/>
              </a:ext>
            </a:extLst>
          </p:cNvPr>
          <p:cNvSpPr txBox="1"/>
          <p:nvPr/>
        </p:nvSpPr>
        <p:spPr>
          <a:xfrm flipH="1">
            <a:off x="2972691" y="4998820"/>
            <a:ext cx="794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3DAAF7-AB81-4907-BA22-E38F9BE278D2}"/>
              </a:ext>
            </a:extLst>
          </p:cNvPr>
          <p:cNvSpPr txBox="1"/>
          <p:nvPr/>
        </p:nvSpPr>
        <p:spPr>
          <a:xfrm>
            <a:off x="2588665" y="396275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0034F2-0308-4D29-A35F-7685B63A32AD}"/>
              </a:ext>
            </a:extLst>
          </p:cNvPr>
          <p:cNvSpPr txBox="1"/>
          <p:nvPr/>
        </p:nvSpPr>
        <p:spPr>
          <a:xfrm>
            <a:off x="7854905" y="3993533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ৃথিবী</a:t>
            </a:r>
          </a:p>
        </p:txBody>
      </p:sp>
    </p:spTree>
    <p:extLst>
      <p:ext uri="{BB962C8B-B14F-4D97-AF65-F5344CB8AC3E}">
        <p14:creationId xmlns:p14="http://schemas.microsoft.com/office/powerpoint/2010/main" val="26168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13FE08-596F-4BD8-9B6A-D5E0746C388C}"/>
              </a:ext>
            </a:extLst>
          </p:cNvPr>
          <p:cNvSpPr txBox="1"/>
          <p:nvPr/>
        </p:nvSpPr>
        <p:spPr>
          <a:xfrm>
            <a:off x="3822538" y="461497"/>
            <a:ext cx="38731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bn-BD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B11CA7-CF38-4498-96EB-0CC5E2E7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26" y="1569493"/>
            <a:ext cx="5800528" cy="4215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B56FA9-17D7-4008-B003-9E03D3D31A22}"/>
              </a:ext>
            </a:extLst>
          </p:cNvPr>
          <p:cNvSpPr txBox="1"/>
          <p:nvPr/>
        </p:nvSpPr>
        <p:spPr>
          <a:xfrm>
            <a:off x="1311655" y="2184526"/>
            <a:ext cx="41937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C208CB-6651-4E5E-9E22-D8DA0FE81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3" y="503084"/>
            <a:ext cx="4203510" cy="6070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DBFE2-4DC4-4E56-A859-50BD39F63E78}"/>
              </a:ext>
            </a:extLst>
          </p:cNvPr>
          <p:cNvSpPr txBox="1"/>
          <p:nvPr/>
        </p:nvSpPr>
        <p:spPr>
          <a:xfrm flipH="1">
            <a:off x="6095998" y="260349"/>
            <a:ext cx="547730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জরুল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দেখব এবার জগৎটারে,-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ঘুরছে মানুষ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 যুগান্তরের ঘূর্ণিপাকে।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দেশ হতে দেশ দেশান্তরে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  ছুটছে তারা কেমন করে,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নেশায় কেমন করে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মরছে যে বীর লাখে লাখে,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আশায় করছে তারা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বরণ মরণ- যন্ত্রণাকে।।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হাউই চড়ে চায় যেতে কে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চন্দ্রলোকের অচিনপুরে;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শুনব আমি,ইঙ্গিত কোন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মঙ্গল হতে আসছে উড়ে ।।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পাতাল ফেড়ে নামব নিচে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ঊঠব আবার আকাশ ফুঁড়ে;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বিশ্ব-জগৎ দেখব আমি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আপন হাতের মুঠোয় পুরে।।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F3187F-7C1D-462F-9B0A-33B70E700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r="3616" b="11155"/>
          <a:stretch/>
        </p:blipFill>
        <p:spPr>
          <a:xfrm>
            <a:off x="606166" y="1337481"/>
            <a:ext cx="4907530" cy="30570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9744" y="4949625"/>
            <a:ext cx="419724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দেখব এবার জগৎটাকে,-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9238" y="4949625"/>
            <a:ext cx="3757535" cy="7078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থাকব না কো বদ্ধ ঘরে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12" y="1435006"/>
            <a:ext cx="3988991" cy="2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852516-1430-40FC-B126-EC1CCFD0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58" y="617611"/>
            <a:ext cx="4178144" cy="3882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769EC1-098C-41EA-ACE9-1FEC12CD9A28}"/>
              </a:ext>
            </a:extLst>
          </p:cNvPr>
          <p:cNvSpPr txBox="1"/>
          <p:nvPr/>
        </p:nvSpPr>
        <p:spPr>
          <a:xfrm>
            <a:off x="3850570" y="4499958"/>
            <a:ext cx="5495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A9F16D-E027-4374-B409-1D49CAE8DD1C}"/>
              </a:ext>
            </a:extLst>
          </p:cNvPr>
          <p:cNvSpPr txBox="1"/>
          <p:nvPr/>
        </p:nvSpPr>
        <p:spPr>
          <a:xfrm>
            <a:off x="6240313" y="2588455"/>
            <a:ext cx="5951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দেশান্ত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AD5FFB-F215-4E2E-9514-C95BD55F2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1" y="1226570"/>
            <a:ext cx="5234237" cy="37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460</Words>
  <Application>Microsoft Office PowerPoint</Application>
  <PresentationFormat>Widescreen</PresentationFormat>
  <Paragraphs>88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Microsoft account</cp:lastModifiedBy>
  <cp:revision>16</cp:revision>
  <dcterms:created xsi:type="dcterms:W3CDTF">2017-01-20T08:21:19Z</dcterms:created>
  <dcterms:modified xsi:type="dcterms:W3CDTF">2022-02-05T13:05:45Z</dcterms:modified>
</cp:coreProperties>
</file>