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3" r:id="rId4"/>
    <p:sldId id="262" r:id="rId5"/>
    <p:sldId id="268" r:id="rId6"/>
    <p:sldId id="265" r:id="rId7"/>
    <p:sldId id="266" r:id="rId8"/>
    <p:sldId id="267" r:id="rId9"/>
    <p:sldId id="270" r:id="rId10"/>
    <p:sldId id="271" r:id="rId11"/>
    <p:sldId id="273" r:id="rId12"/>
    <p:sldId id="272" r:id="rId13"/>
    <p:sldId id="274" r:id="rId14"/>
    <p:sldId id="276" r:id="rId15"/>
    <p:sldId id="275" r:id="rId16"/>
    <p:sldId id="27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2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27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27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CB437B-F4C0-41CE-A28B-47387E06D29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FA4CC8-B402-49E8-8B91-94F7B73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2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1600" y="533400"/>
            <a:ext cx="889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Nikosh ban"/>
                <a:cs typeface="Times New Roman" pitchFamily="18" charset="0"/>
              </a:rPr>
              <a:t>Now open your book at page 3.</a:t>
            </a:r>
            <a:endParaRPr lang="en-US" sz="48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0" y="1581149"/>
            <a:ext cx="6976239" cy="4876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00999" y="1781498"/>
            <a:ext cx="3572691" cy="3785652"/>
          </a:xfrm>
          <a:prstGeom prst="rect">
            <a:avLst/>
          </a:prstGeom>
          <a:solidFill>
            <a:srgbClr val="EB641B"/>
          </a:solidFill>
          <a:ln w="25400" cap="flat" cmpd="sng" algn="ctr">
            <a:solidFill>
              <a:srgbClr val="EB641B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itchFamily="18" charset="0"/>
              </a:rPr>
              <a:t>At first I will read you listen then repeat after me.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 b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8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76541" y="1842517"/>
            <a:ext cx="462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 ban"/>
                <a:cs typeface="Times New Roman" pitchFamily="18" charset="0"/>
              </a:rPr>
              <a:t>Find out new word.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011" y="405365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 ban"/>
                <a:cs typeface="Times New Roman" pitchFamily="18" charset="0"/>
              </a:rPr>
              <a:t>দেখা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743200" y="525378"/>
            <a:ext cx="5791200" cy="1143000"/>
          </a:xfrm>
          <a:prstGeom prst="rect">
            <a:avLst/>
          </a:prstGeom>
          <a:noFill/>
          <a:ln w="25400" cap="flat" cmpd="sng" algn="ctr">
            <a:solidFill>
              <a:srgbClr val="7D3C4A"/>
            </a:solidFill>
            <a:prstDash val="solid"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Individual work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398" y="40270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 ban"/>
                <a:cs typeface="Times New Roman" pitchFamily="18" charset="0"/>
              </a:rPr>
              <a:t>Meet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799" y="515413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 ban"/>
                <a:cs typeface="Times New Roman" pitchFamily="18" charset="0"/>
              </a:rPr>
              <a:t>Dialouge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6399" y="292906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 ban"/>
                <a:cs typeface="Times New Roman" pitchFamily="18" charset="0"/>
              </a:rPr>
              <a:t>Nice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2210" y="2888185"/>
            <a:ext cx="254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 ban"/>
                <a:cs typeface="Times New Roman" pitchFamily="18" charset="0"/>
              </a:rPr>
              <a:t>সুন্দর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3978" y="51541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 ban"/>
                <a:cs typeface="Times New Roman" pitchFamily="18" charset="0"/>
              </a:rPr>
              <a:t>কথোপকথন</a:t>
            </a:r>
            <a:endParaRPr lang="en-US" sz="3600" dirty="0">
              <a:solidFill>
                <a:prstClr val="black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430891" y="2992685"/>
            <a:ext cx="1421139" cy="45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34" name="Right Arrow 33"/>
          <p:cNvSpPr/>
          <p:nvPr/>
        </p:nvSpPr>
        <p:spPr>
          <a:xfrm>
            <a:off x="3449409" y="4124036"/>
            <a:ext cx="1421139" cy="45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35" name="Right Arrow 34"/>
          <p:cNvSpPr/>
          <p:nvPr/>
        </p:nvSpPr>
        <p:spPr>
          <a:xfrm>
            <a:off x="3510901" y="5264797"/>
            <a:ext cx="1421139" cy="45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496362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2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2834614" y="304800"/>
            <a:ext cx="4724400" cy="1143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Read the text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6" y="1481919"/>
            <a:ext cx="1074922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5905500" y="587189"/>
            <a:ext cx="4724400" cy="1143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Group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0700" y="2155546"/>
            <a:ext cx="5791200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practice do the activity between 3 students as like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Mita,Ayesha,Salam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19" name="Picture 2" descr="D:\School picture\happy-cute-kid-boy-girl-dialog-163533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b="8884"/>
          <a:stretch/>
        </p:blipFill>
        <p:spPr bwMode="auto">
          <a:xfrm>
            <a:off x="723900" y="2182840"/>
            <a:ext cx="4419600" cy="37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4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85800" y="685800"/>
            <a:ext cx="10515600" cy="914400"/>
          </a:xfrm>
          <a:prstGeom prst="rect">
            <a:avLst/>
          </a:prstGeom>
          <a:noFill/>
          <a:ln w="25400" cap="flat" cmpd="sng" algn="ctr">
            <a:solidFill>
              <a:srgbClr val="7D3C4A"/>
            </a:solidFill>
            <a:prstDash val="solid"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What we say after getting to know each other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1605887"/>
            <a:ext cx="4320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Nice too meet you</a:t>
            </a:r>
            <a:endParaRPr lang="en-US" sz="4000" dirty="0">
              <a:solidFill>
                <a:srgbClr val="C00000"/>
              </a:solidFill>
              <a:latin typeface="Nikosh 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1" y="2540793"/>
            <a:ext cx="5410200" cy="3170099"/>
          </a:xfrm>
          <a:prstGeom prst="rect">
            <a:avLst/>
          </a:prstGeom>
          <a:solidFill>
            <a:srgbClr val="EB641B"/>
          </a:solidFill>
          <a:ln w="25400" cap="flat" cmpd="sng" algn="ctr">
            <a:solidFill>
              <a:srgbClr val="EB641B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Now the 3 student will com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forword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and practice the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dialouge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as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Mita,Ayesha,Salam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 ban"/>
              <a:ea typeface="+mn-ea"/>
              <a:cs typeface="+mn-cs"/>
            </a:endParaRPr>
          </a:p>
        </p:txBody>
      </p:sp>
      <p:pic>
        <p:nvPicPr>
          <p:cNvPr id="20" name="Picture 2" descr="D:\School picture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8085"/>
            <a:ext cx="4343400" cy="39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0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2590800" y="685800"/>
            <a:ext cx="7086600" cy="1219200"/>
          </a:xfrm>
          <a:prstGeom prst="rect">
            <a:avLst/>
          </a:prstGeom>
          <a:noFill/>
          <a:ln w="25400" cap="flat" cmpd="sng" algn="ctr">
            <a:solidFill>
              <a:srgbClr val="7D3C4A"/>
            </a:solidFill>
            <a:prstDash val="solid"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One day one word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2773017"/>
            <a:ext cx="29322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Meet–</a:t>
            </a:r>
            <a:r>
              <a:rPr lang="en-US" sz="44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 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2854293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দেখা</a:t>
            </a:r>
            <a:r>
              <a:rPr lang="en-US" sz="66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prstClr val="black"/>
              </a:solidFill>
              <a:latin typeface="Nikosh 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40386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Nice to meet you.</a:t>
            </a:r>
            <a:endParaRPr lang="en-US" sz="6000" dirty="0">
              <a:solidFill>
                <a:prstClr val="black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30602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733800" y="533400"/>
            <a:ext cx="4267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Home work</a:t>
            </a:r>
            <a:endParaRPr lang="en-US" b="1" dirty="0">
              <a:solidFill>
                <a:srgbClr val="00206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0" y="2229507"/>
            <a:ext cx="6019800" cy="2779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You will read the </a:t>
            </a:r>
            <a:r>
              <a:rPr lang="en-US" sz="4800" b="1" dirty="0" err="1" smtClean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dialouge</a:t>
            </a:r>
            <a:r>
              <a:rPr lang="en-US" sz="4800" b="1" dirty="0" smtClean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properlly</a:t>
            </a:r>
            <a:r>
              <a:rPr lang="en-US" sz="4800" b="1" dirty="0" smtClean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9" name="Picture 18" descr="D:\School picture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2198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0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 See </a:t>
            </a:r>
            <a:r>
              <a:rPr lang="en-US" sz="4400" dirty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you tomorrow.</a:t>
            </a:r>
            <a:endParaRPr lang="en-US" sz="4400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9" name="Picture 2" descr="D:\School picture\48fd84597c180a74aa8d4c02899a1f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794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9476" y="1901012"/>
            <a:ext cx="6369792" cy="30902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402801" y="1838233"/>
            <a:ext cx="6260566" cy="319370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04210" y="2180019"/>
            <a:ext cx="78311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Welcome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90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3221957" y="400050"/>
            <a:ext cx="5421093" cy="1006384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 panose="020F0502020204030204"/>
                <a:ea typeface="+mn-ea"/>
              </a:rPr>
              <a:t>  </a:t>
            </a:r>
            <a:r>
              <a:rPr kumimoji="0" lang="bn-BD" sz="48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Presentation by</a:t>
            </a:r>
            <a:endParaRPr kumimoji="0" lang="en-US" sz="2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3636" y="1967961"/>
            <a:ext cx="6251791" cy="2925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390743" y="1839238"/>
            <a:ext cx="6264669" cy="31957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21994" y="4126524"/>
            <a:ext cx="5530516" cy="2277547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Jubayer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Hossain Jewel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Asst.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Ekannobigha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Govt. Primary School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Singra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Natore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Mobile: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01711943857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Email: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jubayer.jewel@gmail.com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78" y="1571834"/>
            <a:ext cx="2402289" cy="240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077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4208" y="1929443"/>
            <a:ext cx="6281133" cy="29391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334615" y="1802558"/>
            <a:ext cx="6273699" cy="320040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079706" y="472131"/>
            <a:ext cx="4572000" cy="905810"/>
          </a:xfrm>
          <a:prstGeom prst="rect">
            <a:avLst/>
          </a:prstGeom>
          <a:noFill/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EB641B">
                    <a:lumMod val="75000"/>
                  </a:srgbClr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Lesson’s identy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B641B">
                  <a:lumMod val="75000"/>
                </a:srgbClr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37" y="1636257"/>
            <a:ext cx="2893191" cy="348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542040" y="2028616"/>
            <a:ext cx="4943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Unit : </a:t>
            </a:r>
            <a:r>
              <a:rPr lang="en-US" sz="4400" b="1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1 About me</a:t>
            </a:r>
            <a:endParaRPr lang="en-US" sz="4400" b="1" dirty="0">
              <a:solidFill>
                <a:prstClr val="black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Lesson </a:t>
            </a:r>
            <a:r>
              <a:rPr lang="en-US" sz="4400" b="1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4-5 (B,C)</a:t>
            </a:r>
            <a:endParaRPr lang="en-US" sz="4400" b="1" dirty="0">
              <a:solidFill>
                <a:prstClr val="black"/>
              </a:solidFill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19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2829" y="517616"/>
            <a:ext cx="11289121" cy="54476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rgbClr val="2DA2BF">
                <a:shade val="9000"/>
                <a:alpha val="48000"/>
                <a:satMod val="10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Learning outcomes-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Listening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1.1.1 Recognize sound differences in the context words.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1.4.1 recognize and use intonation patters for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Wh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andYes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/ no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questions,greetings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and statements.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Speaking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1.1.1 Repeat after the teacher and say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words,phrases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and sentences with proper sounds , stress an intonation.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2.1.1 Change greetings and farewells.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8.1.1 take part in conversations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onsimple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topics(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like,dislike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hobbies,holydays,family,friends,etc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.)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Reading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1.4.1 Read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words,pharses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and sentences in the text.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1.5.1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Read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words,pharses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and sentences in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text with proper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pronunciation,strees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and intonation.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1.7.1 read short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paragrapha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ea typeface="+mn-ea"/>
                <a:cs typeface="Times New Roman" panose="02020603050405020304" pitchFamily="18" charset="0"/>
              </a:rPr>
              <a:t> ,dialogues and simple letters.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>
              <a:solidFill>
                <a:prstClr val="black"/>
              </a:solidFill>
              <a:latin typeface="Nikosh ban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 ban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54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95400" y="685800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 ban"/>
                <a:cs typeface="Times New Roman" pitchFamily="18" charset="0"/>
              </a:rPr>
              <a:t>Now we will sing the greeting song </a:t>
            </a:r>
            <a:r>
              <a:rPr lang="en-US" sz="4400" dirty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hello </a:t>
            </a:r>
            <a:r>
              <a:rPr lang="en-US" sz="4400" dirty="0" err="1">
                <a:solidFill>
                  <a:srgbClr val="C00000"/>
                </a:solidFill>
                <a:latin typeface="Nikosh ban"/>
                <a:cs typeface="Times New Roman" pitchFamily="18" charset="0"/>
              </a:rPr>
              <a:t>hello</a:t>
            </a:r>
            <a:r>
              <a:rPr lang="en-US" sz="4400" dirty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…</a:t>
            </a:r>
            <a:endParaRPr lang="en-US" sz="4400" dirty="0">
              <a:solidFill>
                <a:srgbClr val="C00000"/>
              </a:solidFill>
              <a:latin typeface="Nikosh ban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02560"/>
              </p:ext>
            </p:extLst>
          </p:nvPr>
        </p:nvGraphicFramePr>
        <p:xfrm>
          <a:off x="3963988" y="2254250"/>
          <a:ext cx="3008312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740880" imgH="437760" progId="Package">
                  <p:embed/>
                </p:oleObj>
              </mc:Choice>
              <mc:Fallback>
                <p:oleObj name="Packager Shell Object" showAsIcon="1" r:id="rId3" imgW="740880" imgH="43776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3988" y="2254250"/>
                        <a:ext cx="3008312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4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5300" y="509451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 ban"/>
                <a:cs typeface="Times New Roman" pitchFamily="18" charset="0"/>
              </a:rPr>
              <a:t>What do you understand to see the picture ?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2988" y="264305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 ban"/>
                <a:cs typeface="Times New Roman" pitchFamily="18" charset="0"/>
              </a:rPr>
              <a:t>They are talking.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77" y="2060626"/>
            <a:ext cx="5638800" cy="43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7559" y="2484567"/>
            <a:ext cx="5181600" cy="15696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My name is </a:t>
            </a:r>
            <a:r>
              <a:rPr lang="en-US" sz="4800" dirty="0" err="1" smtClean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Jubayer</a:t>
            </a:r>
            <a:r>
              <a:rPr lang="en-US" sz="4800" dirty="0" smtClean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 Jewel.</a:t>
            </a:r>
            <a:endParaRPr lang="en-US" sz="4800" dirty="0">
              <a:solidFill>
                <a:srgbClr val="002060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0192" y="4648200"/>
            <a:ext cx="7696200" cy="83099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 ban"/>
                <a:cs typeface="Times New Roman" pitchFamily="18" charset="0"/>
              </a:rPr>
              <a:t>I am your English teacher</a:t>
            </a:r>
            <a:endParaRPr lang="en-US" sz="4800" dirty="0">
              <a:solidFill>
                <a:schemeClr val="bg1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800100"/>
            <a:ext cx="4136384" cy="14465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Hello! dear students.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18" y="1373733"/>
            <a:ext cx="2402289" cy="24022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2186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4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391900" y="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0" y="6057900"/>
              <a:ext cx="800100" cy="8001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317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9050" y="654050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11871325" y="65595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1918950" y="19050"/>
              <a:ext cx="273050" cy="285750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6800" y="548185"/>
            <a:ext cx="1059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Do you know ,how to talk with anyone ?</a:t>
            </a:r>
            <a:endParaRPr lang="en-US" sz="4400" dirty="0">
              <a:solidFill>
                <a:srgbClr val="002060"/>
              </a:solidFill>
              <a:latin typeface="Nikosh 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2590800"/>
            <a:ext cx="49530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Come here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and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Ritu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do the activity.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21" name="Picture 2" descr="D:\School picture\9b3f2a69e878eaeb3f28859605d432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7" y="1710581"/>
            <a:ext cx="5263344" cy="37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1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317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Century Gothic</vt:lpstr>
      <vt:lpstr>Nikosh ban</vt:lpstr>
      <vt:lpstr>NikoshBAN</vt:lpstr>
      <vt:lpstr>Times New Roman</vt:lpstr>
      <vt:lpstr>Verdana</vt:lpstr>
      <vt:lpstr>Wingdings 3</vt:lpstr>
      <vt:lpstr>Slice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EB-GPS</dc:creator>
  <cp:lastModifiedBy>EB-GPS</cp:lastModifiedBy>
  <cp:revision>7</cp:revision>
  <dcterms:created xsi:type="dcterms:W3CDTF">2022-02-05T07:36:25Z</dcterms:created>
  <dcterms:modified xsi:type="dcterms:W3CDTF">2022-02-05T08:14:46Z</dcterms:modified>
</cp:coreProperties>
</file>