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9"/>
  </p:notesMasterIdLst>
  <p:sldIdLst>
    <p:sldId id="259" r:id="rId2"/>
    <p:sldId id="264" r:id="rId3"/>
    <p:sldId id="260" r:id="rId4"/>
    <p:sldId id="261" r:id="rId5"/>
    <p:sldId id="262" r:id="rId6"/>
    <p:sldId id="265" r:id="rId7"/>
    <p:sldId id="272" r:id="rId8"/>
    <p:sldId id="258" r:id="rId9"/>
    <p:sldId id="263" r:id="rId10"/>
    <p:sldId id="266" r:id="rId11"/>
    <p:sldId id="267" r:id="rId12"/>
    <p:sldId id="273" r:id="rId13"/>
    <p:sldId id="268" r:id="rId14"/>
    <p:sldId id="269" r:id="rId15"/>
    <p:sldId id="271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56203-3A90-4566-98E8-DE6401355E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5083BB-CD08-4818-B9A4-75976EB5F64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b="1" dirty="0" err="1">
              <a:solidFill>
                <a:schemeClr val="bg1">
                  <a:lumMod val="95000"/>
                  <a:lumOff val="5000"/>
                </a:schemeClr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32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>
                  <a:lumMod val="95000"/>
                  <a:lumOff val="5000"/>
                </a:schemeClr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বৈষম্য</a:t>
          </a:r>
          <a:r>
            <a:rPr lang="en-US" sz="32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68683902-B16B-4767-B28A-9CBD68347927}" type="parTrans" cxnId="{C054B84E-3779-4A67-A8AF-0E3A5B0CA9D1}">
      <dgm:prSet/>
      <dgm:spPr/>
      <dgm:t>
        <a:bodyPr/>
        <a:lstStyle/>
        <a:p>
          <a:endParaRPr lang="en-US"/>
        </a:p>
      </dgm:t>
    </dgm:pt>
    <dgm:pt modelId="{29E1567F-52A5-404D-8AC7-698C7A9B392E}" type="sibTrans" cxnId="{C054B84E-3779-4A67-A8AF-0E3A5B0CA9D1}">
      <dgm:prSet/>
      <dgm:spPr/>
      <dgm:t>
        <a:bodyPr/>
        <a:lstStyle/>
        <a:p>
          <a:endParaRPr lang="en-US"/>
        </a:p>
      </dgm:t>
    </dgm:pt>
    <dgm:pt modelId="{43832493-2DBD-43A1-AFC8-C9EEA17FD5C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FF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b="1" dirty="0" err="1">
              <a:solidFill>
                <a:srgbClr val="FFFF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সু-শাসনের</a:t>
          </a:r>
          <a:r>
            <a:rPr lang="en-US" sz="3600" b="1" dirty="0">
              <a:solidFill>
                <a:srgbClr val="FFFF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FF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অভাবে</a:t>
          </a:r>
          <a:r>
            <a:rPr lang="en-US" sz="3600" b="1" dirty="0">
              <a:solidFill>
                <a:srgbClr val="FFFF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78F53A7E-A7C0-4C0D-880D-E522C34D7BAC}" type="parTrans" cxnId="{219E4F8C-62D7-4EDC-B110-B42792DD1DA7}">
      <dgm:prSet/>
      <dgm:spPr/>
      <dgm:t>
        <a:bodyPr/>
        <a:lstStyle/>
        <a:p>
          <a:endParaRPr lang="en-US"/>
        </a:p>
      </dgm:t>
    </dgm:pt>
    <dgm:pt modelId="{874AB4D9-FB57-42ED-A14B-3A08B21B1335}" type="sibTrans" cxnId="{219E4F8C-62D7-4EDC-B110-B42792DD1DA7}">
      <dgm:prSet/>
      <dgm:spPr/>
      <dgm:t>
        <a:bodyPr/>
        <a:lstStyle/>
        <a:p>
          <a:endParaRPr lang="en-US"/>
        </a:p>
      </dgm:t>
    </dgm:pt>
    <dgm:pt modelId="{5CD07D50-24B1-4E0C-AA9E-CD88EC8F2D8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600" b="1" dirty="0">
              <a:solidFill>
                <a:srgbClr val="002060"/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b="1" dirty="0" err="1">
              <a:solidFill>
                <a:srgbClr val="002060"/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বহিঃস্থ</a:t>
          </a:r>
          <a:r>
            <a:rPr lang="en-US" sz="3600" b="1" dirty="0">
              <a:solidFill>
                <a:srgbClr val="002060"/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61265542-85AE-4C55-B379-47229694E89C}" type="parTrans" cxnId="{CE3730E1-F7C8-43E2-8DA8-C134670B7080}">
      <dgm:prSet/>
      <dgm:spPr/>
      <dgm:t>
        <a:bodyPr/>
        <a:lstStyle/>
        <a:p>
          <a:endParaRPr lang="en-US"/>
        </a:p>
      </dgm:t>
    </dgm:pt>
    <dgm:pt modelId="{D58A713F-8627-4D82-89C1-9097042BE25E}" type="sibTrans" cxnId="{CE3730E1-F7C8-43E2-8DA8-C134670B7080}">
      <dgm:prSet/>
      <dgm:spPr/>
      <dgm:t>
        <a:bodyPr/>
        <a:lstStyle/>
        <a:p>
          <a:endParaRPr lang="en-US"/>
        </a:p>
      </dgm:t>
    </dgm:pt>
    <dgm:pt modelId="{145513C8-9908-4572-B2BC-2D4DA4F63D4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৪।অপরাধী </a:t>
          </a:r>
          <a:r>
            <a:rPr lang="en-US" sz="3600" b="1" dirty="0" err="1">
              <a:solidFill>
                <a:srgbClr val="FF000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চক্রের</a:t>
          </a:r>
          <a:r>
            <a:rPr lang="en-US" sz="3600" b="1" dirty="0">
              <a:solidFill>
                <a:srgbClr val="FF000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3AA4FC4D-CFF0-4143-B5C4-0671C133A054}" type="parTrans" cxnId="{D9EEECB4-6289-45E5-BBCD-1E40EB6A4FB8}">
      <dgm:prSet/>
      <dgm:spPr/>
      <dgm:t>
        <a:bodyPr/>
        <a:lstStyle/>
        <a:p>
          <a:endParaRPr lang="en-US"/>
        </a:p>
      </dgm:t>
    </dgm:pt>
    <dgm:pt modelId="{59758CE3-71B9-4868-AC18-FFDE93CD5C5F}" type="sibTrans" cxnId="{D9EEECB4-6289-45E5-BBCD-1E40EB6A4FB8}">
      <dgm:prSet/>
      <dgm:spPr/>
      <dgm:t>
        <a:bodyPr/>
        <a:lstStyle/>
        <a:p>
          <a:endParaRPr lang="en-US"/>
        </a:p>
      </dgm:t>
    </dgm:pt>
    <dgm:pt modelId="{B855160C-7F0B-4F6E-8BFC-BDA998DE378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b="1" dirty="0">
              <a:solidFill>
                <a:schemeClr val="accent6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b="1" dirty="0" err="1">
              <a:solidFill>
                <a:schemeClr val="accent6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সংকীর্ণ</a:t>
          </a:r>
          <a:r>
            <a:rPr lang="en-US" sz="3600" b="1" dirty="0">
              <a:solidFill>
                <a:schemeClr val="accent6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accent6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600" b="1" dirty="0">
              <a:solidFill>
                <a:schemeClr val="accent6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accent6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r>
            <a:rPr lang="en-US" sz="3600" b="1" dirty="0">
              <a:solidFill>
                <a:schemeClr val="accent6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D33AAE4C-93C8-4320-8E47-DE3DA9DCC732}" type="parTrans" cxnId="{CC8845F3-CFFE-443C-B67C-5B0A7018F97B}">
      <dgm:prSet/>
      <dgm:spPr/>
      <dgm:t>
        <a:bodyPr/>
        <a:lstStyle/>
        <a:p>
          <a:endParaRPr lang="en-US"/>
        </a:p>
      </dgm:t>
    </dgm:pt>
    <dgm:pt modelId="{01EA90E8-1C3A-4379-90F7-C9EF69863CC6}" type="sibTrans" cxnId="{CC8845F3-CFFE-443C-B67C-5B0A7018F97B}">
      <dgm:prSet/>
      <dgm:spPr/>
      <dgm:t>
        <a:bodyPr/>
        <a:lstStyle/>
        <a:p>
          <a:endParaRPr lang="en-US"/>
        </a:p>
      </dgm:t>
    </dgm:pt>
    <dgm:pt modelId="{97991C48-5683-492D-A161-2DF34D25044F}" type="pres">
      <dgm:prSet presAssocID="{EE156203-3A90-4566-98E8-DE6401355E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013409-853D-4B40-90B3-B743E974F195}" type="pres">
      <dgm:prSet presAssocID="{375083BB-CD08-4818-B9A4-75976EB5F6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C64D3-DDFC-4D06-9827-77CD46CEDB4A}" type="pres">
      <dgm:prSet presAssocID="{29E1567F-52A5-404D-8AC7-698C7A9B392E}" presName="sibTrans" presStyleCnt="0"/>
      <dgm:spPr/>
    </dgm:pt>
    <dgm:pt modelId="{90268460-880B-49DB-A334-91F346D11B70}" type="pres">
      <dgm:prSet presAssocID="{43832493-2DBD-43A1-AFC8-C9EEA17FD5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4F58A-C85D-4761-8DB8-38902F80463E}" type="pres">
      <dgm:prSet presAssocID="{874AB4D9-FB57-42ED-A14B-3A08B21B1335}" presName="sibTrans" presStyleCnt="0"/>
      <dgm:spPr/>
    </dgm:pt>
    <dgm:pt modelId="{0FA21A67-2C5B-467B-82E6-A6C0E73325B0}" type="pres">
      <dgm:prSet presAssocID="{5CD07D50-24B1-4E0C-AA9E-CD88EC8F2D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168EB-5A37-404B-BB89-83586EEFF9F6}" type="pres">
      <dgm:prSet presAssocID="{D58A713F-8627-4D82-89C1-9097042BE25E}" presName="sibTrans" presStyleCnt="0"/>
      <dgm:spPr/>
    </dgm:pt>
    <dgm:pt modelId="{1068A517-5A19-4EB5-A3CB-6413317ADD7F}" type="pres">
      <dgm:prSet presAssocID="{145513C8-9908-4572-B2BC-2D4DA4F63D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43E31-F38B-42FE-BE2B-95EF47A08B21}" type="pres">
      <dgm:prSet presAssocID="{59758CE3-71B9-4868-AC18-FFDE93CD5C5F}" presName="sibTrans" presStyleCnt="0"/>
      <dgm:spPr/>
    </dgm:pt>
    <dgm:pt modelId="{6F72125F-3967-491C-A62A-CAAD6C61518B}" type="pres">
      <dgm:prSet presAssocID="{B855160C-7F0B-4F6E-8BFC-BDA998DE37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276BD6-85A5-4263-ABB5-C9616CEB271D}" type="presOf" srcId="{145513C8-9908-4572-B2BC-2D4DA4F63D40}" destId="{1068A517-5A19-4EB5-A3CB-6413317ADD7F}" srcOrd="0" destOrd="0" presId="urn:microsoft.com/office/officeart/2005/8/layout/default"/>
    <dgm:cxn modelId="{2CAC033E-8D65-4510-9D5F-B5739D5E7B4F}" type="presOf" srcId="{5CD07D50-24B1-4E0C-AA9E-CD88EC8F2D82}" destId="{0FA21A67-2C5B-467B-82E6-A6C0E73325B0}" srcOrd="0" destOrd="0" presId="urn:microsoft.com/office/officeart/2005/8/layout/default"/>
    <dgm:cxn modelId="{219E4F8C-62D7-4EDC-B110-B42792DD1DA7}" srcId="{EE156203-3A90-4566-98E8-DE6401355ED5}" destId="{43832493-2DBD-43A1-AFC8-C9EEA17FD5C1}" srcOrd="1" destOrd="0" parTransId="{78F53A7E-A7C0-4C0D-880D-E522C34D7BAC}" sibTransId="{874AB4D9-FB57-42ED-A14B-3A08B21B1335}"/>
    <dgm:cxn modelId="{CC8845F3-CFFE-443C-B67C-5B0A7018F97B}" srcId="{EE156203-3A90-4566-98E8-DE6401355ED5}" destId="{B855160C-7F0B-4F6E-8BFC-BDA998DE3780}" srcOrd="4" destOrd="0" parTransId="{D33AAE4C-93C8-4320-8E47-DE3DA9DCC732}" sibTransId="{01EA90E8-1C3A-4379-90F7-C9EF69863CC6}"/>
    <dgm:cxn modelId="{47EE17BE-D5FF-46C9-9590-67573C730F68}" type="presOf" srcId="{375083BB-CD08-4818-B9A4-75976EB5F64F}" destId="{ED013409-853D-4B40-90B3-B743E974F195}" srcOrd="0" destOrd="0" presId="urn:microsoft.com/office/officeart/2005/8/layout/default"/>
    <dgm:cxn modelId="{C054B84E-3779-4A67-A8AF-0E3A5B0CA9D1}" srcId="{EE156203-3A90-4566-98E8-DE6401355ED5}" destId="{375083BB-CD08-4818-B9A4-75976EB5F64F}" srcOrd="0" destOrd="0" parTransId="{68683902-B16B-4767-B28A-9CBD68347927}" sibTransId="{29E1567F-52A5-404D-8AC7-698C7A9B392E}"/>
    <dgm:cxn modelId="{85E96F71-1078-4FE7-8AEA-DED7C6DB0EF0}" type="presOf" srcId="{B855160C-7F0B-4F6E-8BFC-BDA998DE3780}" destId="{6F72125F-3967-491C-A62A-CAAD6C61518B}" srcOrd="0" destOrd="0" presId="urn:microsoft.com/office/officeart/2005/8/layout/default"/>
    <dgm:cxn modelId="{3FA41580-984D-4B30-9732-9E6AB3878BBF}" type="presOf" srcId="{43832493-2DBD-43A1-AFC8-C9EEA17FD5C1}" destId="{90268460-880B-49DB-A334-91F346D11B70}" srcOrd="0" destOrd="0" presId="urn:microsoft.com/office/officeart/2005/8/layout/default"/>
    <dgm:cxn modelId="{00C6AC8F-526F-4049-91CE-B5C8FC0DD30B}" type="presOf" srcId="{EE156203-3A90-4566-98E8-DE6401355ED5}" destId="{97991C48-5683-492D-A161-2DF34D25044F}" srcOrd="0" destOrd="0" presId="urn:microsoft.com/office/officeart/2005/8/layout/default"/>
    <dgm:cxn modelId="{CE3730E1-F7C8-43E2-8DA8-C134670B7080}" srcId="{EE156203-3A90-4566-98E8-DE6401355ED5}" destId="{5CD07D50-24B1-4E0C-AA9E-CD88EC8F2D82}" srcOrd="2" destOrd="0" parTransId="{61265542-85AE-4C55-B379-47229694E89C}" sibTransId="{D58A713F-8627-4D82-89C1-9097042BE25E}"/>
    <dgm:cxn modelId="{D9EEECB4-6289-45E5-BBCD-1E40EB6A4FB8}" srcId="{EE156203-3A90-4566-98E8-DE6401355ED5}" destId="{145513C8-9908-4572-B2BC-2D4DA4F63D40}" srcOrd="3" destOrd="0" parTransId="{3AA4FC4D-CFF0-4143-B5C4-0671C133A054}" sibTransId="{59758CE3-71B9-4868-AC18-FFDE93CD5C5F}"/>
    <dgm:cxn modelId="{F2336D78-5EF5-4D7F-A54A-AC2506385AC6}" type="presParOf" srcId="{97991C48-5683-492D-A161-2DF34D25044F}" destId="{ED013409-853D-4B40-90B3-B743E974F195}" srcOrd="0" destOrd="0" presId="urn:microsoft.com/office/officeart/2005/8/layout/default"/>
    <dgm:cxn modelId="{14D02F55-D053-4AAD-995B-51FA38ACAA91}" type="presParOf" srcId="{97991C48-5683-492D-A161-2DF34D25044F}" destId="{9E3C64D3-DDFC-4D06-9827-77CD46CEDB4A}" srcOrd="1" destOrd="0" presId="urn:microsoft.com/office/officeart/2005/8/layout/default"/>
    <dgm:cxn modelId="{806EDE22-EB1D-4F69-A43D-7A5B3121AF5D}" type="presParOf" srcId="{97991C48-5683-492D-A161-2DF34D25044F}" destId="{90268460-880B-49DB-A334-91F346D11B70}" srcOrd="2" destOrd="0" presId="urn:microsoft.com/office/officeart/2005/8/layout/default"/>
    <dgm:cxn modelId="{0B52715B-56AA-4184-ACD4-165655B82E22}" type="presParOf" srcId="{97991C48-5683-492D-A161-2DF34D25044F}" destId="{6344F58A-C85D-4761-8DB8-38902F80463E}" srcOrd="3" destOrd="0" presId="urn:microsoft.com/office/officeart/2005/8/layout/default"/>
    <dgm:cxn modelId="{A3AD8C61-375F-4EF9-B9A9-C03481A9FCA7}" type="presParOf" srcId="{97991C48-5683-492D-A161-2DF34D25044F}" destId="{0FA21A67-2C5B-467B-82E6-A6C0E73325B0}" srcOrd="4" destOrd="0" presId="urn:microsoft.com/office/officeart/2005/8/layout/default"/>
    <dgm:cxn modelId="{66301388-D8DF-4DEA-84FF-35565A8148AF}" type="presParOf" srcId="{97991C48-5683-492D-A161-2DF34D25044F}" destId="{D0C168EB-5A37-404B-BB89-83586EEFF9F6}" srcOrd="5" destOrd="0" presId="urn:microsoft.com/office/officeart/2005/8/layout/default"/>
    <dgm:cxn modelId="{0BA4D3B1-8D23-44CC-A808-19BDC87174B9}" type="presParOf" srcId="{97991C48-5683-492D-A161-2DF34D25044F}" destId="{1068A517-5A19-4EB5-A3CB-6413317ADD7F}" srcOrd="6" destOrd="0" presId="urn:microsoft.com/office/officeart/2005/8/layout/default"/>
    <dgm:cxn modelId="{FF3C3663-E3AD-4F6D-9A62-299CCE742920}" type="presParOf" srcId="{97991C48-5683-492D-A161-2DF34D25044F}" destId="{5D343E31-F38B-42FE-BE2B-95EF47A08B21}" srcOrd="7" destOrd="0" presId="urn:microsoft.com/office/officeart/2005/8/layout/default"/>
    <dgm:cxn modelId="{86B62B11-8749-4479-B5E0-CF5241FD22DC}" type="presParOf" srcId="{97991C48-5683-492D-A161-2DF34D25044F}" destId="{6F72125F-3967-491C-A62A-CAAD6C6151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D54B3E-7F29-4FEA-A7B3-BFC7B3B354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C7B0F9-6E9B-4BF8-AD72-D73F0DB949D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b="1" dirty="0" err="1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সন্ত্রাস</a:t>
          </a:r>
          <a:r>
            <a:rPr lang="en-US" sz="3600" b="1" dirty="0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বিরোধী</a:t>
          </a:r>
          <a:r>
            <a:rPr lang="en-US" sz="3600" b="1" dirty="0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3600" b="1" dirty="0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প্রনয়ন</a:t>
          </a:r>
          <a:r>
            <a:rPr lang="en-US" sz="3600" b="1" dirty="0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b="1" dirty="0">
              <a:solidFill>
                <a:srgbClr val="FF0000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93535A20-E29D-41E5-8360-100DB417B148}" type="parTrans" cxnId="{0060E20D-8F07-4787-90FE-5B9160321669}">
      <dgm:prSet/>
      <dgm:spPr/>
      <dgm:t>
        <a:bodyPr/>
        <a:lstStyle/>
        <a:p>
          <a:endParaRPr lang="en-US"/>
        </a:p>
      </dgm:t>
    </dgm:pt>
    <dgm:pt modelId="{B46F3B4D-9A65-4E1C-8D74-2464A4E8C315}" type="sibTrans" cxnId="{0060E20D-8F07-4787-90FE-5B9160321669}">
      <dgm:prSet/>
      <dgm:spPr/>
      <dgm:t>
        <a:bodyPr/>
        <a:lstStyle/>
        <a:p>
          <a:endParaRPr lang="en-US"/>
        </a:p>
      </dgm:t>
    </dgm:pt>
    <dgm:pt modelId="{44DEA4F7-F1D2-4A17-95B7-B44935518B5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b="1" dirty="0">
              <a:solidFill>
                <a:srgbClr val="FFFF00"/>
              </a:solidFill>
              <a:highlight>
                <a:srgbClr val="808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২।পুলিশ </a:t>
          </a:r>
          <a:r>
            <a:rPr lang="en-US" sz="3600" b="1" dirty="0" err="1">
              <a:solidFill>
                <a:srgbClr val="FFFF00"/>
              </a:solidFill>
              <a:highlight>
                <a:srgbClr val="808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প্রশাসনের</a:t>
          </a:r>
          <a:r>
            <a:rPr lang="en-US" sz="3600" b="1" dirty="0">
              <a:solidFill>
                <a:srgbClr val="FFFF00"/>
              </a:solidFill>
              <a:highlight>
                <a:srgbClr val="808080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FF00"/>
              </a:solidFill>
              <a:highlight>
                <a:srgbClr val="808080"/>
              </a:highlight>
              <a:latin typeface="NikoshBAN" panose="02000000000000000000" pitchFamily="2" charset="0"/>
              <a:cs typeface="NikoshBAN" panose="02000000000000000000" pitchFamily="2" charset="0"/>
            </a:rPr>
            <a:t>পুনর্গঠন</a:t>
          </a:r>
          <a:r>
            <a:rPr lang="en-US" sz="3600" b="1" dirty="0">
              <a:solidFill>
                <a:srgbClr val="FFFF00"/>
              </a:solidFill>
              <a:highlight>
                <a:srgbClr val="808080"/>
              </a:highlight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4DC0A730-8555-418E-B101-7294C05F9A72}" type="parTrans" cxnId="{620DA9B6-CC63-4179-8BC0-A51D11C81059}">
      <dgm:prSet/>
      <dgm:spPr/>
      <dgm:t>
        <a:bodyPr/>
        <a:lstStyle/>
        <a:p>
          <a:endParaRPr lang="en-US"/>
        </a:p>
      </dgm:t>
    </dgm:pt>
    <dgm:pt modelId="{CD6E14E6-9A6F-4DDC-832D-0DC3B1F9FADD}" type="sibTrans" cxnId="{620DA9B6-CC63-4179-8BC0-A51D11C81059}">
      <dgm:prSet/>
      <dgm:spPr/>
      <dgm:t>
        <a:bodyPr/>
        <a:lstStyle/>
        <a:p>
          <a:endParaRPr lang="en-US"/>
        </a:p>
      </dgm:t>
    </dgm:pt>
    <dgm:pt modelId="{0EE19727-B86A-4854-9BAA-4B66BE54167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b="1" dirty="0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৩।কর্মসংস্থান </a:t>
          </a:r>
          <a:r>
            <a:rPr lang="en-US" sz="3600" b="1" dirty="0" err="1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b="1" dirty="0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1" dirty="0" err="1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বেকার</a:t>
          </a:r>
          <a:r>
            <a:rPr lang="en-US" sz="3600" b="1" dirty="0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r>
            <a:rPr lang="en-US" sz="3600" b="1" dirty="0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b="1" dirty="0">
              <a:solidFill>
                <a:srgbClr val="002060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7E971379-01DB-4318-AD68-E09792771B83}" type="parTrans" cxnId="{92FDEE4F-BE35-4510-B48B-EAD0B5070C22}">
      <dgm:prSet/>
      <dgm:spPr/>
      <dgm:t>
        <a:bodyPr/>
        <a:lstStyle/>
        <a:p>
          <a:endParaRPr lang="en-US"/>
        </a:p>
      </dgm:t>
    </dgm:pt>
    <dgm:pt modelId="{30218FDA-BD56-401A-B93C-6DD03904244B}" type="sibTrans" cxnId="{92FDEE4F-BE35-4510-B48B-EAD0B5070C22}">
      <dgm:prSet/>
      <dgm:spPr/>
      <dgm:t>
        <a:bodyPr/>
        <a:lstStyle/>
        <a:p>
          <a:endParaRPr lang="en-US"/>
        </a:p>
      </dgm:t>
    </dgm:pt>
    <dgm:pt modelId="{E77A1950-A7DD-4E93-81F2-0DD5A79F2F8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b="1" dirty="0" err="1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সর্বজনীন</a:t>
          </a:r>
          <a:r>
            <a:rPr lang="en-US" sz="3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3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1" dirty="0" err="1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মূল্যবোধের</a:t>
          </a:r>
          <a:r>
            <a:rPr lang="en-US" sz="3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3600" b="1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1858F1D5-5909-46D7-8EF9-C244B5C89509}" type="parTrans" cxnId="{6972038A-A7D9-4CEA-A538-313AE2C826F9}">
      <dgm:prSet/>
      <dgm:spPr/>
      <dgm:t>
        <a:bodyPr/>
        <a:lstStyle/>
        <a:p>
          <a:endParaRPr lang="en-US"/>
        </a:p>
      </dgm:t>
    </dgm:pt>
    <dgm:pt modelId="{CE628E26-A6EF-4AFE-8DD3-FB3580557484}" type="sibTrans" cxnId="{6972038A-A7D9-4CEA-A538-313AE2C826F9}">
      <dgm:prSet/>
      <dgm:spPr/>
      <dgm:t>
        <a:bodyPr/>
        <a:lstStyle/>
        <a:p>
          <a:endParaRPr lang="en-US"/>
        </a:p>
      </dgm:t>
    </dgm:pt>
    <dgm:pt modelId="{CEF9CF2D-27C4-46E5-9A76-491566D5FFC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600" b="1" dirty="0">
              <a:solidFill>
                <a:srgbClr val="00B050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৫।গনসচেতনা </a:t>
          </a:r>
          <a:r>
            <a:rPr lang="en-US" sz="3600" b="1" dirty="0" err="1">
              <a:solidFill>
                <a:srgbClr val="00B050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জাগরন</a:t>
          </a:r>
          <a:r>
            <a:rPr lang="en-US" sz="3600" b="1" dirty="0">
              <a:solidFill>
                <a:srgbClr val="00B050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B050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b="1" dirty="0">
              <a:solidFill>
                <a:srgbClr val="00B050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77762A2D-3F1E-4F4B-BA50-0C5FB68E48BF}" type="parTrans" cxnId="{3244F215-C3AE-43D4-AD49-673A2A368402}">
      <dgm:prSet/>
      <dgm:spPr/>
      <dgm:t>
        <a:bodyPr/>
        <a:lstStyle/>
        <a:p>
          <a:endParaRPr lang="en-US"/>
        </a:p>
      </dgm:t>
    </dgm:pt>
    <dgm:pt modelId="{65D82622-EE6D-42F9-AB32-C2C0237BDADF}" type="sibTrans" cxnId="{3244F215-C3AE-43D4-AD49-673A2A368402}">
      <dgm:prSet/>
      <dgm:spPr/>
      <dgm:t>
        <a:bodyPr/>
        <a:lstStyle/>
        <a:p>
          <a:endParaRPr lang="en-US"/>
        </a:p>
      </dgm:t>
    </dgm:pt>
    <dgm:pt modelId="{13CA3FBF-3A4E-47F3-B77A-325E51F7B604}" type="pres">
      <dgm:prSet presAssocID="{99D54B3E-7F29-4FEA-A7B3-BFC7B3B354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F9454-6B49-446C-8522-291D48EE45A3}" type="pres">
      <dgm:prSet presAssocID="{EAC7B0F9-6E9B-4BF8-AD72-D73F0DB949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5ADB8-3E67-4921-AB09-2F4083ACB611}" type="pres">
      <dgm:prSet presAssocID="{B46F3B4D-9A65-4E1C-8D74-2464A4E8C315}" presName="sibTrans" presStyleCnt="0"/>
      <dgm:spPr/>
    </dgm:pt>
    <dgm:pt modelId="{C4C8D530-9C3C-4033-98DF-FF56EDECD899}" type="pres">
      <dgm:prSet presAssocID="{44DEA4F7-F1D2-4A17-95B7-B44935518B5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6F982-ECD8-49C0-97E7-FAE62F893E1A}" type="pres">
      <dgm:prSet presAssocID="{CD6E14E6-9A6F-4DDC-832D-0DC3B1F9FADD}" presName="sibTrans" presStyleCnt="0"/>
      <dgm:spPr/>
    </dgm:pt>
    <dgm:pt modelId="{7FD984EB-AC33-4222-B09A-F79D9568CA6B}" type="pres">
      <dgm:prSet presAssocID="{0EE19727-B86A-4854-9BAA-4B66BE5416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5CC63-74B7-47F1-8C9A-7A9A84ED905E}" type="pres">
      <dgm:prSet presAssocID="{30218FDA-BD56-401A-B93C-6DD03904244B}" presName="sibTrans" presStyleCnt="0"/>
      <dgm:spPr/>
    </dgm:pt>
    <dgm:pt modelId="{7AA4F559-5287-4F5C-B181-6773280C9991}" type="pres">
      <dgm:prSet presAssocID="{E77A1950-A7DD-4E93-81F2-0DD5A79F2F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C5A72-B0E3-43E8-96B1-899A3A7395B1}" type="pres">
      <dgm:prSet presAssocID="{CE628E26-A6EF-4AFE-8DD3-FB3580557484}" presName="sibTrans" presStyleCnt="0"/>
      <dgm:spPr/>
    </dgm:pt>
    <dgm:pt modelId="{D0788B01-D1E5-4D35-A705-77D9F9D4FCE6}" type="pres">
      <dgm:prSet presAssocID="{CEF9CF2D-27C4-46E5-9A76-491566D5FF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72D8C-AC2E-41FD-BAEE-875E00B9D533}" type="presOf" srcId="{E77A1950-A7DD-4E93-81F2-0DD5A79F2F8E}" destId="{7AA4F559-5287-4F5C-B181-6773280C9991}" srcOrd="0" destOrd="0" presId="urn:microsoft.com/office/officeart/2005/8/layout/default"/>
    <dgm:cxn modelId="{92FDEE4F-BE35-4510-B48B-EAD0B5070C22}" srcId="{99D54B3E-7F29-4FEA-A7B3-BFC7B3B3546F}" destId="{0EE19727-B86A-4854-9BAA-4B66BE541675}" srcOrd="2" destOrd="0" parTransId="{7E971379-01DB-4318-AD68-E09792771B83}" sibTransId="{30218FDA-BD56-401A-B93C-6DD03904244B}"/>
    <dgm:cxn modelId="{6972038A-A7D9-4CEA-A538-313AE2C826F9}" srcId="{99D54B3E-7F29-4FEA-A7B3-BFC7B3B3546F}" destId="{E77A1950-A7DD-4E93-81F2-0DD5A79F2F8E}" srcOrd="3" destOrd="0" parTransId="{1858F1D5-5909-46D7-8EF9-C244B5C89509}" sibTransId="{CE628E26-A6EF-4AFE-8DD3-FB3580557484}"/>
    <dgm:cxn modelId="{097D36F7-6D5D-431C-8EF6-1EBEC82B2462}" type="presOf" srcId="{EAC7B0F9-6E9B-4BF8-AD72-D73F0DB949DB}" destId="{5DBF9454-6B49-446C-8522-291D48EE45A3}" srcOrd="0" destOrd="0" presId="urn:microsoft.com/office/officeart/2005/8/layout/default"/>
    <dgm:cxn modelId="{3244F215-C3AE-43D4-AD49-673A2A368402}" srcId="{99D54B3E-7F29-4FEA-A7B3-BFC7B3B3546F}" destId="{CEF9CF2D-27C4-46E5-9A76-491566D5FFCA}" srcOrd="4" destOrd="0" parTransId="{77762A2D-3F1E-4F4B-BA50-0C5FB68E48BF}" sibTransId="{65D82622-EE6D-42F9-AB32-C2C0237BDADF}"/>
    <dgm:cxn modelId="{D292F7E4-E7D0-4DE9-A568-106925B1B01B}" type="presOf" srcId="{CEF9CF2D-27C4-46E5-9A76-491566D5FFCA}" destId="{D0788B01-D1E5-4D35-A705-77D9F9D4FCE6}" srcOrd="0" destOrd="0" presId="urn:microsoft.com/office/officeart/2005/8/layout/default"/>
    <dgm:cxn modelId="{620DA9B6-CC63-4179-8BC0-A51D11C81059}" srcId="{99D54B3E-7F29-4FEA-A7B3-BFC7B3B3546F}" destId="{44DEA4F7-F1D2-4A17-95B7-B44935518B58}" srcOrd="1" destOrd="0" parTransId="{4DC0A730-8555-418E-B101-7294C05F9A72}" sibTransId="{CD6E14E6-9A6F-4DDC-832D-0DC3B1F9FADD}"/>
    <dgm:cxn modelId="{AAB8E294-5FDE-4BCA-9CCA-5AFF1F8DAD2C}" type="presOf" srcId="{0EE19727-B86A-4854-9BAA-4B66BE541675}" destId="{7FD984EB-AC33-4222-B09A-F79D9568CA6B}" srcOrd="0" destOrd="0" presId="urn:microsoft.com/office/officeart/2005/8/layout/default"/>
    <dgm:cxn modelId="{DCE984DB-4599-4D39-A712-2A53480A197F}" type="presOf" srcId="{99D54B3E-7F29-4FEA-A7B3-BFC7B3B3546F}" destId="{13CA3FBF-3A4E-47F3-B77A-325E51F7B604}" srcOrd="0" destOrd="0" presId="urn:microsoft.com/office/officeart/2005/8/layout/default"/>
    <dgm:cxn modelId="{0060E20D-8F07-4787-90FE-5B9160321669}" srcId="{99D54B3E-7F29-4FEA-A7B3-BFC7B3B3546F}" destId="{EAC7B0F9-6E9B-4BF8-AD72-D73F0DB949DB}" srcOrd="0" destOrd="0" parTransId="{93535A20-E29D-41E5-8360-100DB417B148}" sibTransId="{B46F3B4D-9A65-4E1C-8D74-2464A4E8C315}"/>
    <dgm:cxn modelId="{8618BE65-0FFC-478E-BE2C-2E3530087C77}" type="presOf" srcId="{44DEA4F7-F1D2-4A17-95B7-B44935518B58}" destId="{C4C8D530-9C3C-4033-98DF-FF56EDECD899}" srcOrd="0" destOrd="0" presId="urn:microsoft.com/office/officeart/2005/8/layout/default"/>
    <dgm:cxn modelId="{88A19A4D-5BB9-4F51-9ADA-D16310ADA856}" type="presParOf" srcId="{13CA3FBF-3A4E-47F3-B77A-325E51F7B604}" destId="{5DBF9454-6B49-446C-8522-291D48EE45A3}" srcOrd="0" destOrd="0" presId="urn:microsoft.com/office/officeart/2005/8/layout/default"/>
    <dgm:cxn modelId="{C3F6A93C-2E96-497F-8FE1-FC0E6CF8CAA3}" type="presParOf" srcId="{13CA3FBF-3A4E-47F3-B77A-325E51F7B604}" destId="{2F75ADB8-3E67-4921-AB09-2F4083ACB611}" srcOrd="1" destOrd="0" presId="urn:microsoft.com/office/officeart/2005/8/layout/default"/>
    <dgm:cxn modelId="{578D965F-C1B7-4C4C-BEE1-3291CCD63FF8}" type="presParOf" srcId="{13CA3FBF-3A4E-47F3-B77A-325E51F7B604}" destId="{C4C8D530-9C3C-4033-98DF-FF56EDECD899}" srcOrd="2" destOrd="0" presId="urn:microsoft.com/office/officeart/2005/8/layout/default"/>
    <dgm:cxn modelId="{87FA8CEF-D04B-42D7-AEE8-EC2582268BBD}" type="presParOf" srcId="{13CA3FBF-3A4E-47F3-B77A-325E51F7B604}" destId="{8216F982-ECD8-49C0-97E7-FAE62F893E1A}" srcOrd="3" destOrd="0" presId="urn:microsoft.com/office/officeart/2005/8/layout/default"/>
    <dgm:cxn modelId="{96A35AD4-968C-4A9A-A46B-B89B9C1AF114}" type="presParOf" srcId="{13CA3FBF-3A4E-47F3-B77A-325E51F7B604}" destId="{7FD984EB-AC33-4222-B09A-F79D9568CA6B}" srcOrd="4" destOrd="0" presId="urn:microsoft.com/office/officeart/2005/8/layout/default"/>
    <dgm:cxn modelId="{57150A39-276E-440B-8ACF-42FDE6117F8C}" type="presParOf" srcId="{13CA3FBF-3A4E-47F3-B77A-325E51F7B604}" destId="{DFF5CC63-74B7-47F1-8C9A-7A9A84ED905E}" srcOrd="5" destOrd="0" presId="urn:microsoft.com/office/officeart/2005/8/layout/default"/>
    <dgm:cxn modelId="{7EC286F7-6218-41B1-9DAD-F4D863C6F31D}" type="presParOf" srcId="{13CA3FBF-3A4E-47F3-B77A-325E51F7B604}" destId="{7AA4F559-5287-4F5C-B181-6773280C9991}" srcOrd="6" destOrd="0" presId="urn:microsoft.com/office/officeart/2005/8/layout/default"/>
    <dgm:cxn modelId="{1DA9A6D1-D4E6-4FA1-8CA5-D9C2475CCCF3}" type="presParOf" srcId="{13CA3FBF-3A4E-47F3-B77A-325E51F7B604}" destId="{254C5A72-B0E3-43E8-96B1-899A3A7395B1}" srcOrd="7" destOrd="0" presId="urn:microsoft.com/office/officeart/2005/8/layout/default"/>
    <dgm:cxn modelId="{CE894E79-4D5F-4058-B0C4-BFC8E3D07AD3}" type="presParOf" srcId="{13CA3FBF-3A4E-47F3-B77A-325E51F7B604}" destId="{D0788B01-D1E5-4D35-A705-77D9F9D4FC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E755-B8AA-4360-A1C0-6E19234928FD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D4308-C097-47B5-915F-BC27C182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68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4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55A4C8-2F62-4B6E-9562-85C32C57E767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9BA1C6F-E527-4FC1-9F71-D9EF599BF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46937" y="195552"/>
            <a:ext cx="8243248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সবাইকে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32" y="1095304"/>
            <a:ext cx="8431857" cy="5646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652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0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9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3438" y="5348707"/>
            <a:ext cx="10778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r>
              <a:rPr lang="en-US" sz="8000" b="1" dirty="0">
                <a:solidFill>
                  <a:srgbClr val="FF0000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সন্ত্রাসী</a:t>
            </a:r>
            <a:r>
              <a:rPr lang="en-US" sz="8000" b="1" dirty="0">
                <a:solidFill>
                  <a:srgbClr val="FF0000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US" sz="8000" b="1" dirty="0">
              <a:solidFill>
                <a:srgbClr val="FF0000"/>
              </a:solidFill>
              <a:highlight>
                <a:srgbClr val="000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4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09" y="5615647"/>
            <a:ext cx="11707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6600" b="1" dirty="0" err="1">
                <a:solidFill>
                  <a:srgbClr val="FF00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6600" b="1" dirty="0">
                <a:solidFill>
                  <a:srgbClr val="FF00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600" b="1" dirty="0">
                <a:solidFill>
                  <a:srgbClr val="FF00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পাপিয়া</a:t>
            </a:r>
            <a:r>
              <a:rPr lang="en-US" sz="6600" b="1" dirty="0">
                <a:solidFill>
                  <a:srgbClr val="FF0000"/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6252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480" y="4947873"/>
            <a:ext cx="11014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বিভিন্ন </a:t>
            </a:r>
            <a:r>
              <a:rPr lang="en-US" sz="7200" b="1" dirty="0" err="1">
                <a:solidFill>
                  <a:srgbClr val="FF00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সন্ত্রাসের</a:t>
            </a:r>
            <a:r>
              <a:rPr lang="en-US" sz="7200" b="1" dirty="0">
                <a:solidFill>
                  <a:srgbClr val="FF00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7200" b="1" dirty="0">
                <a:solidFill>
                  <a:srgbClr val="FF00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জিসান</a:t>
            </a:r>
            <a:r>
              <a:rPr lang="en-US" sz="7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2413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0"/>
            <a:ext cx="10487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6600" b="1" dirty="0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527" y="6034155"/>
            <a:ext cx="1195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কি,সন্ত্রাসের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সন্ত্রাসের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প্রতিকারের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উপায়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4C6FBC-36BE-44B8-A8AB-EA6052C6B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1052185"/>
            <a:ext cx="12104317" cy="49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2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44444E-6 L 4.58333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6" y="0"/>
            <a:ext cx="1111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ফলঃ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91" y="4795897"/>
            <a:ext cx="11942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এই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সন্ত্রাসের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সন্ত্রাসের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দমনের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উপায়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,?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12192000" cy="38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3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336" y="245397"/>
            <a:ext cx="932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</a:t>
            </a:r>
            <a:r>
              <a:rPr lang="en-US" sz="5400" b="1" dirty="0">
                <a:solidFill>
                  <a:srgbClr val="FFFF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কিঃ</a:t>
            </a:r>
            <a:r>
              <a:rPr lang="en-US" sz="5400" b="1" dirty="0">
                <a:solidFill>
                  <a:srgbClr val="FFFF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071" y="1677349"/>
            <a:ext cx="11859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ব্যাধি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একে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যায়,তেমনি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নিরাময়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প্রয়োগ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প্রয়োগের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ভীতি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প্রদর্শন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সাধন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কার্যোদ্ধারের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চেষ্টা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অর্জনে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সহিংস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কর্মপন্থা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সহিংসতার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লক্ষ্যে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নিরীহ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সম্পত্তি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ক্ষতিসাধন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রাষ্ট্রীয়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প্রতিষ্টানে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ক্ষতি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আদায়ের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আইনগত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বিধান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সত্ত্বেও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সহিংস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পন্থা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সুতরং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ইহাই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7985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0827" y="16299"/>
            <a:ext cx="428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72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60" y="965490"/>
            <a:ext cx="5700254" cy="3298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340" y="3439196"/>
            <a:ext cx="2917401" cy="2677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87" y="857081"/>
            <a:ext cx="2726055" cy="5151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74" y="870028"/>
            <a:ext cx="2826577" cy="51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0"/>
            <a:ext cx="991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সন্ত্রাসের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সমূহঃ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9923885"/>
              </p:ext>
            </p:extLst>
          </p:nvPr>
        </p:nvGraphicFramePr>
        <p:xfrm>
          <a:off x="0" y="1219200"/>
          <a:ext cx="121920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33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13409-853D-4B40-90B3-B743E974F1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68460-880B-49DB-A334-91F346D11B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21A67-2C5B-467B-82E6-A6C0E73325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8A517-5A19-4EB5-A3CB-6413317ADD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72125F-3967-491C-A62A-CAAD6C6151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4556" y="125260"/>
            <a:ext cx="10307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5400" b="1" dirty="0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5400" b="1" dirty="0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b="1" dirty="0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b="1" dirty="0">
                <a:solidFill>
                  <a:srgbClr val="FFFF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5495399"/>
              </p:ext>
            </p:extLst>
          </p:nvPr>
        </p:nvGraphicFramePr>
        <p:xfrm>
          <a:off x="0" y="1260763"/>
          <a:ext cx="12192000" cy="559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54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F9454-6B49-446C-8522-291D48EE45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8D530-9C3C-4033-98DF-FF56EDECD8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984EB-AC33-4222-B09A-F79D9568CA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F559-5287-4F5C-B181-6773280C99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788B01-D1E5-4D35-A705-77D9F9D4FC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0"/>
            <a:ext cx="1068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12192000" cy="454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56" y="5473005"/>
            <a:ext cx="7426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দমনের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7495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" y="0"/>
            <a:ext cx="1115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12191999" cy="5256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618" y="6180248"/>
            <a:ext cx="1169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5312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5" y="0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5874327" cy="493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3" y="923330"/>
            <a:ext cx="6276108" cy="4963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203" y="5996577"/>
            <a:ext cx="5887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8005" y="6093363"/>
            <a:ext cx="504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2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389" y="324728"/>
            <a:ext cx="978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545" y="3726873"/>
            <a:ext cx="11526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গনসচেতনা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046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2" y="0"/>
            <a:ext cx="1015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981" y="5259690"/>
            <a:ext cx="1185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দমনের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solidFill>
                  <a:srgbClr val="FFFF00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70" y="923331"/>
            <a:ext cx="7070502" cy="40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1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36" y="-767884"/>
            <a:ext cx="11568545" cy="460084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5734EF-1E9E-48CF-9C5B-DEA24843B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8" y="2730675"/>
            <a:ext cx="8304757" cy="3783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41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0" y="-87682"/>
            <a:ext cx="77160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933" y="5582053"/>
            <a:ext cx="11817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মাননীয়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স্বরাষ্ট্র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মন্ত্রী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জনাব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আসাদুজ্জামান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খান</a:t>
            </a:r>
            <a:r>
              <a:rPr lang="en-US" sz="4800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6584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6255" y="255455"/>
            <a:ext cx="1176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মাননীয়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পুলিশের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মহা-পরিদর্শক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জনাব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বেনজির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আহমেদ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4175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709" y="5237018"/>
            <a:ext cx="1105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সন্তাস</a:t>
            </a:r>
            <a:r>
              <a:rPr lang="en-US" sz="48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ধমনের</a:t>
            </a:r>
            <a:r>
              <a:rPr lang="en-US" sz="48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পুলিশের</a:t>
            </a:r>
            <a:r>
              <a:rPr lang="en-US" sz="48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এ্যাকশান</a:t>
            </a:r>
            <a:r>
              <a:rPr lang="en-US" sz="48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ভুমিকা</a:t>
            </a:r>
            <a:r>
              <a:rPr lang="en-US" sz="48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আছেন</a:t>
            </a:r>
            <a:r>
              <a:rPr lang="en-US" sz="4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8335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36" y="4710545"/>
            <a:ext cx="10958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</a:t>
            </a:r>
            <a:r>
              <a:rPr lang="en-US" sz="44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দমনে</a:t>
            </a:r>
            <a:r>
              <a:rPr lang="en-US" sz="44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আইন</a:t>
            </a:r>
            <a:r>
              <a:rPr lang="en-US" sz="44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প্রয়োগকারী</a:t>
            </a:r>
            <a:r>
              <a:rPr lang="en-US" sz="44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বাহিনীর</a:t>
            </a:r>
            <a:r>
              <a:rPr lang="en-US" sz="44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সরাসরি</a:t>
            </a:r>
            <a:r>
              <a:rPr lang="en-US" sz="44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ভুমিকা</a:t>
            </a:r>
            <a:r>
              <a:rPr lang="en-US" sz="4400" b="1" dirty="0">
                <a:solidFill>
                  <a:srgbClr val="FF0000"/>
                </a:solidFill>
                <a:highlight>
                  <a:srgbClr val="00FF00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0683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4" y="4336473"/>
            <a:ext cx="11346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সন্ত্রাস</a:t>
            </a:r>
            <a:r>
              <a:rPr lang="en-US" sz="6000" b="1" dirty="0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দমনে</a:t>
            </a:r>
            <a:r>
              <a:rPr lang="en-US" sz="6000" b="1" dirty="0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কোর্সড</a:t>
            </a:r>
            <a:r>
              <a:rPr lang="en-US" sz="6000" b="1" dirty="0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গার্ড</a:t>
            </a:r>
            <a:r>
              <a:rPr lang="en-US" sz="6000" b="1" dirty="0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বাহিনীর</a:t>
            </a:r>
            <a:r>
              <a:rPr lang="en-US" sz="6000" b="1" dirty="0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ভুমিকা</a:t>
            </a:r>
            <a:r>
              <a:rPr lang="en-US" sz="6000" b="1" dirty="0">
                <a:solidFill>
                  <a:srgbClr val="FF0000"/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0650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27" y="5395681"/>
            <a:ext cx="10737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ভয়ংকর </a:t>
            </a:r>
            <a:r>
              <a:rPr lang="en-US" sz="6600" b="1" dirty="0" err="1">
                <a:solidFill>
                  <a:srgbClr val="FF00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সন্ত্রাসী</a:t>
            </a:r>
            <a:r>
              <a:rPr lang="en-US" sz="6600" b="1" dirty="0">
                <a:solidFill>
                  <a:srgbClr val="FF00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US" sz="6600" b="1" dirty="0">
              <a:solidFill>
                <a:srgbClr val="FF0000"/>
              </a:solidFill>
              <a:highlight>
                <a:srgbClr val="00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257</TotalTime>
  <Words>372</Words>
  <Application>Microsoft Office PowerPoint</Application>
  <PresentationFormat>Widescreen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Kalpurush</vt:lpstr>
      <vt:lpstr>NikoshBAN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ACT</cp:lastModifiedBy>
  <cp:revision>68</cp:revision>
  <dcterms:created xsi:type="dcterms:W3CDTF">2020-09-22T10:46:40Z</dcterms:created>
  <dcterms:modified xsi:type="dcterms:W3CDTF">2022-02-05T13:20:17Z</dcterms:modified>
</cp:coreProperties>
</file>