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sldIdLst>
    <p:sldId id="266" r:id="rId3"/>
    <p:sldId id="267" r:id="rId4"/>
    <p:sldId id="257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AB96-17D1-47AC-820E-411840A2F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5BFA6-4609-418C-BEA9-FD6E1DDD4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6B73D-826D-4ED1-BC88-6D20AF7E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58A30-421C-42B4-AA0F-9DE92540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D61A-5B20-4C2D-B829-B8F3F1E04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0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66E9-1323-4EF1-A893-019F7A22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CCC7E-B35E-4B40-B465-180BB7AF7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13DE7-89F8-453B-83B2-E870959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C6CC8-7EE2-48B9-83C8-8CB58FD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558FE-D3FB-4E0D-839D-FAEB28E29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9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B687A-F5EE-489B-AE68-49BF07904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FFD850-8601-4B44-AE87-79F58E1BC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CA66-EBD8-475E-B439-846F592D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63EC-6565-46EF-BD41-FFF9ADA4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0FDD3-158B-4257-BD6E-3D0939E6B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57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057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26205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6585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59149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87785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65112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91252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6237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9B45-7B94-44E4-84D7-FCF38279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54FD99-BE9C-4C61-B644-3D3CDD606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B6ACB-C9B2-4DDF-A0B7-36174030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BE08-CA1F-4C4D-A831-0B6355C7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F9FD5-B759-4957-8656-EDAEBD3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3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7356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77280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5903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D0F85-D172-4BFC-A63A-33CA2847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A3308-C9AF-4269-B4AB-85B78192B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34FCB-C6E9-4510-A8D4-24F2036A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E6296-CCA4-496A-A136-EA98CDD60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51E6D-EF3B-4B7F-8554-12FACE8E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4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6539-4746-43C7-AA14-C40428D4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6B52-CAA6-4B7C-BF79-BC6DF5EAD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8BB72-FE66-4CF9-ADB8-FFD585C01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4D590-23AD-430E-9E7A-2A988E00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49C3A7-16F5-463E-80A3-396B825BC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1DAB6-8E92-4579-A035-5805C365B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AE287-3487-4D44-8872-513313D0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ABB05-C794-4964-9ECA-7B884C7E9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2DD62-632D-44FB-A178-F9E95DC22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75373-8D7C-4F7E-898E-C17A2CF1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BC5B90-65A5-4E11-9EE9-63651DE3C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2A6B60-391A-47E5-8ABE-4B8A0985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9F4702-D7D7-4E90-BB62-B72EB90F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4B0916-2F21-480D-9528-B6CDCBAEE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2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105F-5554-4107-94E7-C8367F59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F8069-3113-4D7B-8072-E245D6D46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6CFB01-1257-4B0D-93FE-19E1F79E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96C55-C414-4961-B350-8C1357A9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4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F37DA5-016F-41BA-BAB4-216FC3F1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E3B398-5017-4980-A3FB-D02E90BE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BBCD4-6027-40AF-B91F-1FC9A06B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0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69EE-6E30-4795-B55E-A3F96521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DBBE-E989-423B-8870-FC03C25BD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C5D88-A55E-47B2-8AD5-B87B7CC71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890BD2-64FB-4A54-9423-CA6C6BAA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41C8-49A2-4AD6-BBBB-72B15022A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45E50-AFDD-4D3F-AD7D-406144E1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4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7ED9-8063-402B-A562-95979547C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82F5E-9F73-47B9-9626-095B85D65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F3E33-F9F3-4B7E-8B47-16829FA8F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A8A52-FC8C-4F6B-A124-3FD195BCB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F7D28-DE3A-47FA-8119-241C255FB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DBADA-5326-4169-9B2E-028E4C4E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69E5-542E-402B-BF7D-0DAB3BB8F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E5D54-02D4-4885-A71E-3546EF3B4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66D4-F9E1-45F3-AA82-972FD55F4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8731-A0F6-424C-8BFC-E90C476E9346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BEF9-22A0-4C7E-97BD-1030C0602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D361C-D6FF-4F69-958E-14BF5C8F6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67E54-054D-4918-A0A4-A7659E661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5553-27A6-4F0A-BADC-6ECE446E1CB9}" type="datetimeFigureOut">
              <a:rPr lang="en-ZW" smtClean="0"/>
              <a:t>6/2/2022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DC35-819E-4DA5-912D-E0BF5E8D9834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89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1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4579" y="5459252"/>
            <a:ext cx="1016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Good evening= </a:t>
            </a:r>
            <a:r>
              <a:rPr kumimoji="0" lang="bn-IN" sz="4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শুভ সন্ধ্যা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99" y="763793"/>
            <a:ext cx="9718510" cy="46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2" y="1685109"/>
            <a:ext cx="10971776" cy="4970927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815721" y="549199"/>
            <a:ext cx="10560558" cy="2663704"/>
          </a:xfrm>
          <a:custGeom>
            <a:avLst/>
            <a:gdLst>
              <a:gd name="connsiteX0" fmla="*/ 2101524 w 7249886"/>
              <a:gd name="connsiteY0" fmla="*/ 2232115 h 1763486"/>
              <a:gd name="connsiteX1" fmla="*/ 2016281 w 7249886"/>
              <a:gd name="connsiteY1" fmla="*/ 1671906 h 1763486"/>
              <a:gd name="connsiteX2" fmla="*/ 2953245 w 7249886"/>
              <a:gd name="connsiteY2" fmla="*/ 15270 h 1763486"/>
              <a:gd name="connsiteX3" fmla="*/ 4364619 w 7249886"/>
              <a:gd name="connsiteY3" fmla="*/ 18552 h 1763486"/>
              <a:gd name="connsiteX4" fmla="*/ 5083065 w 7249886"/>
              <a:gd name="connsiteY4" fmla="*/ 1689006 h 1763486"/>
              <a:gd name="connsiteX5" fmla="*/ 3350307 w 7249886"/>
              <a:gd name="connsiteY5" fmla="*/ 1760952 h 1763486"/>
              <a:gd name="connsiteX6" fmla="*/ 2101524 w 7249886"/>
              <a:gd name="connsiteY6" fmla="*/ 2232115 h 1763486"/>
              <a:gd name="connsiteX0" fmla="*/ 2181353 w 7252234"/>
              <a:gd name="connsiteY0" fmla="*/ 2715441 h 2715441"/>
              <a:gd name="connsiteX1" fmla="*/ 2017733 w 7252234"/>
              <a:gd name="connsiteY1" fmla="*/ 1671906 h 2715441"/>
              <a:gd name="connsiteX2" fmla="*/ 2954697 w 7252234"/>
              <a:gd name="connsiteY2" fmla="*/ 15270 h 2715441"/>
              <a:gd name="connsiteX3" fmla="*/ 4366071 w 7252234"/>
              <a:gd name="connsiteY3" fmla="*/ 18552 h 2715441"/>
              <a:gd name="connsiteX4" fmla="*/ 5084517 w 7252234"/>
              <a:gd name="connsiteY4" fmla="*/ 1689006 h 2715441"/>
              <a:gd name="connsiteX5" fmla="*/ 3351759 w 7252234"/>
              <a:gd name="connsiteY5" fmla="*/ 1760952 h 2715441"/>
              <a:gd name="connsiteX6" fmla="*/ 2181353 w 7252234"/>
              <a:gd name="connsiteY6" fmla="*/ 2715441 h 2715441"/>
              <a:gd name="connsiteX0" fmla="*/ 2181353 w 7252234"/>
              <a:gd name="connsiteY0" fmla="*/ 2715441 h 2715441"/>
              <a:gd name="connsiteX1" fmla="*/ 2017733 w 7252234"/>
              <a:gd name="connsiteY1" fmla="*/ 1671906 h 2715441"/>
              <a:gd name="connsiteX2" fmla="*/ 2954697 w 7252234"/>
              <a:gd name="connsiteY2" fmla="*/ 15270 h 2715441"/>
              <a:gd name="connsiteX3" fmla="*/ 4366071 w 7252234"/>
              <a:gd name="connsiteY3" fmla="*/ 18552 h 2715441"/>
              <a:gd name="connsiteX4" fmla="*/ 5084517 w 7252234"/>
              <a:gd name="connsiteY4" fmla="*/ 1689006 h 2715441"/>
              <a:gd name="connsiteX5" fmla="*/ 2698616 w 7252234"/>
              <a:gd name="connsiteY5" fmla="*/ 1813203 h 2715441"/>
              <a:gd name="connsiteX6" fmla="*/ 2181353 w 7252234"/>
              <a:gd name="connsiteY6" fmla="*/ 2715441 h 2715441"/>
              <a:gd name="connsiteX0" fmla="*/ 1303450 w 6374331"/>
              <a:gd name="connsiteY0" fmla="*/ 2831976 h 2831976"/>
              <a:gd name="connsiteX1" fmla="*/ 1270458 w 6374331"/>
              <a:gd name="connsiteY1" fmla="*/ 1853756 h 2831976"/>
              <a:gd name="connsiteX2" fmla="*/ 2076794 w 6374331"/>
              <a:gd name="connsiteY2" fmla="*/ 131805 h 2831976"/>
              <a:gd name="connsiteX3" fmla="*/ 3488168 w 6374331"/>
              <a:gd name="connsiteY3" fmla="*/ 135087 h 2831976"/>
              <a:gd name="connsiteX4" fmla="*/ 4206614 w 6374331"/>
              <a:gd name="connsiteY4" fmla="*/ 1805541 h 2831976"/>
              <a:gd name="connsiteX5" fmla="*/ 1820713 w 6374331"/>
              <a:gd name="connsiteY5" fmla="*/ 1929738 h 2831976"/>
              <a:gd name="connsiteX6" fmla="*/ 1303450 w 6374331"/>
              <a:gd name="connsiteY6" fmla="*/ 2831976 h 2831976"/>
              <a:gd name="connsiteX0" fmla="*/ 2615951 w 7686832"/>
              <a:gd name="connsiteY0" fmla="*/ 2777844 h 2777844"/>
              <a:gd name="connsiteX1" fmla="*/ 2582959 w 7686832"/>
              <a:gd name="connsiteY1" fmla="*/ 1799624 h 2777844"/>
              <a:gd name="connsiteX2" fmla="*/ 5232 w 7686832"/>
              <a:gd name="connsiteY2" fmla="*/ 1067733 h 2777844"/>
              <a:gd name="connsiteX3" fmla="*/ 3389295 w 7686832"/>
              <a:gd name="connsiteY3" fmla="*/ 77673 h 2777844"/>
              <a:gd name="connsiteX4" fmla="*/ 4800669 w 7686832"/>
              <a:gd name="connsiteY4" fmla="*/ 80955 h 2777844"/>
              <a:gd name="connsiteX5" fmla="*/ 5519115 w 7686832"/>
              <a:gd name="connsiteY5" fmla="*/ 1751409 h 2777844"/>
              <a:gd name="connsiteX6" fmla="*/ 3133214 w 7686832"/>
              <a:gd name="connsiteY6" fmla="*/ 1875606 h 2777844"/>
              <a:gd name="connsiteX7" fmla="*/ 2615951 w 7686832"/>
              <a:gd name="connsiteY7" fmla="*/ 2777844 h 2777844"/>
              <a:gd name="connsiteX0" fmla="*/ 2678165 w 7749046"/>
              <a:gd name="connsiteY0" fmla="*/ 2777844 h 2777844"/>
              <a:gd name="connsiteX1" fmla="*/ 2645173 w 7749046"/>
              <a:gd name="connsiteY1" fmla="*/ 1799624 h 2777844"/>
              <a:gd name="connsiteX2" fmla="*/ 1256166 w 7749046"/>
              <a:gd name="connsiteY2" fmla="*/ 1707813 h 2777844"/>
              <a:gd name="connsiteX3" fmla="*/ 67446 w 7749046"/>
              <a:gd name="connsiteY3" fmla="*/ 1067733 h 2777844"/>
              <a:gd name="connsiteX4" fmla="*/ 3451509 w 7749046"/>
              <a:gd name="connsiteY4" fmla="*/ 77673 h 2777844"/>
              <a:gd name="connsiteX5" fmla="*/ 4862883 w 7749046"/>
              <a:gd name="connsiteY5" fmla="*/ 80955 h 2777844"/>
              <a:gd name="connsiteX6" fmla="*/ 5581329 w 7749046"/>
              <a:gd name="connsiteY6" fmla="*/ 1751409 h 2777844"/>
              <a:gd name="connsiteX7" fmla="*/ 3195428 w 7749046"/>
              <a:gd name="connsiteY7" fmla="*/ 1875606 h 2777844"/>
              <a:gd name="connsiteX8" fmla="*/ 2678165 w 7749046"/>
              <a:gd name="connsiteY8" fmla="*/ 2777844 h 2777844"/>
              <a:gd name="connsiteX0" fmla="*/ 2840644 w 7911525"/>
              <a:gd name="connsiteY0" fmla="*/ 2754710 h 2754710"/>
              <a:gd name="connsiteX1" fmla="*/ 2807652 w 7911525"/>
              <a:gd name="connsiteY1" fmla="*/ 1776490 h 2754710"/>
              <a:gd name="connsiteX2" fmla="*/ 1418645 w 7911525"/>
              <a:gd name="connsiteY2" fmla="*/ 1684679 h 2754710"/>
              <a:gd name="connsiteX3" fmla="*/ 60108 w 7911525"/>
              <a:gd name="connsiteY3" fmla="*/ 731091 h 2754710"/>
              <a:gd name="connsiteX4" fmla="*/ 3613988 w 7911525"/>
              <a:gd name="connsiteY4" fmla="*/ 54539 h 2754710"/>
              <a:gd name="connsiteX5" fmla="*/ 5025362 w 7911525"/>
              <a:gd name="connsiteY5" fmla="*/ 57821 h 2754710"/>
              <a:gd name="connsiteX6" fmla="*/ 5743808 w 7911525"/>
              <a:gd name="connsiteY6" fmla="*/ 1728275 h 2754710"/>
              <a:gd name="connsiteX7" fmla="*/ 3357907 w 7911525"/>
              <a:gd name="connsiteY7" fmla="*/ 1852472 h 2754710"/>
              <a:gd name="connsiteX8" fmla="*/ 2840644 w 7911525"/>
              <a:gd name="connsiteY8" fmla="*/ 2754710 h 2754710"/>
              <a:gd name="connsiteX0" fmla="*/ 2840644 w 7059159"/>
              <a:gd name="connsiteY0" fmla="*/ 2798936 h 2798936"/>
              <a:gd name="connsiteX1" fmla="*/ 2807652 w 7059159"/>
              <a:gd name="connsiteY1" fmla="*/ 1820716 h 2798936"/>
              <a:gd name="connsiteX2" fmla="*/ 1418645 w 7059159"/>
              <a:gd name="connsiteY2" fmla="*/ 1728905 h 2798936"/>
              <a:gd name="connsiteX3" fmla="*/ 60108 w 7059159"/>
              <a:gd name="connsiteY3" fmla="*/ 775317 h 2798936"/>
              <a:gd name="connsiteX4" fmla="*/ 3613988 w 7059159"/>
              <a:gd name="connsiteY4" fmla="*/ 98765 h 2798936"/>
              <a:gd name="connsiteX5" fmla="*/ 4279412 w 7059159"/>
              <a:gd name="connsiteY5" fmla="*/ 174425 h 2798936"/>
              <a:gd name="connsiteX6" fmla="*/ 5025362 w 7059159"/>
              <a:gd name="connsiteY6" fmla="*/ 102047 h 2798936"/>
              <a:gd name="connsiteX7" fmla="*/ 5743808 w 7059159"/>
              <a:gd name="connsiteY7" fmla="*/ 1772501 h 2798936"/>
              <a:gd name="connsiteX8" fmla="*/ 3357907 w 7059159"/>
              <a:gd name="connsiteY8" fmla="*/ 1896698 h 2798936"/>
              <a:gd name="connsiteX9" fmla="*/ 2840644 w 7059159"/>
              <a:gd name="connsiteY9" fmla="*/ 2798936 h 2798936"/>
              <a:gd name="connsiteX0" fmla="*/ 2840644 w 7059159"/>
              <a:gd name="connsiteY0" fmla="*/ 2798936 h 2798936"/>
              <a:gd name="connsiteX1" fmla="*/ 2807652 w 7059159"/>
              <a:gd name="connsiteY1" fmla="*/ 1820716 h 2798936"/>
              <a:gd name="connsiteX2" fmla="*/ 1418645 w 7059159"/>
              <a:gd name="connsiteY2" fmla="*/ 1728905 h 2798936"/>
              <a:gd name="connsiteX3" fmla="*/ 60108 w 7059159"/>
              <a:gd name="connsiteY3" fmla="*/ 775317 h 2798936"/>
              <a:gd name="connsiteX4" fmla="*/ 3587863 w 7059159"/>
              <a:gd name="connsiteY4" fmla="*/ 203267 h 2798936"/>
              <a:gd name="connsiteX5" fmla="*/ 4279412 w 7059159"/>
              <a:gd name="connsiteY5" fmla="*/ 174425 h 2798936"/>
              <a:gd name="connsiteX6" fmla="*/ 5025362 w 7059159"/>
              <a:gd name="connsiteY6" fmla="*/ 102047 h 2798936"/>
              <a:gd name="connsiteX7" fmla="*/ 5743808 w 7059159"/>
              <a:gd name="connsiteY7" fmla="*/ 1772501 h 2798936"/>
              <a:gd name="connsiteX8" fmla="*/ 3357907 w 7059159"/>
              <a:gd name="connsiteY8" fmla="*/ 1896698 h 2798936"/>
              <a:gd name="connsiteX9" fmla="*/ 2840644 w 7059159"/>
              <a:gd name="connsiteY9" fmla="*/ 2798936 h 2798936"/>
              <a:gd name="connsiteX0" fmla="*/ 2840644 w 7064847"/>
              <a:gd name="connsiteY0" fmla="*/ 2677141 h 2677141"/>
              <a:gd name="connsiteX1" fmla="*/ 2807652 w 7064847"/>
              <a:gd name="connsiteY1" fmla="*/ 1698921 h 2677141"/>
              <a:gd name="connsiteX2" fmla="*/ 1418645 w 7064847"/>
              <a:gd name="connsiteY2" fmla="*/ 1607110 h 2677141"/>
              <a:gd name="connsiteX3" fmla="*/ 60108 w 7064847"/>
              <a:gd name="connsiteY3" fmla="*/ 653522 h 2677141"/>
              <a:gd name="connsiteX4" fmla="*/ 3587863 w 7064847"/>
              <a:gd name="connsiteY4" fmla="*/ 81472 h 2677141"/>
              <a:gd name="connsiteX5" fmla="*/ 4279412 w 7064847"/>
              <a:gd name="connsiteY5" fmla="*/ 52630 h 2677141"/>
              <a:gd name="connsiteX6" fmla="*/ 5051488 w 7064847"/>
              <a:gd name="connsiteY6" fmla="*/ 150069 h 2677141"/>
              <a:gd name="connsiteX7" fmla="*/ 5743808 w 7064847"/>
              <a:gd name="connsiteY7" fmla="*/ 1650706 h 2677141"/>
              <a:gd name="connsiteX8" fmla="*/ 3357907 w 7064847"/>
              <a:gd name="connsiteY8" fmla="*/ 1774903 h 2677141"/>
              <a:gd name="connsiteX9" fmla="*/ 2840644 w 7064847"/>
              <a:gd name="connsiteY9" fmla="*/ 2677141 h 2677141"/>
              <a:gd name="connsiteX0" fmla="*/ 2840644 w 7065263"/>
              <a:gd name="connsiteY0" fmla="*/ 2697509 h 2697509"/>
              <a:gd name="connsiteX1" fmla="*/ 2807652 w 7065263"/>
              <a:gd name="connsiteY1" fmla="*/ 1719289 h 2697509"/>
              <a:gd name="connsiteX2" fmla="*/ 1418645 w 7065263"/>
              <a:gd name="connsiteY2" fmla="*/ 1627478 h 2697509"/>
              <a:gd name="connsiteX3" fmla="*/ 60108 w 7065263"/>
              <a:gd name="connsiteY3" fmla="*/ 673890 h 2697509"/>
              <a:gd name="connsiteX4" fmla="*/ 3587863 w 7065263"/>
              <a:gd name="connsiteY4" fmla="*/ 101840 h 2697509"/>
              <a:gd name="connsiteX5" fmla="*/ 4266350 w 7065263"/>
              <a:gd name="connsiteY5" fmla="*/ 33810 h 2697509"/>
              <a:gd name="connsiteX6" fmla="*/ 5051488 w 7065263"/>
              <a:gd name="connsiteY6" fmla="*/ 170437 h 2697509"/>
              <a:gd name="connsiteX7" fmla="*/ 5743808 w 7065263"/>
              <a:gd name="connsiteY7" fmla="*/ 1671074 h 2697509"/>
              <a:gd name="connsiteX8" fmla="*/ 3357907 w 7065263"/>
              <a:gd name="connsiteY8" fmla="*/ 1795271 h 2697509"/>
              <a:gd name="connsiteX9" fmla="*/ 2840644 w 7065263"/>
              <a:gd name="connsiteY9" fmla="*/ 2697509 h 2697509"/>
              <a:gd name="connsiteX0" fmla="*/ 2840644 w 7065263"/>
              <a:gd name="connsiteY0" fmla="*/ 2697509 h 2697509"/>
              <a:gd name="connsiteX1" fmla="*/ 2408646 w 7065263"/>
              <a:gd name="connsiteY1" fmla="*/ 1719289 h 2697509"/>
              <a:gd name="connsiteX2" fmla="*/ 1418645 w 7065263"/>
              <a:gd name="connsiteY2" fmla="*/ 1627478 h 2697509"/>
              <a:gd name="connsiteX3" fmla="*/ 60108 w 7065263"/>
              <a:gd name="connsiteY3" fmla="*/ 673890 h 2697509"/>
              <a:gd name="connsiteX4" fmla="*/ 3587863 w 7065263"/>
              <a:gd name="connsiteY4" fmla="*/ 101840 h 2697509"/>
              <a:gd name="connsiteX5" fmla="*/ 4266350 w 7065263"/>
              <a:gd name="connsiteY5" fmla="*/ 33810 h 2697509"/>
              <a:gd name="connsiteX6" fmla="*/ 5051488 w 7065263"/>
              <a:gd name="connsiteY6" fmla="*/ 170437 h 2697509"/>
              <a:gd name="connsiteX7" fmla="*/ 5743808 w 7065263"/>
              <a:gd name="connsiteY7" fmla="*/ 1671074 h 2697509"/>
              <a:gd name="connsiteX8" fmla="*/ 3357907 w 7065263"/>
              <a:gd name="connsiteY8" fmla="*/ 1795271 h 2697509"/>
              <a:gd name="connsiteX9" fmla="*/ 2840644 w 7065263"/>
              <a:gd name="connsiteY9" fmla="*/ 2697509 h 2697509"/>
              <a:gd name="connsiteX0" fmla="*/ 2840644 w 7065263"/>
              <a:gd name="connsiteY0" fmla="*/ 2697509 h 2697509"/>
              <a:gd name="connsiteX1" fmla="*/ 2408646 w 7065263"/>
              <a:gd name="connsiteY1" fmla="*/ 1719289 h 2697509"/>
              <a:gd name="connsiteX2" fmla="*/ 1418645 w 7065263"/>
              <a:gd name="connsiteY2" fmla="*/ 1627478 h 2697509"/>
              <a:gd name="connsiteX3" fmla="*/ 60108 w 7065263"/>
              <a:gd name="connsiteY3" fmla="*/ 673890 h 2697509"/>
              <a:gd name="connsiteX4" fmla="*/ 3587863 w 7065263"/>
              <a:gd name="connsiteY4" fmla="*/ 101840 h 2697509"/>
              <a:gd name="connsiteX5" fmla="*/ 4266350 w 7065263"/>
              <a:gd name="connsiteY5" fmla="*/ 33810 h 2697509"/>
              <a:gd name="connsiteX6" fmla="*/ 5051488 w 7065263"/>
              <a:gd name="connsiteY6" fmla="*/ 170437 h 2697509"/>
              <a:gd name="connsiteX7" fmla="*/ 5743808 w 7065263"/>
              <a:gd name="connsiteY7" fmla="*/ 1671074 h 2697509"/>
              <a:gd name="connsiteX8" fmla="*/ 2896555 w 7065263"/>
              <a:gd name="connsiteY8" fmla="*/ 1782209 h 2697509"/>
              <a:gd name="connsiteX9" fmla="*/ 2840644 w 7065263"/>
              <a:gd name="connsiteY9" fmla="*/ 2697509 h 2697509"/>
              <a:gd name="connsiteX0" fmla="*/ 2840644 w 7065263"/>
              <a:gd name="connsiteY0" fmla="*/ 2697509 h 2697509"/>
              <a:gd name="connsiteX1" fmla="*/ 2408646 w 7065263"/>
              <a:gd name="connsiteY1" fmla="*/ 1719289 h 2697509"/>
              <a:gd name="connsiteX2" fmla="*/ 1418645 w 7065263"/>
              <a:gd name="connsiteY2" fmla="*/ 1627478 h 2697509"/>
              <a:gd name="connsiteX3" fmla="*/ 60108 w 7065263"/>
              <a:gd name="connsiteY3" fmla="*/ 673890 h 2697509"/>
              <a:gd name="connsiteX4" fmla="*/ 3587863 w 7065263"/>
              <a:gd name="connsiteY4" fmla="*/ 101840 h 2697509"/>
              <a:gd name="connsiteX5" fmla="*/ 4266350 w 7065263"/>
              <a:gd name="connsiteY5" fmla="*/ 33810 h 2697509"/>
              <a:gd name="connsiteX6" fmla="*/ 5051488 w 7065263"/>
              <a:gd name="connsiteY6" fmla="*/ 170437 h 2697509"/>
              <a:gd name="connsiteX7" fmla="*/ 5743808 w 7065263"/>
              <a:gd name="connsiteY7" fmla="*/ 1671074 h 2697509"/>
              <a:gd name="connsiteX8" fmla="*/ 2784334 w 7065263"/>
              <a:gd name="connsiteY8" fmla="*/ 1795272 h 2697509"/>
              <a:gd name="connsiteX9" fmla="*/ 2840644 w 7065263"/>
              <a:gd name="connsiteY9" fmla="*/ 2697509 h 2697509"/>
              <a:gd name="connsiteX0" fmla="*/ 2840644 w 7065263"/>
              <a:gd name="connsiteY0" fmla="*/ 2697509 h 2697509"/>
              <a:gd name="connsiteX1" fmla="*/ 2321363 w 7065263"/>
              <a:gd name="connsiteY1" fmla="*/ 1732351 h 2697509"/>
              <a:gd name="connsiteX2" fmla="*/ 1418645 w 7065263"/>
              <a:gd name="connsiteY2" fmla="*/ 1627478 h 2697509"/>
              <a:gd name="connsiteX3" fmla="*/ 60108 w 7065263"/>
              <a:gd name="connsiteY3" fmla="*/ 673890 h 2697509"/>
              <a:gd name="connsiteX4" fmla="*/ 3587863 w 7065263"/>
              <a:gd name="connsiteY4" fmla="*/ 101840 h 2697509"/>
              <a:gd name="connsiteX5" fmla="*/ 4266350 w 7065263"/>
              <a:gd name="connsiteY5" fmla="*/ 33810 h 2697509"/>
              <a:gd name="connsiteX6" fmla="*/ 5051488 w 7065263"/>
              <a:gd name="connsiteY6" fmla="*/ 170437 h 2697509"/>
              <a:gd name="connsiteX7" fmla="*/ 5743808 w 7065263"/>
              <a:gd name="connsiteY7" fmla="*/ 1671074 h 2697509"/>
              <a:gd name="connsiteX8" fmla="*/ 2784334 w 7065263"/>
              <a:gd name="connsiteY8" fmla="*/ 1795272 h 2697509"/>
              <a:gd name="connsiteX9" fmla="*/ 2840644 w 7065263"/>
              <a:gd name="connsiteY9" fmla="*/ 2697509 h 2697509"/>
              <a:gd name="connsiteX0" fmla="*/ 2837745 w 7062364"/>
              <a:gd name="connsiteY0" fmla="*/ 2697509 h 2697509"/>
              <a:gd name="connsiteX1" fmla="*/ 2318464 w 7062364"/>
              <a:gd name="connsiteY1" fmla="*/ 1732351 h 2697509"/>
              <a:gd name="connsiteX2" fmla="*/ 2129295 w 7062364"/>
              <a:gd name="connsiteY2" fmla="*/ 1731982 h 2697509"/>
              <a:gd name="connsiteX3" fmla="*/ 1415746 w 7062364"/>
              <a:gd name="connsiteY3" fmla="*/ 1627478 h 2697509"/>
              <a:gd name="connsiteX4" fmla="*/ 57209 w 7062364"/>
              <a:gd name="connsiteY4" fmla="*/ 673890 h 2697509"/>
              <a:gd name="connsiteX5" fmla="*/ 3584964 w 7062364"/>
              <a:gd name="connsiteY5" fmla="*/ 101840 h 2697509"/>
              <a:gd name="connsiteX6" fmla="*/ 4263451 w 7062364"/>
              <a:gd name="connsiteY6" fmla="*/ 33810 h 2697509"/>
              <a:gd name="connsiteX7" fmla="*/ 5048589 w 7062364"/>
              <a:gd name="connsiteY7" fmla="*/ 170437 h 2697509"/>
              <a:gd name="connsiteX8" fmla="*/ 5740909 w 7062364"/>
              <a:gd name="connsiteY8" fmla="*/ 1671074 h 2697509"/>
              <a:gd name="connsiteX9" fmla="*/ 2781435 w 7062364"/>
              <a:gd name="connsiteY9" fmla="*/ 1795272 h 2697509"/>
              <a:gd name="connsiteX10" fmla="*/ 2837745 w 7062364"/>
              <a:gd name="connsiteY10" fmla="*/ 2697509 h 2697509"/>
              <a:gd name="connsiteX0" fmla="*/ 2807691 w 7032310"/>
              <a:gd name="connsiteY0" fmla="*/ 2697509 h 2697509"/>
              <a:gd name="connsiteX1" fmla="*/ 2288410 w 7032310"/>
              <a:gd name="connsiteY1" fmla="*/ 1732351 h 2697509"/>
              <a:gd name="connsiteX2" fmla="*/ 2099241 w 7032310"/>
              <a:gd name="connsiteY2" fmla="*/ 1731982 h 2697509"/>
              <a:gd name="connsiteX3" fmla="*/ 1385692 w 7032310"/>
              <a:gd name="connsiteY3" fmla="*/ 1627478 h 2697509"/>
              <a:gd name="connsiteX4" fmla="*/ 27155 w 7032310"/>
              <a:gd name="connsiteY4" fmla="*/ 673890 h 2697509"/>
              <a:gd name="connsiteX5" fmla="*/ 2697751 w 7032310"/>
              <a:gd name="connsiteY5" fmla="*/ 112187 h 2697509"/>
              <a:gd name="connsiteX6" fmla="*/ 3554910 w 7032310"/>
              <a:gd name="connsiteY6" fmla="*/ 101840 h 2697509"/>
              <a:gd name="connsiteX7" fmla="*/ 4233397 w 7032310"/>
              <a:gd name="connsiteY7" fmla="*/ 33810 h 2697509"/>
              <a:gd name="connsiteX8" fmla="*/ 5018535 w 7032310"/>
              <a:gd name="connsiteY8" fmla="*/ 170437 h 2697509"/>
              <a:gd name="connsiteX9" fmla="*/ 5710855 w 7032310"/>
              <a:gd name="connsiteY9" fmla="*/ 1671074 h 2697509"/>
              <a:gd name="connsiteX10" fmla="*/ 2751381 w 7032310"/>
              <a:gd name="connsiteY10" fmla="*/ 1795272 h 2697509"/>
              <a:gd name="connsiteX11" fmla="*/ 2807691 w 7032310"/>
              <a:gd name="connsiteY11" fmla="*/ 2697509 h 2697509"/>
              <a:gd name="connsiteX0" fmla="*/ 2807691 w 7032310"/>
              <a:gd name="connsiteY0" fmla="*/ 2697509 h 2697509"/>
              <a:gd name="connsiteX1" fmla="*/ 2288410 w 7032310"/>
              <a:gd name="connsiteY1" fmla="*/ 1732351 h 2697509"/>
              <a:gd name="connsiteX2" fmla="*/ 2099241 w 7032310"/>
              <a:gd name="connsiteY2" fmla="*/ 1731982 h 2697509"/>
              <a:gd name="connsiteX3" fmla="*/ 1385692 w 7032310"/>
              <a:gd name="connsiteY3" fmla="*/ 1627478 h 2697509"/>
              <a:gd name="connsiteX4" fmla="*/ 27155 w 7032310"/>
              <a:gd name="connsiteY4" fmla="*/ 673890 h 2697509"/>
              <a:gd name="connsiteX5" fmla="*/ 2697751 w 7032310"/>
              <a:gd name="connsiteY5" fmla="*/ 112187 h 2697509"/>
              <a:gd name="connsiteX6" fmla="*/ 3554910 w 7032310"/>
              <a:gd name="connsiteY6" fmla="*/ 101840 h 2697509"/>
              <a:gd name="connsiteX7" fmla="*/ 4233397 w 7032310"/>
              <a:gd name="connsiteY7" fmla="*/ 33810 h 2697509"/>
              <a:gd name="connsiteX8" fmla="*/ 5018535 w 7032310"/>
              <a:gd name="connsiteY8" fmla="*/ 170437 h 2697509"/>
              <a:gd name="connsiteX9" fmla="*/ 5710855 w 7032310"/>
              <a:gd name="connsiteY9" fmla="*/ 1671074 h 2697509"/>
              <a:gd name="connsiteX10" fmla="*/ 2751381 w 7032310"/>
              <a:gd name="connsiteY10" fmla="*/ 1795272 h 2697509"/>
              <a:gd name="connsiteX11" fmla="*/ 2807691 w 7032310"/>
              <a:gd name="connsiteY11" fmla="*/ 2697509 h 2697509"/>
              <a:gd name="connsiteX0" fmla="*/ 3077578 w 7302197"/>
              <a:gd name="connsiteY0" fmla="*/ 2697509 h 2697509"/>
              <a:gd name="connsiteX1" fmla="*/ 2558297 w 7302197"/>
              <a:gd name="connsiteY1" fmla="*/ 1732351 h 2697509"/>
              <a:gd name="connsiteX2" fmla="*/ 2369128 w 7302197"/>
              <a:gd name="connsiteY2" fmla="*/ 1731982 h 2697509"/>
              <a:gd name="connsiteX3" fmla="*/ 1655579 w 7302197"/>
              <a:gd name="connsiteY3" fmla="*/ 1627478 h 2697509"/>
              <a:gd name="connsiteX4" fmla="*/ 22724 w 7302197"/>
              <a:gd name="connsiteY4" fmla="*/ 386507 h 2697509"/>
              <a:gd name="connsiteX5" fmla="*/ 2967638 w 7302197"/>
              <a:gd name="connsiteY5" fmla="*/ 112187 h 2697509"/>
              <a:gd name="connsiteX6" fmla="*/ 3824797 w 7302197"/>
              <a:gd name="connsiteY6" fmla="*/ 101840 h 2697509"/>
              <a:gd name="connsiteX7" fmla="*/ 4503284 w 7302197"/>
              <a:gd name="connsiteY7" fmla="*/ 33810 h 2697509"/>
              <a:gd name="connsiteX8" fmla="*/ 5288422 w 7302197"/>
              <a:gd name="connsiteY8" fmla="*/ 170437 h 2697509"/>
              <a:gd name="connsiteX9" fmla="*/ 5980742 w 7302197"/>
              <a:gd name="connsiteY9" fmla="*/ 1671074 h 2697509"/>
              <a:gd name="connsiteX10" fmla="*/ 3021268 w 7302197"/>
              <a:gd name="connsiteY10" fmla="*/ 1795272 h 2697509"/>
              <a:gd name="connsiteX11" fmla="*/ 3077578 w 7302197"/>
              <a:gd name="connsiteY11" fmla="*/ 2697509 h 2697509"/>
              <a:gd name="connsiteX0" fmla="*/ 5532891 w 9757510"/>
              <a:gd name="connsiteY0" fmla="*/ 2697509 h 2697509"/>
              <a:gd name="connsiteX1" fmla="*/ 5013610 w 9757510"/>
              <a:gd name="connsiteY1" fmla="*/ 1732351 h 2697509"/>
              <a:gd name="connsiteX2" fmla="*/ 4824441 w 9757510"/>
              <a:gd name="connsiteY2" fmla="*/ 1731982 h 2697509"/>
              <a:gd name="connsiteX3" fmla="*/ 4110892 w 9757510"/>
              <a:gd name="connsiteY3" fmla="*/ 1627478 h 2697509"/>
              <a:gd name="connsiteX4" fmla="*/ 9180 w 9757510"/>
              <a:gd name="connsiteY4" fmla="*/ 268941 h 2697509"/>
              <a:gd name="connsiteX5" fmla="*/ 5422951 w 9757510"/>
              <a:gd name="connsiteY5" fmla="*/ 112187 h 2697509"/>
              <a:gd name="connsiteX6" fmla="*/ 6280110 w 9757510"/>
              <a:gd name="connsiteY6" fmla="*/ 101840 h 2697509"/>
              <a:gd name="connsiteX7" fmla="*/ 6958597 w 9757510"/>
              <a:gd name="connsiteY7" fmla="*/ 33810 h 2697509"/>
              <a:gd name="connsiteX8" fmla="*/ 7743735 w 9757510"/>
              <a:gd name="connsiteY8" fmla="*/ 170437 h 2697509"/>
              <a:gd name="connsiteX9" fmla="*/ 8436055 w 9757510"/>
              <a:gd name="connsiteY9" fmla="*/ 1671074 h 2697509"/>
              <a:gd name="connsiteX10" fmla="*/ 5476581 w 9757510"/>
              <a:gd name="connsiteY10" fmla="*/ 1795272 h 2697509"/>
              <a:gd name="connsiteX11" fmla="*/ 5532891 w 9757510"/>
              <a:gd name="connsiteY11" fmla="*/ 2697509 h 2697509"/>
              <a:gd name="connsiteX0" fmla="*/ 5707560 w 9932179"/>
              <a:gd name="connsiteY0" fmla="*/ 2697509 h 2697509"/>
              <a:gd name="connsiteX1" fmla="*/ 5188279 w 9932179"/>
              <a:gd name="connsiteY1" fmla="*/ 1732351 h 2697509"/>
              <a:gd name="connsiteX2" fmla="*/ 4999110 w 9932179"/>
              <a:gd name="connsiteY2" fmla="*/ 1731982 h 2697509"/>
              <a:gd name="connsiteX3" fmla="*/ 4285561 w 9932179"/>
              <a:gd name="connsiteY3" fmla="*/ 1627478 h 2697509"/>
              <a:gd name="connsiteX4" fmla="*/ 1520268 w 9932179"/>
              <a:gd name="connsiteY4" fmla="*/ 974337 h 2697509"/>
              <a:gd name="connsiteX5" fmla="*/ 183849 w 9932179"/>
              <a:gd name="connsiteY5" fmla="*/ 268941 h 2697509"/>
              <a:gd name="connsiteX6" fmla="*/ 5597620 w 9932179"/>
              <a:gd name="connsiteY6" fmla="*/ 112187 h 2697509"/>
              <a:gd name="connsiteX7" fmla="*/ 6454779 w 9932179"/>
              <a:gd name="connsiteY7" fmla="*/ 101840 h 2697509"/>
              <a:gd name="connsiteX8" fmla="*/ 7133266 w 9932179"/>
              <a:gd name="connsiteY8" fmla="*/ 33810 h 2697509"/>
              <a:gd name="connsiteX9" fmla="*/ 7918404 w 9932179"/>
              <a:gd name="connsiteY9" fmla="*/ 170437 h 2697509"/>
              <a:gd name="connsiteX10" fmla="*/ 8610724 w 9932179"/>
              <a:gd name="connsiteY10" fmla="*/ 1671074 h 2697509"/>
              <a:gd name="connsiteX11" fmla="*/ 5651250 w 9932179"/>
              <a:gd name="connsiteY11" fmla="*/ 1795272 h 2697509"/>
              <a:gd name="connsiteX12" fmla="*/ 5707560 w 9932179"/>
              <a:gd name="connsiteY12" fmla="*/ 2697509 h 2697509"/>
              <a:gd name="connsiteX0" fmla="*/ 5690938 w 9915557"/>
              <a:gd name="connsiteY0" fmla="*/ 2697509 h 2697509"/>
              <a:gd name="connsiteX1" fmla="*/ 5171657 w 9915557"/>
              <a:gd name="connsiteY1" fmla="*/ 1732351 h 2697509"/>
              <a:gd name="connsiteX2" fmla="*/ 4982488 w 9915557"/>
              <a:gd name="connsiteY2" fmla="*/ 1731982 h 2697509"/>
              <a:gd name="connsiteX3" fmla="*/ 4268939 w 9915557"/>
              <a:gd name="connsiteY3" fmla="*/ 1627478 h 2697509"/>
              <a:gd name="connsiteX4" fmla="*/ 3074736 w 9915557"/>
              <a:gd name="connsiteY4" fmla="*/ 1274782 h 2697509"/>
              <a:gd name="connsiteX5" fmla="*/ 1503646 w 9915557"/>
              <a:gd name="connsiteY5" fmla="*/ 974337 h 2697509"/>
              <a:gd name="connsiteX6" fmla="*/ 167227 w 9915557"/>
              <a:gd name="connsiteY6" fmla="*/ 268941 h 2697509"/>
              <a:gd name="connsiteX7" fmla="*/ 5580998 w 9915557"/>
              <a:gd name="connsiteY7" fmla="*/ 112187 h 2697509"/>
              <a:gd name="connsiteX8" fmla="*/ 6438157 w 9915557"/>
              <a:gd name="connsiteY8" fmla="*/ 101840 h 2697509"/>
              <a:gd name="connsiteX9" fmla="*/ 7116644 w 9915557"/>
              <a:gd name="connsiteY9" fmla="*/ 33810 h 2697509"/>
              <a:gd name="connsiteX10" fmla="*/ 7901782 w 9915557"/>
              <a:gd name="connsiteY10" fmla="*/ 170437 h 2697509"/>
              <a:gd name="connsiteX11" fmla="*/ 8594102 w 9915557"/>
              <a:gd name="connsiteY11" fmla="*/ 1671074 h 2697509"/>
              <a:gd name="connsiteX12" fmla="*/ 5634628 w 9915557"/>
              <a:gd name="connsiteY12" fmla="*/ 1795272 h 2697509"/>
              <a:gd name="connsiteX13" fmla="*/ 5690938 w 9915557"/>
              <a:gd name="connsiteY13" fmla="*/ 2697509 h 2697509"/>
              <a:gd name="connsiteX0" fmla="*/ 5873279 w 10097898"/>
              <a:gd name="connsiteY0" fmla="*/ 2697509 h 2697509"/>
              <a:gd name="connsiteX1" fmla="*/ 5353998 w 10097898"/>
              <a:gd name="connsiteY1" fmla="*/ 1732351 h 2697509"/>
              <a:gd name="connsiteX2" fmla="*/ 5164829 w 10097898"/>
              <a:gd name="connsiteY2" fmla="*/ 1731982 h 2697509"/>
              <a:gd name="connsiteX3" fmla="*/ 4451280 w 10097898"/>
              <a:gd name="connsiteY3" fmla="*/ 1627478 h 2697509"/>
              <a:gd name="connsiteX4" fmla="*/ 3257077 w 10097898"/>
              <a:gd name="connsiteY4" fmla="*/ 1274782 h 2697509"/>
              <a:gd name="connsiteX5" fmla="*/ 576248 w 10097898"/>
              <a:gd name="connsiteY5" fmla="*/ 974337 h 2697509"/>
              <a:gd name="connsiteX6" fmla="*/ 349568 w 10097898"/>
              <a:gd name="connsiteY6" fmla="*/ 268941 h 2697509"/>
              <a:gd name="connsiteX7" fmla="*/ 5763339 w 10097898"/>
              <a:gd name="connsiteY7" fmla="*/ 112187 h 2697509"/>
              <a:gd name="connsiteX8" fmla="*/ 6620498 w 10097898"/>
              <a:gd name="connsiteY8" fmla="*/ 101840 h 2697509"/>
              <a:gd name="connsiteX9" fmla="*/ 7298985 w 10097898"/>
              <a:gd name="connsiteY9" fmla="*/ 33810 h 2697509"/>
              <a:gd name="connsiteX10" fmla="*/ 8084123 w 10097898"/>
              <a:gd name="connsiteY10" fmla="*/ 170437 h 2697509"/>
              <a:gd name="connsiteX11" fmla="*/ 8776443 w 10097898"/>
              <a:gd name="connsiteY11" fmla="*/ 1671074 h 2697509"/>
              <a:gd name="connsiteX12" fmla="*/ 5816969 w 10097898"/>
              <a:gd name="connsiteY12" fmla="*/ 1795272 h 2697509"/>
              <a:gd name="connsiteX13" fmla="*/ 5873279 w 10097898"/>
              <a:gd name="connsiteY13" fmla="*/ 2697509 h 2697509"/>
              <a:gd name="connsiteX0" fmla="*/ 5873279 w 10546418"/>
              <a:gd name="connsiteY0" fmla="*/ 2680238 h 2680238"/>
              <a:gd name="connsiteX1" fmla="*/ 5353998 w 10546418"/>
              <a:gd name="connsiteY1" fmla="*/ 1715080 h 2680238"/>
              <a:gd name="connsiteX2" fmla="*/ 5164829 w 10546418"/>
              <a:gd name="connsiteY2" fmla="*/ 1714711 h 2680238"/>
              <a:gd name="connsiteX3" fmla="*/ 4451280 w 10546418"/>
              <a:gd name="connsiteY3" fmla="*/ 1610207 h 2680238"/>
              <a:gd name="connsiteX4" fmla="*/ 3257077 w 10546418"/>
              <a:gd name="connsiteY4" fmla="*/ 1257511 h 2680238"/>
              <a:gd name="connsiteX5" fmla="*/ 576248 w 10546418"/>
              <a:gd name="connsiteY5" fmla="*/ 957066 h 2680238"/>
              <a:gd name="connsiteX6" fmla="*/ 349568 w 10546418"/>
              <a:gd name="connsiteY6" fmla="*/ 251670 h 2680238"/>
              <a:gd name="connsiteX7" fmla="*/ 5763339 w 10546418"/>
              <a:gd name="connsiteY7" fmla="*/ 94916 h 2680238"/>
              <a:gd name="connsiteX8" fmla="*/ 6620498 w 10546418"/>
              <a:gd name="connsiteY8" fmla="*/ 84569 h 2680238"/>
              <a:gd name="connsiteX9" fmla="*/ 7298985 w 10546418"/>
              <a:gd name="connsiteY9" fmla="*/ 16539 h 2680238"/>
              <a:gd name="connsiteX10" fmla="*/ 9630275 w 10546418"/>
              <a:gd name="connsiteY10" fmla="*/ 192354 h 2680238"/>
              <a:gd name="connsiteX11" fmla="*/ 8776443 w 10546418"/>
              <a:gd name="connsiteY11" fmla="*/ 1653803 h 2680238"/>
              <a:gd name="connsiteX12" fmla="*/ 5816969 w 10546418"/>
              <a:gd name="connsiteY12" fmla="*/ 1778001 h 2680238"/>
              <a:gd name="connsiteX13" fmla="*/ 5873279 w 10546418"/>
              <a:gd name="connsiteY13" fmla="*/ 2680238 h 2680238"/>
              <a:gd name="connsiteX0" fmla="*/ 5873279 w 10080437"/>
              <a:gd name="connsiteY0" fmla="*/ 2663704 h 2663704"/>
              <a:gd name="connsiteX1" fmla="*/ 5353998 w 10080437"/>
              <a:gd name="connsiteY1" fmla="*/ 1698546 h 2663704"/>
              <a:gd name="connsiteX2" fmla="*/ 5164829 w 10080437"/>
              <a:gd name="connsiteY2" fmla="*/ 1698177 h 2663704"/>
              <a:gd name="connsiteX3" fmla="*/ 4451280 w 10080437"/>
              <a:gd name="connsiteY3" fmla="*/ 1593673 h 2663704"/>
              <a:gd name="connsiteX4" fmla="*/ 3257077 w 10080437"/>
              <a:gd name="connsiteY4" fmla="*/ 1240977 h 2663704"/>
              <a:gd name="connsiteX5" fmla="*/ 576248 w 10080437"/>
              <a:gd name="connsiteY5" fmla="*/ 940532 h 2663704"/>
              <a:gd name="connsiteX6" fmla="*/ 349568 w 10080437"/>
              <a:gd name="connsiteY6" fmla="*/ 235136 h 2663704"/>
              <a:gd name="connsiteX7" fmla="*/ 5763339 w 10080437"/>
              <a:gd name="connsiteY7" fmla="*/ 78382 h 2663704"/>
              <a:gd name="connsiteX8" fmla="*/ 6620498 w 10080437"/>
              <a:gd name="connsiteY8" fmla="*/ 68035 h 2663704"/>
              <a:gd name="connsiteX9" fmla="*/ 7298985 w 10080437"/>
              <a:gd name="connsiteY9" fmla="*/ 5 h 2663704"/>
              <a:gd name="connsiteX10" fmla="*/ 9630275 w 10080437"/>
              <a:gd name="connsiteY10" fmla="*/ 175820 h 2663704"/>
              <a:gd name="connsiteX11" fmla="*/ 10015260 w 10080437"/>
              <a:gd name="connsiteY11" fmla="*/ 979719 h 2663704"/>
              <a:gd name="connsiteX12" fmla="*/ 8776443 w 10080437"/>
              <a:gd name="connsiteY12" fmla="*/ 1637269 h 2663704"/>
              <a:gd name="connsiteX13" fmla="*/ 5816969 w 10080437"/>
              <a:gd name="connsiteY13" fmla="*/ 1761467 h 2663704"/>
              <a:gd name="connsiteX14" fmla="*/ 5873279 w 10080437"/>
              <a:gd name="connsiteY14" fmla="*/ 2663704 h 266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80437" h="2663704">
                <a:moveTo>
                  <a:pt x="5873279" y="2663704"/>
                </a:moveTo>
                <a:cubicBezTo>
                  <a:pt x="5844865" y="2476968"/>
                  <a:pt x="5382412" y="1885282"/>
                  <a:pt x="5353998" y="1698546"/>
                </a:cubicBezTo>
                <a:cubicBezTo>
                  <a:pt x="5238001" y="1520208"/>
                  <a:pt x="5315282" y="1715656"/>
                  <a:pt x="5164829" y="1698177"/>
                </a:cubicBezTo>
                <a:cubicBezTo>
                  <a:pt x="5014376" y="1680698"/>
                  <a:pt x="4771317" y="1661164"/>
                  <a:pt x="4451280" y="1593673"/>
                </a:cubicBezTo>
                <a:cubicBezTo>
                  <a:pt x="4131243" y="1526182"/>
                  <a:pt x="3717959" y="1349834"/>
                  <a:pt x="3257077" y="1240977"/>
                </a:cubicBezTo>
                <a:cubicBezTo>
                  <a:pt x="2796195" y="1132120"/>
                  <a:pt x="1058755" y="1116881"/>
                  <a:pt x="576248" y="940532"/>
                </a:cubicBezTo>
                <a:cubicBezTo>
                  <a:pt x="93741" y="764183"/>
                  <a:pt x="-319600" y="359233"/>
                  <a:pt x="349568" y="235136"/>
                </a:cubicBezTo>
                <a:cubicBezTo>
                  <a:pt x="1018736" y="111039"/>
                  <a:pt x="5100566" y="95347"/>
                  <a:pt x="5763339" y="78382"/>
                </a:cubicBezTo>
                <a:cubicBezTo>
                  <a:pt x="6351298" y="-16960"/>
                  <a:pt x="6364557" y="81098"/>
                  <a:pt x="6620498" y="68035"/>
                </a:cubicBezTo>
                <a:cubicBezTo>
                  <a:pt x="6876439" y="54972"/>
                  <a:pt x="7063756" y="-542"/>
                  <a:pt x="7298985" y="5"/>
                </a:cubicBezTo>
                <a:cubicBezTo>
                  <a:pt x="7534214" y="552"/>
                  <a:pt x="9177563" y="12534"/>
                  <a:pt x="9630275" y="175820"/>
                </a:cubicBezTo>
                <a:cubicBezTo>
                  <a:pt x="10082987" y="339106"/>
                  <a:pt x="10157565" y="736144"/>
                  <a:pt x="10015260" y="979719"/>
                </a:cubicBezTo>
                <a:cubicBezTo>
                  <a:pt x="9872955" y="1223294"/>
                  <a:pt x="9559285" y="1502624"/>
                  <a:pt x="8776443" y="1637269"/>
                </a:cubicBezTo>
                <a:cubicBezTo>
                  <a:pt x="8231872" y="1695468"/>
                  <a:pt x="6410074" y="1772428"/>
                  <a:pt x="5816969" y="1761467"/>
                </a:cubicBezTo>
                <a:lnTo>
                  <a:pt x="5873279" y="2663704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b="1" dirty="0"/>
          </a:p>
        </p:txBody>
      </p:sp>
      <p:sp>
        <p:nvSpPr>
          <p:cNvPr id="4" name="Rectangle 3"/>
          <p:cNvSpPr/>
          <p:nvPr/>
        </p:nvSpPr>
        <p:spPr>
          <a:xfrm>
            <a:off x="2241786" y="761779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Arial Black" panose="020B0A04020102020204" pitchFamily="34" charset="0"/>
              </a:rPr>
              <a:t>Good Night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7099" y="761779"/>
            <a:ext cx="3913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9829" y="1685109"/>
            <a:ext cx="5865222" cy="3918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142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1AA67C-C364-445F-A305-C272AF841AEB}"/>
              </a:ext>
            </a:extLst>
          </p:cNvPr>
          <p:cNvSpPr/>
          <p:nvPr/>
        </p:nvSpPr>
        <p:spPr>
          <a:xfrm>
            <a:off x="7400778" y="1025015"/>
            <a:ext cx="4105422" cy="2123658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cs typeface="Times New Roman" panose="02020603050405020304" pitchFamily="18" charset="0"/>
              </a:rPr>
              <a:t>Thank you, that’s all for today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2825E-9025-4DB4-B10D-0985E78A1B4D}"/>
              </a:ext>
            </a:extLst>
          </p:cNvPr>
          <p:cNvSpPr/>
          <p:nvPr/>
        </p:nvSpPr>
        <p:spPr>
          <a:xfrm>
            <a:off x="7403122" y="3663161"/>
            <a:ext cx="4103077" cy="1446550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cs typeface="Times New Roman" panose="02020603050405020304" pitchFamily="18" charset="0"/>
              </a:rPr>
              <a:t> See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 ban"/>
                <a:cs typeface="Times New Roman" panose="02020603050405020304" pitchFamily="18" charset="0"/>
              </a:rPr>
              <a:t>you tomorrow.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6" name="Picture 2" descr="D:\School picture\48fd84597c180a74aa8d4c02899a1f2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47949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1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77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23" y="-595551"/>
            <a:ext cx="3532248" cy="29146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7" y="2551442"/>
            <a:ext cx="5321466" cy="4185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9685" y="983078"/>
            <a:ext cx="101121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Welcome</a:t>
            </a:r>
            <a:endParaRPr lang="en-US" sz="13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00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195832" y="553686"/>
            <a:ext cx="5421093" cy="1006384"/>
          </a:xfrm>
          <a:prstGeom prst="wedgeRoundRect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 w="22225">
                  <a:solidFill>
                    <a:srgbClr val="A50E82"/>
                  </a:solidFill>
                  <a:prstDash val="solid"/>
                </a:ln>
                <a:solidFill>
                  <a:srgbClr val="A50E82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bn-BD" sz="4800" b="1" i="0" u="none" strike="noStrike" kern="1200" cap="none" spc="0" normalizeH="0" baseline="0" noProof="0" dirty="0" smtClean="0">
                <a:ln w="22225">
                  <a:solidFill>
                    <a:srgbClr val="A50E82"/>
                  </a:solidFill>
                  <a:prstDash val="solid"/>
                </a:ln>
                <a:solidFill>
                  <a:srgbClr val="A50E82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Presentation by</a:t>
            </a:r>
            <a:endParaRPr kumimoji="0" lang="en-US" sz="2800" b="1" i="0" u="none" strike="noStrike" kern="1200" cap="none" spc="0" normalizeH="0" baseline="0" noProof="0" dirty="0">
              <a:ln w="22225">
                <a:solidFill>
                  <a:srgbClr val="A50E82"/>
                </a:solidFill>
                <a:prstDash val="solid"/>
              </a:ln>
              <a:solidFill>
                <a:srgbClr val="A50E82">
                  <a:lumMod val="40000"/>
                  <a:lumOff val="6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55" y="1560070"/>
            <a:ext cx="2402289" cy="240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21994" y="4054808"/>
            <a:ext cx="5530516" cy="2277547"/>
          </a:xfrm>
          <a:prstGeom prst="rect">
            <a:avLst/>
          </a:prstGeom>
          <a:solidFill>
            <a:srgbClr val="7030A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Md.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Jubayer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Hossain Jewel</a:t>
            </a:r>
            <a:endParaRPr lang="bn-BD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Asst.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Teacher</a:t>
            </a:r>
          </a:p>
          <a:p>
            <a:pPr algn="ctr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Ekannobigha</a:t>
            </a:r>
            <a:r>
              <a:rPr lang="bn-BD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Govt. Primary School</a:t>
            </a:r>
          </a:p>
          <a:p>
            <a:pPr algn="ctr"/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Singra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Natore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Mobile: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 01711943857</a:t>
            </a:r>
          </a:p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NikoshBAN" pitchFamily="2" charset="0"/>
              </a:rPr>
              <a:t>Email: jubayer.jewel@gmail.com</a:t>
            </a:r>
          </a:p>
        </p:txBody>
      </p:sp>
    </p:spTree>
    <p:extLst>
      <p:ext uri="{BB962C8B-B14F-4D97-AF65-F5344CB8AC3E}">
        <p14:creationId xmlns:p14="http://schemas.microsoft.com/office/powerpoint/2010/main" val="20440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63281" y="543849"/>
            <a:ext cx="5279447" cy="1164126"/>
          </a:xfrm>
          <a:prstGeom prst="rect">
            <a:avLst/>
          </a:prstGeom>
          <a:noFill/>
          <a:ln w="25400" cap="flat" cmpd="sng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numCol="1">
            <a:prstTxWarp prst="textChevronInverted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smtClean="0">
                <a:solidFill>
                  <a:srgbClr val="EB641B">
                    <a:lumMod val="75000"/>
                  </a:srgbClr>
                </a:solidFill>
                <a:latin typeface="Nikosh ban"/>
                <a:cs typeface="Times New Roman" panose="02020603050405020304" pitchFamily="18" charset="0"/>
              </a:rPr>
              <a:t>Lesson’s identy</a:t>
            </a:r>
            <a:endParaRPr lang="en-US" sz="3600" b="1" dirty="0">
              <a:solidFill>
                <a:srgbClr val="EB641B">
                  <a:lumMod val="75000"/>
                </a:srgbClr>
              </a:solidFill>
              <a:latin typeface="Nikosh ban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3" y="1707975"/>
            <a:ext cx="3732113" cy="4490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94797" y="1906740"/>
            <a:ext cx="70283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Class: Four</a:t>
            </a:r>
          </a:p>
          <a:p>
            <a:r>
              <a:rPr lang="en-US" sz="4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Subject : </a:t>
            </a:r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English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Unit: 2   : Lesson: 1-2</a:t>
            </a:r>
            <a:endParaRPr lang="en-US" sz="44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Arial Black" panose="020B0A04020102020204" pitchFamily="34" charset="0"/>
              </a:rPr>
              <a:t>Lesson </a:t>
            </a:r>
            <a:r>
              <a:rPr lang="en-US" sz="4000" dirty="0" err="1" smtClean="0">
                <a:latin typeface="Arial Black" panose="020B0A04020102020204" pitchFamily="34" charset="0"/>
              </a:rPr>
              <a:t>Title:Greetings</a:t>
            </a:r>
            <a:r>
              <a:rPr lang="en-US" sz="4000" dirty="0">
                <a:latin typeface="Arial Black" panose="020B0A040201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Today,sLesson:Look</a:t>
            </a:r>
            <a:r>
              <a:rPr lang="en-US" sz="4400" smtClean="0">
                <a:solidFill>
                  <a:srgbClr val="FF0000"/>
                </a:solidFill>
                <a:latin typeface="Arial Black" panose="020B0A04020102020204" pitchFamily="34" charset="0"/>
              </a:rPr>
              <a:t>,</a:t>
            </a:r>
          </a:p>
          <a:p>
            <a:r>
              <a:rPr lang="en-US" sz="4400" smtClean="0">
                <a:solidFill>
                  <a:srgbClr val="FF0000"/>
                </a:solidFill>
                <a:latin typeface="Arial Black" panose="020B0A04020102020204" pitchFamily="34" charset="0"/>
              </a:rPr>
              <a:t>Listen </a:t>
            </a:r>
            <a:r>
              <a:rPr lang="en-US" sz="4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and say.</a:t>
            </a:r>
            <a:endParaRPr lang="en-US" sz="4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54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2095948"/>
            <a:ext cx="110511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2.1.1:Carry Out </a:t>
            </a:r>
            <a:r>
              <a:rPr lang="en-US" sz="4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Simple </a:t>
            </a:r>
            <a:r>
              <a:rPr lang="en-US" sz="4400" b="1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Commonds</a:t>
            </a:r>
            <a:r>
              <a:rPr lang="en-US" sz="4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</a:t>
            </a:r>
          </a:p>
          <a:p>
            <a:r>
              <a:rPr lang="en-US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And </a:t>
            </a:r>
            <a:r>
              <a:rPr lang="en-US" sz="4400" b="1" dirty="0">
                <a:solidFill>
                  <a:srgbClr val="0070C0"/>
                </a:solidFill>
                <a:latin typeface="Arial Black" panose="020B0A04020102020204" pitchFamily="34" charset="0"/>
              </a:rPr>
              <a:t>Instructions.</a:t>
            </a:r>
          </a:p>
          <a:p>
            <a:r>
              <a:rPr lang="en-US" sz="4400" b="1" dirty="0">
                <a:solidFill>
                  <a:srgbClr val="7030A0"/>
                </a:solidFill>
                <a:latin typeface="Arial Black" panose="020B0A04020102020204" pitchFamily="34" charset="0"/>
              </a:rPr>
              <a:t>2.2.1:Carry Out a </a:t>
            </a:r>
            <a:r>
              <a:rPr lang="en-US" sz="4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Set </a:t>
            </a:r>
            <a:r>
              <a:rPr lang="en-US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Of </a:t>
            </a:r>
            <a:r>
              <a:rPr lang="en-US" sz="4000" b="1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Commonds</a:t>
            </a:r>
            <a:endParaRPr lang="en-US" sz="40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r>
              <a:rPr lang="en-US" sz="4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         And Instructions.</a:t>
            </a:r>
          </a:p>
          <a:p>
            <a:endParaRPr lang="en-US" sz="40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3910" y="711827"/>
            <a:ext cx="685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FF0000"/>
                </a:solidFill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354583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19" b="6319"/>
          <a:stretch/>
        </p:blipFill>
        <p:spPr>
          <a:xfrm>
            <a:off x="3347654" y="1252232"/>
            <a:ext cx="5496692" cy="43535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9341" y="419318"/>
            <a:ext cx="8339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err="1">
                <a:solidFill>
                  <a:srgbClr val="002060"/>
                </a:solidFill>
              </a:rPr>
              <a:t>Let,s</a:t>
            </a:r>
            <a:r>
              <a:rPr lang="en-US" sz="6600" b="1" u="sng" dirty="0">
                <a:solidFill>
                  <a:srgbClr val="002060"/>
                </a:solidFill>
              </a:rPr>
              <a:t> see some Pic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1647" y="5770216"/>
            <a:ext cx="10488706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Look at </a:t>
            </a:r>
            <a:r>
              <a:rPr lang="en-US" sz="2400" b="1" dirty="0" err="1"/>
              <a:t>Picture?What</a:t>
            </a:r>
            <a:r>
              <a:rPr lang="en-US" sz="2400" b="1" dirty="0"/>
              <a:t> can u see in the picture? What About the Picture Is?</a:t>
            </a:r>
          </a:p>
        </p:txBody>
      </p:sp>
    </p:spTree>
    <p:extLst>
      <p:ext uri="{BB962C8B-B14F-4D97-AF65-F5344CB8AC3E}">
        <p14:creationId xmlns:p14="http://schemas.microsoft.com/office/powerpoint/2010/main" val="75844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8332" y="685297"/>
            <a:ext cx="6439989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 Black" panose="020B0A04020102020204" pitchFamily="34" charset="0"/>
              </a:rPr>
              <a:t>Declear</a:t>
            </a:r>
            <a:r>
              <a:rPr lang="en-US" sz="5400" b="1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Lesson</a:t>
            </a:r>
            <a:endParaRPr lang="en-US" sz="5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89166" y="2975872"/>
            <a:ext cx="10127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Greetings each others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01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060" y="645459"/>
            <a:ext cx="5244352" cy="40620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2819" y="4968228"/>
            <a:ext cx="8524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Good </a:t>
            </a:r>
            <a:r>
              <a:rPr lang="en-US" sz="4400" b="1" dirty="0" smtClean="0">
                <a:solidFill>
                  <a:srgbClr val="002060"/>
                </a:solidFill>
              </a:rPr>
              <a:t>morning = </a:t>
            </a:r>
            <a:r>
              <a:rPr lang="en-US" sz="4400" b="1" dirty="0" err="1" smtClean="0">
                <a:solidFill>
                  <a:srgbClr val="002060"/>
                </a:solidFill>
              </a:rPr>
              <a:t>শুভ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সকাল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72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94964" y="5084511"/>
            <a:ext cx="8718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Good afternoon= </a:t>
            </a:r>
            <a:r>
              <a:rPr kumimoji="0" lang="bn-IN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শুভ বিকাল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6D68055-2C59-4118-AFE7-D0BCA8675FB4}"/>
              </a:ext>
            </a:extLst>
          </p:cNvPr>
          <p:cNvSpPr/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494396 w 11721605"/>
              <a:gd name="connsiteY0" fmla="*/ 494396 h 6320589"/>
              <a:gd name="connsiteX1" fmla="*/ 494396 w 11721605"/>
              <a:gd name="connsiteY1" fmla="*/ 5826193 h 6320589"/>
              <a:gd name="connsiteX2" fmla="*/ 11227209 w 11721605"/>
              <a:gd name="connsiteY2" fmla="*/ 5826193 h 6320589"/>
              <a:gd name="connsiteX3" fmla="*/ 11227209 w 11721605"/>
              <a:gd name="connsiteY3" fmla="*/ 494396 h 6320589"/>
              <a:gd name="connsiteX4" fmla="*/ 0 w 11721605"/>
              <a:gd name="connsiteY4" fmla="*/ 0 h 6320589"/>
              <a:gd name="connsiteX5" fmla="*/ 11721605 w 11721605"/>
              <a:gd name="connsiteY5" fmla="*/ 0 h 6320589"/>
              <a:gd name="connsiteX6" fmla="*/ 11721605 w 11721605"/>
              <a:gd name="connsiteY6" fmla="*/ 6320589 h 6320589"/>
              <a:gd name="connsiteX7" fmla="*/ 0 w 11721605"/>
              <a:gd name="connsiteY7" fmla="*/ 6320589 h 632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21605" h="6320589">
                <a:moveTo>
                  <a:pt x="494396" y="494396"/>
                </a:moveTo>
                <a:lnTo>
                  <a:pt x="494396" y="5826193"/>
                </a:lnTo>
                <a:lnTo>
                  <a:pt x="11227209" y="5826193"/>
                </a:lnTo>
                <a:lnTo>
                  <a:pt x="11227209" y="494396"/>
                </a:lnTo>
                <a:close/>
                <a:moveTo>
                  <a:pt x="0" y="0"/>
                </a:moveTo>
                <a:lnTo>
                  <a:pt x="11721605" y="0"/>
                </a:lnTo>
                <a:lnTo>
                  <a:pt x="11721605" y="6320589"/>
                </a:lnTo>
                <a:lnTo>
                  <a:pt x="0" y="6320589"/>
                </a:lnTo>
                <a:close/>
              </a:path>
            </a:pathLst>
          </a:custGeom>
          <a:gradFill flip="none" rotWithShape="1">
            <a:gsLst>
              <a:gs pos="73000">
                <a:schemeClr val="accent4">
                  <a:lumMod val="97000"/>
                  <a:lumOff val="3000"/>
                </a:schemeClr>
              </a:gs>
              <a:gs pos="53000">
                <a:schemeClr val="accent1">
                  <a:lumMod val="60000"/>
                  <a:lumOff val="40000"/>
                </a:schemeClr>
              </a:gs>
              <a:gs pos="18000">
                <a:schemeClr val="accent4">
                  <a:lumMod val="97000"/>
                  <a:lumOff val="3000"/>
                </a:schemeClr>
              </a:gs>
              <a:gs pos="15000">
                <a:srgbClr val="539F9D">
                  <a:lumMod val="5000"/>
                  <a:lumOff val="95000"/>
                  <a:alpha val="0"/>
                </a:srgbClr>
              </a:gs>
              <a:gs pos="76000">
                <a:schemeClr val="accent1">
                  <a:lumMod val="40000"/>
                  <a:lumOff val="60000"/>
                </a:schemeClr>
              </a:gs>
              <a:gs pos="83000">
                <a:srgbClr val="20B3D4"/>
              </a:gs>
              <a:gs pos="12000">
                <a:srgbClr val="40B5B8"/>
              </a:gs>
              <a:gs pos="18000">
                <a:srgbClr val="80BA80"/>
              </a:gs>
              <a:gs pos="14000">
                <a:schemeClr val="accent1">
                  <a:lumMod val="20000"/>
                  <a:lumOff val="80000"/>
                </a:schemeClr>
              </a:gs>
              <a:gs pos="92000">
                <a:schemeClr val="accent4">
                  <a:alpha val="28000"/>
                  <a:lumMod val="68000"/>
                </a:schemeClr>
              </a:gs>
            </a:gsLst>
            <a:lin ang="2700000" scaled="1"/>
            <a:tileRect/>
          </a:gradFill>
          <a:ln>
            <a:gradFill flip="none" rotWithShape="1">
              <a:gsLst>
                <a:gs pos="52000">
                  <a:schemeClr val="bg1">
                    <a:lumMod val="75000"/>
                    <a:alpha val="62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93805">
                  <a:schemeClr val="accent3">
                    <a:lumMod val="45000"/>
                    <a:lumOff val="55000"/>
                  </a:schemeClr>
                </a:gs>
                <a:gs pos="30000">
                  <a:srgbClr val="00B0F0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9247" y="510990"/>
            <a:ext cx="10434917" cy="4338917"/>
            <a:chOff x="699247" y="510990"/>
            <a:chExt cx="10434917" cy="4338917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247" y="744072"/>
              <a:ext cx="10434917" cy="410583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2" name="Rounded Rectangle 1"/>
            <p:cNvSpPr/>
            <p:nvPr/>
          </p:nvSpPr>
          <p:spPr>
            <a:xfrm>
              <a:off x="5311589" y="510990"/>
              <a:ext cx="5405717" cy="596154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30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127</Words>
  <Application>Microsoft Office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Nikosh ban</vt:lpstr>
      <vt:lpstr>NikoshBAN</vt:lpstr>
      <vt:lpstr>Times New Roman</vt:lpstr>
      <vt:lpstr>Verdana</vt:lpstr>
      <vt:lpstr>Vrinda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NAHAR</dc:creator>
  <cp:lastModifiedBy>NAHAR</cp:lastModifiedBy>
  <cp:revision>15</cp:revision>
  <dcterms:created xsi:type="dcterms:W3CDTF">2022-02-06T07:47:36Z</dcterms:created>
  <dcterms:modified xsi:type="dcterms:W3CDTF">2022-02-06T08:41:12Z</dcterms:modified>
</cp:coreProperties>
</file>