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77" r:id="rId11"/>
    <p:sldId id="264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4" r:id="rId24"/>
    <p:sldId id="275" r:id="rId25"/>
  </p:sldIdLst>
  <p:sldSz cx="9144000" cy="6858000" type="screen4x3"/>
  <p:notesSz cx="6858000" cy="9144000"/>
  <p:custShowLst>
    <p:custShow name="Custom Show 1" id="0">
      <p:sldLst>
        <p:sld r:id="rId2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8BB18B-2731-4793-A845-B2EF6953F257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EE3364-B65E-4521-8A1F-1D160B3B3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47462" y="228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আজকের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ক্লাসে</a:t>
            </a:r>
            <a:r>
              <a:rPr lang="en-US" sz="7200" dirty="0" smtClean="0"/>
              <a:t> </a:t>
            </a:r>
            <a:r>
              <a:rPr lang="bn-IN" sz="7200" dirty="0" smtClean="0"/>
              <a:t>সবাইকে</a:t>
            </a:r>
            <a:r>
              <a:rPr lang="en-US" sz="7200" dirty="0" smtClean="0"/>
              <a:t> </a:t>
            </a:r>
            <a:r>
              <a:rPr lang="bn-IN" sz="7200" dirty="0" smtClean="0"/>
              <a:t>শুভেচ্ছা</a:t>
            </a:r>
            <a:endParaRPr lang="en-US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6" y="2509492"/>
            <a:ext cx="75438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5334000"/>
            <a:ext cx="2362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ব্রক্ষ্মা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সৃস্টি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04800"/>
            <a:ext cx="2962275" cy="472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4" y="228600"/>
            <a:ext cx="2895461" cy="480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7"/>
          <a:stretch/>
        </p:blipFill>
        <p:spPr>
          <a:xfrm>
            <a:off x="304800" y="304800"/>
            <a:ext cx="2743200" cy="472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5257799"/>
            <a:ext cx="25219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বিষ্ণু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পালন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9258" y="4945773"/>
            <a:ext cx="2714765" cy="16927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শিব</a:t>
            </a:r>
            <a:r>
              <a:rPr lang="en-US" sz="2800" dirty="0" smtClean="0"/>
              <a:t> </a:t>
            </a:r>
            <a:r>
              <a:rPr lang="en-US" sz="2800" dirty="0" err="1" smtClean="0"/>
              <a:t>ধ্বংস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400" dirty="0" err="1" smtClean="0"/>
              <a:t>,জীব</a:t>
            </a:r>
            <a:r>
              <a:rPr lang="en-US" sz="2400" dirty="0" smtClean="0"/>
              <a:t> </a:t>
            </a:r>
            <a:r>
              <a:rPr lang="en-US" sz="2400" dirty="0" err="1" smtClean="0"/>
              <a:t>জগতের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ভারসাম্য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33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4953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ঈশ্বর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অর্থ-প্রভু।তিনি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সর্বশক্তিমান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শৃঙ্খলার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জীব-জগৎকে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নিয়ন্ত্রন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করেছেন।সকল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গুনের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তিনিই।সূর্যের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তিনিই</a:t>
            </a:r>
            <a:r>
              <a:rPr lang="en-US" sz="2800" dirty="0" smtClean="0"/>
              <a:t> </a:t>
            </a:r>
            <a:r>
              <a:rPr lang="en-US" sz="2800" dirty="0" err="1" smtClean="0"/>
              <a:t>আত্মা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রূপে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জীবের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অবস্থান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419600" cy="441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84" y="381000"/>
            <a:ext cx="425981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05100" y="533399"/>
            <a:ext cx="40005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একক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" y="2286000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১/  </a:t>
            </a:r>
            <a:r>
              <a:rPr lang="en-US" sz="4800" dirty="0" err="1" smtClean="0"/>
              <a:t>সৃষ্টির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পালক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191000"/>
            <a:ext cx="871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২/ এ </a:t>
            </a:r>
            <a:r>
              <a:rPr lang="en-US" sz="4800" dirty="0" err="1" smtClean="0"/>
              <a:t>পৃথিবীতে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ধর্ম</a:t>
            </a:r>
            <a:r>
              <a:rPr lang="en-US" sz="4800" dirty="0" smtClean="0"/>
              <a:t> </a:t>
            </a:r>
            <a:r>
              <a:rPr lang="en-US" sz="4800" dirty="0" err="1" smtClean="0"/>
              <a:t>আছে</a:t>
            </a:r>
            <a:r>
              <a:rPr lang="en-US" sz="4800" dirty="0" smtClean="0"/>
              <a:t>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53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0540" y="5257800"/>
            <a:ext cx="8473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ঈশ্বর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নিরাকার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তাঁকে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রূপে</a:t>
            </a:r>
            <a:r>
              <a:rPr lang="en-US" sz="3600" dirty="0" smtClean="0"/>
              <a:t> </a:t>
            </a:r>
            <a:r>
              <a:rPr lang="en-US" sz="3600" dirty="0" err="1"/>
              <a:t>উ</a:t>
            </a:r>
            <a:r>
              <a:rPr lang="en-US" sz="3600" dirty="0" err="1" smtClean="0"/>
              <a:t>পাসনা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8600"/>
            <a:ext cx="2895600" cy="487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2762250" cy="487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"/>
            <a:ext cx="3192544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0600" y="304800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অবতার</a:t>
            </a:r>
            <a:r>
              <a:rPr lang="en-US" sz="4800" dirty="0" smtClean="0"/>
              <a:t> --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73144" y="4435376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অবতরণ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নেমে</a:t>
            </a:r>
            <a:r>
              <a:rPr lang="en-US" sz="3600" dirty="0"/>
              <a:t> </a:t>
            </a:r>
            <a:r>
              <a:rPr lang="en-US" sz="3600" dirty="0" err="1" smtClean="0"/>
              <a:t>আসা</a:t>
            </a:r>
            <a:r>
              <a:rPr lang="en-US" sz="3600" dirty="0" smtClean="0"/>
              <a:t> । </a:t>
            </a:r>
            <a:r>
              <a:rPr lang="en-US" sz="3600" dirty="0" err="1" smtClean="0"/>
              <a:t>যখন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পৃথিবীতে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ধর্মের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গ্লনি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মানবজীবনে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অধর্মের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অভূথান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ঘটে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ঈশ্বর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বিভিন্নরূপে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অবতরণ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করেন।যেমন</a:t>
            </a:r>
            <a:r>
              <a:rPr lang="en-US" sz="3600" dirty="0" smtClean="0"/>
              <a:t>---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874"/>
            <a:ext cx="4411744" cy="4185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100"/>
            <a:ext cx="4038599" cy="410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5" y="304800"/>
            <a:ext cx="4137542" cy="418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37" y="304800"/>
            <a:ext cx="4567307" cy="42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1668" y="3105834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সত্য</a:t>
            </a:r>
            <a:r>
              <a:rPr lang="en-US" sz="3600" dirty="0" smtClean="0"/>
              <a:t> --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498152" y="3133266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ত্রেতা</a:t>
            </a:r>
            <a:r>
              <a:rPr lang="en-US" sz="3600" dirty="0" smtClean="0"/>
              <a:t> --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6150553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কলি</a:t>
            </a:r>
            <a:r>
              <a:rPr lang="en-US" sz="3600" dirty="0" smtClean="0"/>
              <a:t> --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7764" y="7128807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সত্য</a:t>
            </a:r>
            <a:r>
              <a:rPr lang="en-US" sz="3600" dirty="0" smtClean="0"/>
              <a:t> --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4152" y="615367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দ্বাপর</a:t>
            </a:r>
            <a:r>
              <a:rPr lang="en-US" sz="3600" dirty="0" smtClean="0"/>
              <a:t> --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271273"/>
            <a:ext cx="4369072" cy="3005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5960" y="262128"/>
            <a:ext cx="4281301" cy="2971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24434"/>
            <a:ext cx="4648200" cy="27239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4152" y="271272"/>
            <a:ext cx="251764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যুগ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চারটি</a:t>
            </a:r>
            <a:r>
              <a:rPr lang="en-US" sz="3600" dirty="0" smtClean="0"/>
              <a:t> --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456432"/>
            <a:ext cx="3868060" cy="27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533400" y="2552700"/>
            <a:ext cx="2438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1673352"/>
            <a:ext cx="2438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3600" y="2895600"/>
            <a:ext cx="2734344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96344" y="4162044"/>
            <a:ext cx="2438400" cy="2162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535539">
            <a:off x="2571276" y="41880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946618">
            <a:off x="3007140" y="30831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347966">
            <a:off x="5971959" y="52146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2800169"/>
            <a:ext cx="2505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ঈশ্বরের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রূপ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76797" y="1905000"/>
            <a:ext cx="2505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অবতার</a:t>
            </a:r>
            <a:r>
              <a:rPr lang="en-US" sz="3200" dirty="0" smtClean="0"/>
              <a:t> (</a:t>
            </a:r>
            <a:r>
              <a:rPr lang="en-US" sz="3200" dirty="0" err="1" smtClean="0"/>
              <a:t>নৃশিংহ,রাম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4016" y="3200400"/>
            <a:ext cx="2505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বৈদিক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পৌরানিক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লোকিক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দেবতা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54781" y="4328253"/>
            <a:ext cx="2505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দেব-দেবী</a:t>
            </a:r>
            <a:r>
              <a:rPr lang="en-US" sz="2400" dirty="0" smtClean="0"/>
              <a:t> (</a:t>
            </a:r>
            <a:r>
              <a:rPr lang="en-US" sz="2400" dirty="0" err="1" smtClean="0"/>
              <a:t>দূর্গা,সরস্বতী</a:t>
            </a:r>
            <a:r>
              <a:rPr lang="en-US" sz="2400" dirty="0" smtClean="0"/>
              <a:t>,   </a:t>
            </a:r>
            <a:r>
              <a:rPr lang="en-US" sz="2400" dirty="0" err="1" smtClean="0"/>
              <a:t>লক্ষ্মী,শিব,শনিও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অন্যান্য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72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990600"/>
            <a:ext cx="4312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জোড়ায়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51688" y="3429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২</a:t>
            </a:r>
            <a:r>
              <a:rPr lang="en-US" sz="3600" dirty="0" smtClean="0"/>
              <a:t>/ </a:t>
            </a:r>
            <a:r>
              <a:rPr lang="en-US" sz="3600" dirty="0" err="1" smtClean="0"/>
              <a:t>ঈশ্বর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কখন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অবতীর্ণ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হন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85216" y="2362200"/>
            <a:ext cx="789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১</a:t>
            </a:r>
            <a:r>
              <a:rPr lang="en-US" sz="3600" dirty="0" smtClean="0"/>
              <a:t>/ </a:t>
            </a:r>
            <a:r>
              <a:rPr lang="en-US" sz="3600" dirty="0" err="1" smtClean="0"/>
              <a:t>ঈশ্বরের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94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8002" y="1069848"/>
            <a:ext cx="803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ঈশ্বর</a:t>
            </a:r>
            <a:r>
              <a:rPr lang="en-US" sz="3600" dirty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ও </a:t>
            </a:r>
            <a:r>
              <a:rPr lang="en-US" sz="3600" dirty="0" err="1" smtClean="0"/>
              <a:t>অদ্বিতিয়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তিনি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নিরাকার</a:t>
            </a:r>
            <a:r>
              <a:rPr lang="en-US" sz="3600" dirty="0" smtClean="0"/>
              <a:t> ,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রূপে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উপাসনা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48868" y="3474720"/>
            <a:ext cx="7897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শ্রীমদভগবতগীতায়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---</a:t>
            </a:r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উপাসনা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সেভাবেই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সন্তুষ্ট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করি।মানুষেরা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পথই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অনুসরণ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2" name="Right Arrow 1"/>
          <p:cNvSpPr/>
          <p:nvPr/>
        </p:nvSpPr>
        <p:spPr>
          <a:xfrm flipV="1">
            <a:off x="342900" y="1080516"/>
            <a:ext cx="533400" cy="443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2900" y="3456432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19050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বায়ুর্যমোহগ্নির্বরুণঃ</a:t>
            </a:r>
            <a:r>
              <a:rPr lang="en-US" sz="3600" dirty="0" smtClean="0"/>
              <a:t> </a:t>
            </a:r>
            <a:r>
              <a:rPr lang="en-US" sz="3600" dirty="0" err="1" smtClean="0"/>
              <a:t>শশাঙ্কঃ</a:t>
            </a:r>
            <a:r>
              <a:rPr lang="en-US" sz="3600" dirty="0" smtClean="0"/>
              <a:t>  </a:t>
            </a:r>
            <a:r>
              <a:rPr lang="en-US" sz="3600" dirty="0" err="1" smtClean="0"/>
              <a:t>প্রজাপতিস্ত্বং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প্রপিতা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মহশ্চ</a:t>
            </a:r>
            <a:r>
              <a:rPr lang="en-US" sz="3600" dirty="0" smtClean="0"/>
              <a:t>। </a:t>
            </a:r>
            <a:r>
              <a:rPr lang="en-US" sz="3600" dirty="0" err="1" smtClean="0"/>
              <a:t>নমো</a:t>
            </a:r>
            <a:r>
              <a:rPr lang="en-US" sz="3600" dirty="0" smtClean="0"/>
              <a:t> </a:t>
            </a:r>
            <a:r>
              <a:rPr lang="en-US" sz="3600" dirty="0" err="1" smtClean="0"/>
              <a:t>নমস্তেহস্তু</a:t>
            </a:r>
            <a:r>
              <a:rPr lang="en-US" sz="3600" dirty="0" smtClean="0"/>
              <a:t> </a:t>
            </a:r>
            <a:r>
              <a:rPr lang="en-US" sz="3600" dirty="0" err="1" smtClean="0"/>
              <a:t>সহস্রকৃত্বঃ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পুনশ্চভূয়োহপি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নমো</a:t>
            </a:r>
            <a:r>
              <a:rPr lang="en-US" sz="3600" dirty="0" smtClean="0"/>
              <a:t> </a:t>
            </a:r>
            <a:r>
              <a:rPr lang="en-US" sz="3600" dirty="0" err="1" smtClean="0"/>
              <a:t>নমোস্তে</a:t>
            </a:r>
            <a:r>
              <a:rPr lang="en-US" sz="3600" dirty="0"/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644" y="304800"/>
            <a:ext cx="586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ঈশ্বরের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স্বরূপ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সম্পর্কে</a:t>
            </a:r>
            <a:r>
              <a:rPr lang="en-US" sz="4000" dirty="0" smtClean="0"/>
              <a:t> </a:t>
            </a:r>
            <a:r>
              <a:rPr lang="en-US" sz="3600" dirty="0" err="1" smtClean="0"/>
              <a:t>মদভগবতগীতার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শ্লোকঃ</a:t>
            </a:r>
            <a:r>
              <a:rPr lang="en-US" sz="3600" dirty="0" smtClean="0"/>
              <a:t>--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228600" y="533400"/>
            <a:ext cx="7193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4520184"/>
            <a:ext cx="7684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অর্থঃ</a:t>
            </a:r>
            <a:r>
              <a:rPr lang="en-US" sz="3600" dirty="0" smtClean="0"/>
              <a:t>- </a:t>
            </a:r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বায়ু,তুমি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যম</a:t>
            </a:r>
            <a:r>
              <a:rPr lang="en-US" sz="3200" dirty="0" smtClean="0"/>
              <a:t>, </a:t>
            </a:r>
            <a:r>
              <a:rPr lang="en-US" sz="3200" dirty="0" err="1" smtClean="0"/>
              <a:t>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অগ্নি,তুমি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বরুন</a:t>
            </a:r>
            <a:r>
              <a:rPr lang="en-US" sz="3200" dirty="0" smtClean="0"/>
              <a:t> ও </a:t>
            </a:r>
            <a:r>
              <a:rPr lang="en-US" sz="3200" dirty="0" err="1" smtClean="0"/>
              <a:t>চন্দ্র।তুমিই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ব্রক্ষা,আবার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ব্রক্ষারও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স্রষ্টা</a:t>
            </a:r>
            <a:r>
              <a:rPr lang="en-US" sz="3200" dirty="0" smtClean="0"/>
              <a:t> </a:t>
            </a:r>
            <a:r>
              <a:rPr lang="en-US" sz="3200" dirty="0" err="1" smtClean="0"/>
              <a:t>তুমি</a:t>
            </a:r>
            <a:r>
              <a:rPr lang="en-US" sz="3200" dirty="0" smtClean="0"/>
              <a:t>। </a:t>
            </a:r>
            <a:r>
              <a:rPr lang="en-US" sz="3200" dirty="0" err="1" smtClean="0"/>
              <a:t>তোমাকে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নমস্কার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04" y="288283"/>
            <a:ext cx="2948940" cy="41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4320" y="5410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নলিনীদাস মাধ্যমিক বালিকা বিদ্যালয়</a:t>
            </a:r>
            <a:r>
              <a:rPr lang="en-US" sz="3600" dirty="0" smtClean="0"/>
              <a:t>,</a:t>
            </a:r>
            <a:r>
              <a:rPr lang="bn-IN" sz="3600" dirty="0" smtClean="0"/>
              <a:t> ভোলা।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135276" y="518160"/>
            <a:ext cx="304061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পরিচিতি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971800"/>
            <a:ext cx="3505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বীণা মিত্র  </a:t>
            </a:r>
          </a:p>
          <a:p>
            <a:r>
              <a:rPr lang="bn-IN" sz="2800" dirty="0" smtClean="0"/>
              <a:t>সহকারি শিক্ষিকা (হিন্দুধর্ম)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4038600" y="2209800"/>
            <a:ext cx="3810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2921670" cy="32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67000" y="610570"/>
            <a:ext cx="3505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দলীয়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228671"/>
            <a:ext cx="797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১/ </a:t>
            </a:r>
            <a:r>
              <a:rPr lang="en-US" sz="3600" dirty="0" err="1" smtClean="0"/>
              <a:t>শ্রীমদ্</a:t>
            </a:r>
            <a:r>
              <a:rPr lang="en-US" sz="3600" dirty="0" smtClean="0"/>
              <a:t> </a:t>
            </a:r>
            <a:r>
              <a:rPr lang="en-US" sz="3600" dirty="0" err="1" smtClean="0"/>
              <a:t>ভগবদগীতার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শ্লোকটির</a:t>
            </a:r>
            <a:r>
              <a:rPr lang="en-US" sz="3600" dirty="0"/>
              <a:t> </a:t>
            </a:r>
            <a:r>
              <a:rPr lang="en-US" sz="3600" dirty="0" err="1" smtClean="0"/>
              <a:t>সরলার্থ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11244" y="354816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২/ </a:t>
            </a:r>
            <a:r>
              <a:rPr lang="en-US" sz="3600" dirty="0" err="1" smtClean="0"/>
              <a:t>শ্রীমদভগবতগীতার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বানী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81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67000" y="610570"/>
            <a:ext cx="35052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মূল্যায়ণঃ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17340" y="190550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১/ </a:t>
            </a:r>
            <a:r>
              <a:rPr lang="en-US" sz="3600" dirty="0" err="1" smtClean="0"/>
              <a:t>ঈশ্বর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64940" y="502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৩/ </a:t>
            </a:r>
            <a:r>
              <a:rPr lang="en-US" sz="3600" dirty="0" err="1" smtClean="0"/>
              <a:t>কোনটির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আছে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9414" y="2621355"/>
            <a:ext cx="842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ক. </a:t>
            </a:r>
            <a:r>
              <a:rPr lang="en-US" sz="3600" dirty="0" err="1" smtClean="0"/>
              <a:t>জ্ঞান</a:t>
            </a:r>
            <a:r>
              <a:rPr lang="en-US" sz="3600" dirty="0" smtClean="0"/>
              <a:t>  </a:t>
            </a:r>
            <a:r>
              <a:rPr lang="en-US" sz="3600" dirty="0" err="1" smtClean="0"/>
              <a:t>খ.প্রভু</a:t>
            </a:r>
            <a:r>
              <a:rPr lang="en-US" sz="3600" dirty="0" smtClean="0"/>
              <a:t>   </a:t>
            </a:r>
            <a:r>
              <a:rPr lang="en-US" sz="3600" dirty="0" err="1" smtClean="0"/>
              <a:t>গ.স্তুতি</a:t>
            </a:r>
            <a:r>
              <a:rPr lang="en-US" sz="3600" dirty="0" smtClean="0"/>
              <a:t>   ঘ. </a:t>
            </a:r>
            <a:r>
              <a:rPr lang="en-US" sz="3600" dirty="0" err="1" smtClean="0"/>
              <a:t>তপস্যা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64940" y="3465576"/>
            <a:ext cx="838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২/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সৃষ্টি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দেবতা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3984" y="419363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ক.দূর্গা</a:t>
            </a:r>
            <a:r>
              <a:rPr lang="en-US" sz="3600" dirty="0" smtClean="0"/>
              <a:t>  খ. </a:t>
            </a:r>
            <a:r>
              <a:rPr lang="en-US" sz="3600" dirty="0" err="1" smtClean="0"/>
              <a:t>বিষ্ণু</a:t>
            </a:r>
            <a:r>
              <a:rPr lang="en-US" sz="3600" dirty="0" smtClean="0"/>
              <a:t>  ঘ. </a:t>
            </a:r>
            <a:r>
              <a:rPr lang="en-US" sz="3600" dirty="0" err="1" smtClean="0"/>
              <a:t>শিব</a:t>
            </a:r>
            <a:r>
              <a:rPr lang="en-US" sz="3600" dirty="0" smtClean="0"/>
              <a:t>  </a:t>
            </a:r>
            <a:r>
              <a:rPr lang="en-US" sz="3600" dirty="0" err="1" smtClean="0"/>
              <a:t>ঘ.ব্রাক্ষ্মা</a:t>
            </a:r>
            <a:endParaRPr lang="en-US" sz="3600" dirty="0"/>
          </a:p>
        </p:txBody>
      </p:sp>
      <p:sp>
        <p:nvSpPr>
          <p:cNvPr id="2" name="5-Point Star 1"/>
          <p:cNvSpPr/>
          <p:nvPr/>
        </p:nvSpPr>
        <p:spPr>
          <a:xfrm>
            <a:off x="5257800" y="4193639"/>
            <a:ext cx="533400" cy="4760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267200" y="5791200"/>
            <a:ext cx="533400" cy="4583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209800" y="2697518"/>
            <a:ext cx="457200" cy="5731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5791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ক.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   খ. </a:t>
            </a:r>
            <a:r>
              <a:rPr lang="en-US" sz="3600" dirty="0" err="1" smtClean="0"/>
              <a:t>আলো</a:t>
            </a:r>
            <a:r>
              <a:rPr lang="en-US" sz="3600" dirty="0" smtClean="0"/>
              <a:t>  গ. </a:t>
            </a:r>
            <a:r>
              <a:rPr lang="en-US" sz="3600" dirty="0" err="1" smtClean="0"/>
              <a:t>গাছপালা</a:t>
            </a:r>
            <a:r>
              <a:rPr lang="en-US" sz="3600" dirty="0" smtClean="0"/>
              <a:t>   ঘ. </a:t>
            </a:r>
            <a:r>
              <a:rPr lang="en-US" sz="3600" dirty="0" err="1" smtClean="0"/>
              <a:t>বায়ু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94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  <p:bldP spid="12" grpId="0"/>
      <p:bldP spid="13" grpId="0"/>
      <p:bldP spid="2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3840" y="292530"/>
            <a:ext cx="864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৪/ </a:t>
            </a:r>
            <a:r>
              <a:rPr lang="en-US" sz="3600" dirty="0" err="1" smtClean="0"/>
              <a:t>স্পন্দন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প্রতিদিন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গ্রন্থটি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37972" y="1152435"/>
            <a:ext cx="7868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ক. </a:t>
            </a:r>
            <a:r>
              <a:rPr lang="en-US" sz="3600" dirty="0" err="1" smtClean="0"/>
              <a:t>শ্রীশ্রীচন্ডি</a:t>
            </a:r>
            <a:r>
              <a:rPr lang="en-US" sz="3600" dirty="0" smtClean="0"/>
              <a:t>      </a:t>
            </a:r>
            <a:r>
              <a:rPr lang="en-US" sz="3600" dirty="0" err="1" smtClean="0"/>
              <a:t>খ.রামায়ন</a:t>
            </a:r>
            <a:r>
              <a:rPr lang="en-US" sz="3600" dirty="0" smtClean="0"/>
              <a:t>                         গ. </a:t>
            </a:r>
            <a:r>
              <a:rPr lang="en-US" sz="3600" dirty="0" err="1" smtClean="0"/>
              <a:t>শ্রীমদ্ভগবতগীতা</a:t>
            </a:r>
            <a:r>
              <a:rPr lang="en-US" sz="3600" dirty="0" smtClean="0"/>
              <a:t>    ঘ. </a:t>
            </a:r>
            <a:r>
              <a:rPr lang="en-US" sz="3600" dirty="0" err="1" smtClean="0"/>
              <a:t>মনসামঙ্গল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5380" y="2301531"/>
            <a:ext cx="820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৫/ </a:t>
            </a:r>
            <a:r>
              <a:rPr lang="en-US" sz="3600" dirty="0" err="1" smtClean="0"/>
              <a:t>উক্ত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গ্রন্থপাঠের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স্পন্দন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উপলব্দি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453384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i) </a:t>
            </a:r>
            <a:r>
              <a:rPr lang="en-US" sz="3600" dirty="0" err="1" smtClean="0"/>
              <a:t>আত্মা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অবিনশ্বর</a:t>
            </a:r>
            <a:r>
              <a:rPr lang="en-US" sz="3600" dirty="0" smtClean="0"/>
              <a:t>                    ii) </a:t>
            </a:r>
            <a:r>
              <a:rPr lang="en-US" sz="3600" dirty="0" err="1" smtClean="0"/>
              <a:t>কর্ম</a:t>
            </a:r>
            <a:r>
              <a:rPr lang="en-US" sz="3600" dirty="0" smtClean="0"/>
              <a:t> </a:t>
            </a:r>
            <a:r>
              <a:rPr lang="en-US" sz="3600" dirty="0" err="1" smtClean="0"/>
              <a:t>ত্যাগ</a:t>
            </a:r>
            <a:r>
              <a:rPr lang="en-US" sz="3600" dirty="0" smtClean="0"/>
              <a:t> </a:t>
            </a:r>
            <a:r>
              <a:rPr lang="en-US" sz="3600" dirty="0" err="1" smtClean="0"/>
              <a:t>নয়</a:t>
            </a:r>
            <a:r>
              <a:rPr lang="en-US" sz="3600" dirty="0" smtClean="0"/>
              <a:t>  </a:t>
            </a:r>
            <a:r>
              <a:rPr lang="en-US" sz="3600" dirty="0" err="1" smtClean="0"/>
              <a:t>আসক্তিত্যাগ</a:t>
            </a:r>
            <a:r>
              <a:rPr lang="en-US" sz="3600" dirty="0" smtClean="0"/>
              <a:t>    iii) </a:t>
            </a:r>
            <a:r>
              <a:rPr lang="en-US" sz="3600" dirty="0" err="1" smtClean="0"/>
              <a:t>ঈশ্বরের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স্বরূপ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240989"/>
            <a:ext cx="585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ক. i ও  ii       খ. ii  ও  iii         গ. i ও  iii            ঘ.  </a:t>
            </a:r>
            <a:r>
              <a:rPr lang="en-US" sz="3600" dirty="0" err="1" smtClean="0"/>
              <a:t>i,ii</a:t>
            </a:r>
            <a:r>
              <a:rPr lang="en-US" sz="3600" dirty="0" smtClean="0"/>
              <a:t>  ও iii  </a:t>
            </a:r>
            <a:endParaRPr lang="en-US" sz="3600" dirty="0"/>
          </a:p>
        </p:txBody>
      </p:sp>
      <p:sp>
        <p:nvSpPr>
          <p:cNvPr id="2" name="5-Point Star 1"/>
          <p:cNvSpPr/>
          <p:nvPr/>
        </p:nvSpPr>
        <p:spPr>
          <a:xfrm>
            <a:off x="2787396" y="5240989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87680" y="1761743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43200" y="235666"/>
            <a:ext cx="35052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বাড়ীর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143000"/>
            <a:ext cx="8221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ঈশ্বরের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শ্রীমদভগবতগীতার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শ্লোকটি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অর্থসহ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44" y="2514600"/>
            <a:ext cx="6934200" cy="4038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34808" y="1295400"/>
            <a:ext cx="50339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458835" y="39684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ধন্যবাদ</a:t>
            </a:r>
            <a:endParaRPr 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55144" cy="50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06816" y="2209800"/>
            <a:ext cx="4003784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শ্রেণী-সপ্তম        বিষয়-হিন্দুধর্ম     অধ্যায়-প্রথম আজকের পাঠ -ঈশ্বরের স্বরূপ         সময়- ৪০মিনিট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617" r="53720"/>
          <a:stretch/>
        </p:blipFill>
        <p:spPr>
          <a:xfrm>
            <a:off x="762000" y="1447800"/>
            <a:ext cx="3276600" cy="495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380999"/>
            <a:ext cx="3962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/>
              <a:t>পাঠ পরিচিতি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44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0600" y="4748627"/>
            <a:ext cx="211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গাছপালা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2544"/>
            <a:ext cx="4572000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64" y="480060"/>
            <a:ext cx="4221480" cy="4177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79" y="480060"/>
            <a:ext cx="4237611" cy="4187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2" y="542543"/>
            <a:ext cx="4328042" cy="4121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200" y="4598300"/>
            <a:ext cx="169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ফুল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95438" y="4667445"/>
            <a:ext cx="12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সূর্য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748626"/>
            <a:ext cx="12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চাঁদ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783643"/>
            <a:ext cx="733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এ </a:t>
            </a:r>
            <a:r>
              <a:rPr lang="en-US" sz="3600" dirty="0" err="1" smtClean="0"/>
              <a:t>সব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সৃস্টির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রয়েছেন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ঈশ্বর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64" y="304800"/>
            <a:ext cx="4153136" cy="44438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426984" cy="43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4" grpId="1"/>
      <p:bldP spid="15" grpId="0"/>
      <p:bldP spid="15" grpId="1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900" y="609600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আজকের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r>
              <a:rPr lang="en-US" sz="4800" dirty="0" smtClean="0"/>
              <a:t> ---‘</a:t>
            </a:r>
            <a:r>
              <a:rPr lang="en-US" sz="4800" dirty="0" err="1" smtClean="0"/>
              <a:t>ঈশ্বরের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স্বরূপ</a:t>
            </a:r>
            <a:r>
              <a:rPr lang="en-US" sz="4800" dirty="0" smtClean="0"/>
              <a:t>’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708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900" y="609600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ফলঃ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54152" y="144059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</a:t>
            </a:r>
            <a:r>
              <a:rPr lang="en-US" sz="3600" dirty="0" smtClean="0"/>
              <a:t>-----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3244" y="2304870"/>
            <a:ext cx="781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স্রষ্টা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ঈশ্বর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3505199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ঈশ্বর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নিরাকার</a:t>
            </a:r>
            <a:r>
              <a:rPr lang="en-US" sz="3600" dirty="0" smtClean="0"/>
              <a:t> ও </a:t>
            </a:r>
            <a:r>
              <a:rPr lang="en-US" sz="3600" dirty="0" err="1" smtClean="0"/>
              <a:t>সাকার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ধারনা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691424" y="2390504"/>
            <a:ext cx="375376" cy="352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3541775"/>
            <a:ext cx="381000" cy="344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3500" y="4708576"/>
            <a:ext cx="7650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ঈশ্বরের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/>
              <a:t> </a:t>
            </a:r>
            <a:r>
              <a:rPr lang="en-US" sz="3600" dirty="0" err="1" smtClean="0"/>
              <a:t>শ্রীমদ্ভগবতগীতার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সংস্কৃত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শ্লোক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অর্থসহ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744056" y="4811915"/>
            <a:ext cx="398944" cy="369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900" y="609600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আদর্শপাঠ</a:t>
            </a:r>
            <a:r>
              <a:rPr lang="en-US" sz="4800" dirty="0" smtClean="0"/>
              <a:t> --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15600"/>
          <a:stretch/>
        </p:blipFill>
        <p:spPr>
          <a:xfrm>
            <a:off x="228600" y="1485900"/>
            <a:ext cx="87551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2900" y="609600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সরবপাঠ</a:t>
            </a:r>
            <a:r>
              <a:rPr lang="en-US" sz="4800" dirty="0" smtClean="0"/>
              <a:t> --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r="16900"/>
          <a:stretch/>
        </p:blipFill>
        <p:spPr>
          <a:xfrm>
            <a:off x="228600" y="1485900"/>
            <a:ext cx="87551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27584" cy="6858000"/>
            <a:chOff x="-68344" y="0"/>
            <a:chExt cx="9227584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-68344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" y="6629400"/>
              <a:ext cx="9144000" cy="228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381000"/>
            <a:ext cx="31623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আলোচনা</a:t>
            </a:r>
            <a:r>
              <a:rPr lang="en-US" sz="4000" dirty="0" smtClean="0"/>
              <a:t>--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36716" y="5751575"/>
            <a:ext cx="864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যিনি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সৃস্টি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তিনিই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স্রষ্টা</a:t>
            </a:r>
            <a:r>
              <a:rPr lang="en-US" sz="3600" dirty="0" smtClean="0"/>
              <a:t>। </a:t>
            </a:r>
            <a:r>
              <a:rPr lang="en-US" sz="3600" dirty="0" err="1" smtClean="0"/>
              <a:t>তিনিই</a:t>
            </a:r>
            <a:r>
              <a:rPr lang="en-US" sz="3600" dirty="0" smtClean="0"/>
              <a:t> </a:t>
            </a:r>
            <a:r>
              <a:rPr lang="en-US" sz="3600" dirty="0" err="1" smtClean="0"/>
              <a:t>ঈশ্বর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71766"/>
            <a:ext cx="2711692" cy="4034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14" y="1317485"/>
            <a:ext cx="2971800" cy="4119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" y="1271766"/>
            <a:ext cx="28765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556</TotalTime>
  <Words>472</Words>
  <Application>Microsoft Office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67</cp:revision>
  <dcterms:created xsi:type="dcterms:W3CDTF">2022-01-23T12:32:37Z</dcterms:created>
  <dcterms:modified xsi:type="dcterms:W3CDTF">2022-02-06T02:17:42Z</dcterms:modified>
</cp:coreProperties>
</file>