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76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4D9700-9B54-4B14-8E2F-B56463E78F1A}" type="datetimeFigureOut">
              <a:rPr lang="en-US" smtClean="0"/>
              <a:pPr/>
              <a:t>2/6/2022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9F0413-2F97-4BC1-932F-73863AA4C4C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Mohammad </a:t>
            </a:r>
            <a:r>
              <a:rPr lang="en-US" b="1" dirty="0" err="1" smtClean="0"/>
              <a:t>Ayub</a:t>
            </a:r>
            <a:r>
              <a:rPr lang="en-US" b="1" dirty="0" smtClean="0"/>
              <a:t> Ali- Senior teacher- R M Hat K High School- </a:t>
            </a:r>
            <a:r>
              <a:rPr lang="en-US" b="1" dirty="0" err="1" smtClean="0"/>
              <a:t>Motigonj</a:t>
            </a:r>
            <a:r>
              <a:rPr lang="en-US" b="1" dirty="0" smtClean="0"/>
              <a:t>- </a:t>
            </a:r>
            <a:r>
              <a:rPr lang="en-US" b="1" dirty="0" err="1" smtClean="0"/>
              <a:t>Sonagazi</a:t>
            </a:r>
            <a:r>
              <a:rPr lang="en-US" b="1" dirty="0" smtClean="0"/>
              <a:t>- </a:t>
            </a:r>
            <a:r>
              <a:rPr lang="en-US" b="1" dirty="0" err="1" smtClean="0"/>
              <a:t>Feni</a:t>
            </a:r>
            <a:r>
              <a:rPr lang="en-US" b="1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F0413-2F97-4BC1-932F-73863AA4C4C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                        </a:t>
            </a:r>
            <a:r>
              <a:rPr lang="en-US" b="1" dirty="0" smtClean="0"/>
              <a:t>Mohammad </a:t>
            </a:r>
            <a:r>
              <a:rPr lang="en-US" b="1" dirty="0" err="1" smtClean="0"/>
              <a:t>Ayub</a:t>
            </a:r>
            <a:r>
              <a:rPr lang="en-US" b="1" dirty="0" smtClean="0"/>
              <a:t> Ali- Senior teacher- R M Hat K High School- </a:t>
            </a:r>
            <a:r>
              <a:rPr lang="en-US" b="1" dirty="0" err="1" smtClean="0"/>
              <a:t>Motigonj</a:t>
            </a:r>
            <a:r>
              <a:rPr lang="en-US" b="1" dirty="0" smtClean="0"/>
              <a:t>- </a:t>
            </a:r>
            <a:r>
              <a:rPr lang="en-US" b="1" dirty="0" err="1" smtClean="0"/>
              <a:t>Sonagazi</a:t>
            </a:r>
            <a:r>
              <a:rPr lang="en-US" b="1" dirty="0" smtClean="0"/>
              <a:t>- </a:t>
            </a:r>
            <a:r>
              <a:rPr lang="en-US" b="1" dirty="0" err="1" smtClean="0"/>
              <a:t>Feni</a:t>
            </a:r>
            <a:r>
              <a:rPr lang="en-US" b="1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F0413-2F97-4BC1-932F-73863AA4C4C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             </a:t>
            </a:r>
            <a:r>
              <a:rPr lang="en-US" b="1" dirty="0" smtClean="0"/>
              <a:t>Mohammad </a:t>
            </a:r>
            <a:r>
              <a:rPr lang="en-US" b="1" dirty="0" err="1" smtClean="0"/>
              <a:t>Ayub</a:t>
            </a:r>
            <a:r>
              <a:rPr lang="en-US" b="1" dirty="0" smtClean="0"/>
              <a:t> Ali- Senior teacher- R M Hat K High School- </a:t>
            </a:r>
            <a:r>
              <a:rPr lang="en-US" b="1" dirty="0" err="1" smtClean="0"/>
              <a:t>Motigonj</a:t>
            </a:r>
            <a:r>
              <a:rPr lang="en-US" b="1" dirty="0" smtClean="0"/>
              <a:t>- </a:t>
            </a:r>
            <a:r>
              <a:rPr lang="en-US" b="1" dirty="0" err="1" smtClean="0"/>
              <a:t>Sonagazi</a:t>
            </a:r>
            <a:r>
              <a:rPr lang="en-US" b="1" dirty="0" smtClean="0"/>
              <a:t>- </a:t>
            </a:r>
            <a:r>
              <a:rPr lang="en-US" b="1" dirty="0" err="1" smtClean="0"/>
              <a:t>Feni</a:t>
            </a:r>
            <a:r>
              <a:rPr lang="en-US" b="1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F0413-2F97-4BC1-932F-73863AA4C4C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                       Mohammad </a:t>
            </a:r>
            <a:r>
              <a:rPr lang="en-US" b="1" dirty="0" err="1" smtClean="0"/>
              <a:t>Ayub</a:t>
            </a:r>
            <a:r>
              <a:rPr lang="en-US" b="1" dirty="0" smtClean="0"/>
              <a:t> Ali- Senior teacher- R M Hat K High School- </a:t>
            </a:r>
            <a:r>
              <a:rPr lang="en-US" b="1" dirty="0" err="1" smtClean="0"/>
              <a:t>Motigonj</a:t>
            </a:r>
            <a:r>
              <a:rPr lang="en-US" b="1" dirty="0" smtClean="0"/>
              <a:t>- </a:t>
            </a:r>
            <a:r>
              <a:rPr lang="en-US" b="1" dirty="0" err="1" smtClean="0"/>
              <a:t>Sonagazi</a:t>
            </a:r>
            <a:r>
              <a:rPr lang="en-US" b="1" dirty="0" smtClean="0"/>
              <a:t>- </a:t>
            </a:r>
            <a:r>
              <a:rPr lang="en-US" b="1" dirty="0" err="1" smtClean="0"/>
              <a:t>Feni</a:t>
            </a:r>
            <a:r>
              <a:rPr lang="en-US" b="1" dirty="0" smtClean="0"/>
              <a:t>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F0413-2F97-4BC1-932F-73863AA4C4C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                          Mohammad </a:t>
            </a:r>
            <a:r>
              <a:rPr lang="en-US" b="1" dirty="0" err="1" smtClean="0"/>
              <a:t>Ayub</a:t>
            </a:r>
            <a:r>
              <a:rPr lang="en-US" b="1" dirty="0" smtClean="0"/>
              <a:t> Ali- Senior teacher- R M Hat K High School- </a:t>
            </a:r>
            <a:r>
              <a:rPr lang="en-US" b="1" dirty="0" err="1" smtClean="0"/>
              <a:t>Motigonj</a:t>
            </a:r>
            <a:r>
              <a:rPr lang="en-US" b="1" dirty="0" smtClean="0"/>
              <a:t>- </a:t>
            </a:r>
            <a:r>
              <a:rPr lang="en-US" b="1" dirty="0" err="1" smtClean="0"/>
              <a:t>Sonagazi</a:t>
            </a:r>
            <a:r>
              <a:rPr lang="en-US" b="1" dirty="0" smtClean="0"/>
              <a:t>- </a:t>
            </a:r>
            <a:r>
              <a:rPr lang="en-US" b="1" dirty="0" err="1" smtClean="0"/>
              <a:t>Feni</a:t>
            </a:r>
            <a:r>
              <a:rPr lang="en-US" b="1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F0413-2F97-4BC1-932F-73863AA4C4C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                      </a:t>
            </a:r>
            <a:r>
              <a:rPr lang="en-US" b="1" dirty="0" smtClean="0"/>
              <a:t>Mohammad </a:t>
            </a:r>
            <a:r>
              <a:rPr lang="en-US" b="1" dirty="0" err="1" smtClean="0"/>
              <a:t>Ayub</a:t>
            </a:r>
            <a:r>
              <a:rPr lang="en-US" b="1" dirty="0" smtClean="0"/>
              <a:t> Ali- Senior teacher- R M Hat K High School- </a:t>
            </a:r>
            <a:r>
              <a:rPr lang="en-US" b="1" dirty="0" err="1" smtClean="0"/>
              <a:t>Motigonj</a:t>
            </a:r>
            <a:r>
              <a:rPr lang="en-US" b="1" dirty="0" smtClean="0"/>
              <a:t>- </a:t>
            </a:r>
            <a:r>
              <a:rPr lang="en-US" b="1" dirty="0" err="1" smtClean="0"/>
              <a:t>Sonagazi</a:t>
            </a:r>
            <a:r>
              <a:rPr lang="en-US" b="1" dirty="0" smtClean="0"/>
              <a:t>- </a:t>
            </a:r>
            <a:r>
              <a:rPr lang="en-US" b="1" dirty="0" err="1" smtClean="0"/>
              <a:t>Feni</a:t>
            </a:r>
            <a:r>
              <a:rPr lang="en-US" b="1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F0413-2F97-4BC1-932F-73863AA4C4C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                             </a:t>
            </a:r>
            <a:r>
              <a:rPr lang="en-US" b="1" dirty="0" smtClean="0"/>
              <a:t>Mohammad </a:t>
            </a:r>
            <a:r>
              <a:rPr lang="en-US" b="1" dirty="0" err="1" smtClean="0"/>
              <a:t>Ayub</a:t>
            </a:r>
            <a:r>
              <a:rPr lang="en-US" b="1" dirty="0" smtClean="0"/>
              <a:t> Ali- Senior teacher- R M Hat K High School- </a:t>
            </a:r>
            <a:r>
              <a:rPr lang="en-US" b="1" dirty="0" err="1" smtClean="0"/>
              <a:t>Motigonj</a:t>
            </a:r>
            <a:r>
              <a:rPr lang="en-US" b="1" dirty="0" smtClean="0"/>
              <a:t>- </a:t>
            </a:r>
            <a:r>
              <a:rPr lang="en-US" b="1" dirty="0" err="1" smtClean="0"/>
              <a:t>Sonagazi</a:t>
            </a:r>
            <a:r>
              <a:rPr lang="en-US" b="1" dirty="0" smtClean="0"/>
              <a:t>- </a:t>
            </a:r>
            <a:r>
              <a:rPr lang="en-US" b="1" dirty="0" err="1" smtClean="0"/>
              <a:t>Feni</a:t>
            </a:r>
            <a:r>
              <a:rPr lang="en-US" b="1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F0413-2F97-4BC1-932F-73863AA4C4C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Welcome to all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Let’s discuss transform of sentence today</a:t>
            </a:r>
          </a:p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Affirmative to negative</a:t>
            </a:r>
          </a:p>
          <a:p>
            <a:pPr marL="742950" indent="-742950" algn="ctr">
              <a:buAutoNum type="alphaLcParenR"/>
            </a:pPr>
            <a:r>
              <a:rPr lang="en-US" sz="3600" b="1" dirty="0" smtClean="0">
                <a:solidFill>
                  <a:schemeClr val="tx1"/>
                </a:solidFill>
              </a:rPr>
              <a:t>Her parents liked her very much.</a:t>
            </a:r>
          </a:p>
          <a:p>
            <a:pPr marL="742950" indent="-742950" algn="ctr"/>
            <a:r>
              <a:rPr lang="en-US" sz="3600" b="1" dirty="0" smtClean="0">
                <a:solidFill>
                  <a:srgbClr val="00B050"/>
                </a:solidFill>
              </a:rPr>
              <a:t>Answer- Her parents did not dislike her at all.</a:t>
            </a:r>
          </a:p>
          <a:p>
            <a:pPr marL="742950" indent="-742950" algn="ctr"/>
            <a:r>
              <a:rPr lang="en-US" sz="3600" b="1" dirty="0" smtClean="0">
                <a:solidFill>
                  <a:schemeClr val="tx1"/>
                </a:solidFill>
              </a:rPr>
              <a:t>b) Everybody must take care of his health all the time.</a:t>
            </a:r>
          </a:p>
          <a:p>
            <a:pPr marL="742950" indent="-742950" algn="ctr"/>
            <a:r>
              <a:rPr lang="en-US" sz="3600" b="1" dirty="0" smtClean="0">
                <a:solidFill>
                  <a:srgbClr val="FF0000"/>
                </a:solidFill>
              </a:rPr>
              <a:t>Answer- Everybody cannot but take care of his health all the time.</a:t>
            </a:r>
          </a:p>
          <a:p>
            <a:pPr marL="742950" indent="-742950" algn="ctr"/>
            <a:r>
              <a:rPr lang="en-US" sz="3600" b="1" dirty="0" smtClean="0">
                <a:solidFill>
                  <a:schemeClr val="tx1"/>
                </a:solidFill>
              </a:rPr>
              <a:t>c) We all should avoid the killers of mankind.</a:t>
            </a:r>
          </a:p>
          <a:p>
            <a:pPr marL="742950" indent="-742950" algn="ctr"/>
            <a:r>
              <a:rPr lang="en-US" sz="3600" b="1" dirty="0" smtClean="0">
                <a:solidFill>
                  <a:srgbClr val="7030A0"/>
                </a:solidFill>
              </a:rPr>
              <a:t>Answer- We all cannot but avoid the killers of mankind. </a:t>
            </a:r>
            <a:endParaRPr lang="en-US" sz="3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d) As soon as their real identity gets revealed, people leave them.</a:t>
            </a:r>
          </a:p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Answer- As soon as their real identity gets revealed, people do not stay with them.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e) The electricity lights both the streets and the houses.</a:t>
            </a:r>
          </a:p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Answer- The electricity lights not only the streets but also the houses.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f) He was very kind to the poor.</a:t>
            </a:r>
          </a:p>
          <a:p>
            <a:pPr algn="ctr"/>
            <a:r>
              <a:rPr lang="en-US" sz="2800" b="1" dirty="0" smtClean="0">
                <a:solidFill>
                  <a:srgbClr val="00B050"/>
                </a:solidFill>
              </a:rPr>
              <a:t>Answer- He was not unkind to the poor at all.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g) We must create social movement about reading books.</a:t>
            </a:r>
          </a:p>
          <a:p>
            <a:pPr algn="ctr"/>
            <a:r>
              <a:rPr lang="en-US" sz="2800" b="1" dirty="0" smtClean="0">
                <a:solidFill>
                  <a:srgbClr val="0000FF"/>
                </a:solidFill>
              </a:rPr>
              <a:t>Answer- We cannot but create social movement about reading books.</a:t>
            </a:r>
          </a:p>
          <a:p>
            <a:pPr algn="ctr"/>
            <a:endParaRPr lang="en-US" sz="28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h) We must try our best to improve its present position.</a:t>
            </a:r>
          </a:p>
          <a:p>
            <a:pPr algn="ctr"/>
            <a:r>
              <a:rPr lang="en-US" sz="3200" b="1" dirty="0" smtClean="0">
                <a:solidFill>
                  <a:srgbClr val="7030A0"/>
                </a:solidFill>
              </a:rPr>
              <a:t>Answer- We cannot but try our best to improve its present position.</a:t>
            </a:r>
          </a:p>
          <a:p>
            <a:pPr marL="571500" indent="-571500" algn="ctr">
              <a:buAutoNum type="romanLcParenR"/>
            </a:pPr>
            <a:r>
              <a:rPr lang="en-US" sz="3200" b="1" dirty="0" smtClean="0">
                <a:solidFill>
                  <a:schemeClr val="tx1"/>
                </a:solidFill>
              </a:rPr>
              <a:t>All men must die.</a:t>
            </a:r>
          </a:p>
          <a:p>
            <a:pPr marL="571500" indent="-571500" algn="ctr"/>
            <a:r>
              <a:rPr lang="en-US" sz="3200" b="1" dirty="0" smtClean="0">
                <a:solidFill>
                  <a:srgbClr val="00B050"/>
                </a:solidFill>
              </a:rPr>
              <a:t>Answer- All men cannot but die.</a:t>
            </a:r>
          </a:p>
          <a:p>
            <a:pPr marL="571500" indent="-571500" algn="ctr"/>
            <a:r>
              <a:rPr lang="en-US" sz="3200" b="1" dirty="0" smtClean="0">
                <a:solidFill>
                  <a:schemeClr val="tx1"/>
                </a:solidFill>
              </a:rPr>
              <a:t>j) Everybody avoids a corrupted man.</a:t>
            </a:r>
          </a:p>
          <a:p>
            <a:pPr marL="571500" indent="-571500" algn="ctr"/>
            <a:r>
              <a:rPr lang="en-US" sz="3200" b="1" dirty="0" smtClean="0">
                <a:solidFill>
                  <a:srgbClr val="FF0000"/>
                </a:solidFill>
              </a:rPr>
              <a:t>Answer- Everybody cannot but avoids a corrupted man.</a:t>
            </a:r>
          </a:p>
          <a:p>
            <a:pPr marL="571500" indent="-571500" algn="ctr"/>
            <a:r>
              <a:rPr lang="en-US" sz="3200" b="1" dirty="0" smtClean="0">
                <a:solidFill>
                  <a:schemeClr val="tx1"/>
                </a:solidFill>
              </a:rPr>
              <a:t>k) Its functions are smooth and rapid.</a:t>
            </a:r>
          </a:p>
          <a:p>
            <a:pPr marL="571500" indent="-571500" algn="ctr"/>
            <a:r>
              <a:rPr lang="en-US" sz="3200" b="1" dirty="0" smtClean="0">
                <a:solidFill>
                  <a:srgbClr val="002060"/>
                </a:solidFill>
              </a:rPr>
              <a:t>Answer- Its functions are not only smooth but also rapid.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Let’s discuss Negative to Affirmative Sentence.</a:t>
            </a:r>
          </a:p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a) So, everybody cannot but be </a:t>
            </a:r>
            <a:r>
              <a:rPr lang="en-US" sz="3600" b="1" dirty="0" err="1" smtClean="0">
                <a:solidFill>
                  <a:schemeClr val="tx1"/>
                </a:solidFill>
              </a:rPr>
              <a:t>concious</a:t>
            </a:r>
            <a:r>
              <a:rPr lang="en-US" sz="3600" b="1" dirty="0" smtClean="0">
                <a:solidFill>
                  <a:schemeClr val="tx1"/>
                </a:solidFill>
              </a:rPr>
              <a:t> of his health.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Answer- So, everybody must be </a:t>
            </a:r>
            <a:r>
              <a:rPr lang="en-US" sz="3600" b="1" dirty="0" err="1" smtClean="0">
                <a:solidFill>
                  <a:srgbClr val="FF0000"/>
                </a:solidFill>
              </a:rPr>
              <a:t>concious</a:t>
            </a:r>
            <a:r>
              <a:rPr lang="en-US" sz="3600" b="1" dirty="0" smtClean="0">
                <a:solidFill>
                  <a:srgbClr val="FF0000"/>
                </a:solidFill>
              </a:rPr>
              <a:t> of his health.</a:t>
            </a:r>
          </a:p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b) He did not marry.</a:t>
            </a:r>
          </a:p>
          <a:p>
            <a:pPr algn="ctr"/>
            <a:r>
              <a:rPr lang="en-US" sz="3600" b="1" dirty="0" smtClean="0">
                <a:solidFill>
                  <a:srgbClr val="00B050"/>
                </a:solidFill>
              </a:rPr>
              <a:t>Answer- He was unmarried.</a:t>
            </a:r>
          </a:p>
          <a:p>
            <a:pPr algn="ctr"/>
            <a:r>
              <a:rPr lang="en-US" sz="3600" b="1" dirty="0" smtClean="0">
                <a:solidFill>
                  <a:srgbClr val="7030A0"/>
                </a:solidFill>
              </a:rPr>
              <a:t>Or- He was bachelor.</a:t>
            </a:r>
          </a:p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c) Books give us not only knowledge but also pleasure.</a:t>
            </a:r>
          </a:p>
          <a:p>
            <a:pPr algn="ctr"/>
            <a:r>
              <a:rPr lang="en-US" sz="3600" b="1" dirty="0" smtClean="0">
                <a:solidFill>
                  <a:srgbClr val="00B050"/>
                </a:solidFill>
              </a:rPr>
              <a:t>Answer- Books give us both knowledge and pleasure.</a:t>
            </a:r>
            <a:endParaRPr lang="en-US" sz="36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d) Nobody is absolutely happy on the earth.</a:t>
            </a:r>
          </a:p>
          <a:p>
            <a:pPr algn="ctr"/>
            <a:r>
              <a:rPr lang="en-US" sz="3200" b="1" dirty="0" smtClean="0">
                <a:solidFill>
                  <a:srgbClr val="00B050"/>
                </a:solidFill>
              </a:rPr>
              <a:t>Answer- Everybody is not unhappy to some extent on the earth.</a:t>
            </a:r>
          </a:p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e) A patriot fears none but the creator.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Answer- A patriot fears only the creator.</a:t>
            </a:r>
          </a:p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f) There is no student but without smart phone.</a:t>
            </a:r>
          </a:p>
          <a:p>
            <a:pPr algn="ctr"/>
            <a:r>
              <a:rPr lang="en-US" sz="3200" b="1" dirty="0" smtClean="0">
                <a:solidFill>
                  <a:srgbClr val="00B050"/>
                </a:solidFill>
              </a:rPr>
              <a:t>Answer- Every student has smart phone.</a:t>
            </a:r>
          </a:p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g) It is not an easy thing.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Answer- It is an uneasy thing.</a:t>
            </a:r>
          </a:p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h) Nothing but books can remove the darkness of ignorance.</a:t>
            </a:r>
          </a:p>
          <a:p>
            <a:pPr algn="ctr"/>
            <a:r>
              <a:rPr lang="en-US" sz="3200" b="1" dirty="0" smtClean="0">
                <a:solidFill>
                  <a:srgbClr val="0000FF"/>
                </a:solidFill>
              </a:rPr>
              <a:t>Answer- Only books can remove the darkness of ignorance.</a:t>
            </a:r>
            <a:endParaRPr lang="en-US" sz="32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 tmFilter="0,0; .5, 1; 1, 1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solidFill>
                  <a:srgbClr val="FFFF00"/>
                </a:solidFill>
              </a:rPr>
              <a:t>Good Bye My Dear Learners</a:t>
            </a:r>
            <a:endParaRPr lang="en-US" sz="8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5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540</Words>
  <Application>Microsoft Office PowerPoint</Application>
  <PresentationFormat>On-screen Show (4:3)</PresentationFormat>
  <Paragraphs>58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Mohammad Ayub Ali</dc:creator>
  <cp:lastModifiedBy>Mohammad Ayub Ali</cp:lastModifiedBy>
  <cp:revision>58</cp:revision>
  <dcterms:created xsi:type="dcterms:W3CDTF">2006-08-16T00:00:00Z</dcterms:created>
  <dcterms:modified xsi:type="dcterms:W3CDTF">2022-02-06T03:18:57Z</dcterms:modified>
</cp:coreProperties>
</file>