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4" r:id="rId7"/>
    <p:sldId id="260" r:id="rId8"/>
    <p:sldId id="262" r:id="rId9"/>
    <p:sldId id="263" r:id="rId10"/>
    <p:sldId id="265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6127" autoAdjust="0"/>
  </p:normalViewPr>
  <p:slideViewPr>
    <p:cSldViewPr>
      <p:cViewPr>
        <p:scale>
          <a:sx n="52" d="100"/>
          <a:sy n="52" d="100"/>
        </p:scale>
        <p:origin x="-102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EF9CA-1404-4A0A-9DA3-62A3E5B32157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F5902-3742-4BDB-B605-AC447109E9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6344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dmshahed83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3760" y="2156460"/>
            <a:ext cx="2316480" cy="2545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26123" y="41031"/>
            <a:ext cx="6705600" cy="11372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rgbClr val="FF0000"/>
                </a:solidFill>
              </a:rPr>
              <a:t>  </a:t>
            </a:r>
            <a:r>
              <a:rPr lang="bn-BD" sz="13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</a:p>
          <a:p>
            <a:endParaRPr lang="en-US" sz="59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632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3555858"/>
              </p:ext>
            </p:extLst>
          </p:nvPr>
        </p:nvGraphicFramePr>
        <p:xfrm>
          <a:off x="304799" y="2346961"/>
          <a:ext cx="8610601" cy="4212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310"/>
                <a:gridCol w="1850877"/>
                <a:gridCol w="482837"/>
                <a:gridCol w="402365"/>
                <a:gridCol w="885202"/>
                <a:gridCol w="643784"/>
                <a:gridCol w="2092295"/>
                <a:gridCol w="482837"/>
                <a:gridCol w="402365"/>
                <a:gridCol w="804729"/>
              </a:tblGrid>
              <a:tr h="1761266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তাং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বিবরন  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রশিদ</a:t>
                      </a:r>
                    </a:p>
                    <a:p>
                      <a:pPr algn="ctr"/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নঃ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খঃ</a:t>
                      </a:r>
                    </a:p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পৃঃ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</a:t>
                      </a:r>
                    </a:p>
                    <a:p>
                      <a:pPr algn="ctr"/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তাং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বিবরন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ভাউঃ</a:t>
                      </a:r>
                    </a:p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খঃ</a:t>
                      </a:r>
                    </a:p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পৃঃ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</a:t>
                      </a:r>
                    </a:p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2574">
                <a:tc>
                  <a:txBody>
                    <a:bodyPr/>
                    <a:lstStyle/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116580" y="289560"/>
            <a:ext cx="2133600" cy="457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14400" y="746760"/>
            <a:ext cx="7162800" cy="124610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 নাম</a:t>
            </a: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 ঘরা নগদান বই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305800" y="1905000"/>
            <a:ext cx="533400" cy="3693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ক্রেঃ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1992868"/>
            <a:ext cx="381000" cy="293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ডেঃ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611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458200" cy="12652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বর্তমানে কয় ধরনের নগদান বই  সর্বাধিক প্রচলিত রয়েছে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019800" y="5029200"/>
            <a:ext cx="2514600" cy="1828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</a:p>
          <a:p>
            <a:pPr algn="ctr"/>
            <a:r>
              <a:rPr lang="bn-BD" sz="400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</a:p>
          <a:p>
            <a:pPr algn="ctr"/>
            <a:r>
              <a:rPr lang="bn-BD" sz="400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bn-BD" sz="280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19350" y="2057400"/>
            <a:ext cx="4267200" cy="1524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নগদান বই </a:t>
            </a:r>
            <a:endParaRPr lang="en-US" sz="4800" dirty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4253484" y="3581400"/>
            <a:ext cx="484632" cy="82600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85800" y="5029200"/>
            <a:ext cx="2514600" cy="1828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 </a:t>
            </a:r>
          </a:p>
          <a:p>
            <a:pPr algn="ctr"/>
            <a:r>
              <a:rPr lang="bn-BD" sz="400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প্রাপ্তি </a:t>
            </a:r>
          </a:p>
          <a:p>
            <a:pPr algn="ctr"/>
            <a:r>
              <a:rPr lang="bn-BD" sz="400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জাবেদা </a:t>
            </a:r>
            <a:endParaRPr lang="en-US" sz="4000" dirty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28800" y="4407408"/>
            <a:ext cx="5448300" cy="164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752600" y="4587240"/>
            <a:ext cx="5612130" cy="539496"/>
            <a:chOff x="1752600" y="4587240"/>
            <a:chExt cx="5612130" cy="539496"/>
          </a:xfrm>
        </p:grpSpPr>
        <p:sp>
          <p:nvSpPr>
            <p:cNvPr id="34" name="Down Arrow 33"/>
            <p:cNvSpPr/>
            <p:nvPr/>
          </p:nvSpPr>
          <p:spPr>
            <a:xfrm>
              <a:off x="7021830" y="4587240"/>
              <a:ext cx="342900" cy="53949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5" name="Down Arrow 34"/>
            <p:cNvSpPr/>
            <p:nvPr/>
          </p:nvSpPr>
          <p:spPr>
            <a:xfrm>
              <a:off x="1752600" y="4587240"/>
              <a:ext cx="342900" cy="53949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32280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5" grpId="0" animBg="1"/>
      <p:bldP spid="18" grpId="0" animBg="1"/>
      <p:bldP spid="27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143000"/>
            <a:ext cx="6172200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     একক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505200"/>
            <a:ext cx="79248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একঘরা </a:t>
            </a:r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bn-BD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বহির একটি ছক আঁক</a:t>
            </a:r>
            <a:r>
              <a:rPr lang="bn-BD" sz="4800" dirty="0" smtClean="0">
                <a:solidFill>
                  <a:schemeClr val="bg1"/>
                </a:solidFill>
              </a:rPr>
              <a:t>।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424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685800"/>
            <a:ext cx="5943600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      দলীয়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3581400"/>
            <a:ext cx="7162800" cy="156966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কোন কোন লেনদেন একঘরা নগদান বহিতে লিপিবদ্ধ করা হয়?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720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533400"/>
            <a:ext cx="64008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        মূল্যায়ন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752600"/>
            <a:ext cx="8534400" cy="415498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১)একঘরা নগদান বহিতে মোট ঘর কয়টি?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২)কোন কোন লেনদেন এ বহিতে লিপিবদ্ধ হয়না?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৩)কোন কোন লেনদেন এ বহির উভয় দিকে বসে?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৪)এ বহি কেন প্রস্তুত করা হয়?</a:t>
            </a:r>
          </a:p>
          <a:p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586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609600"/>
            <a:ext cx="5867400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    বাড়ির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743200"/>
            <a:ext cx="78486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নগদ প্রদান জাবেদার লেনদেনগুলি প্রস্তুত করে আনবে।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4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9435"/>
            <a:ext cx="51816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09764"/>
            <a:ext cx="9144000" cy="5648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576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0403" y="3559790"/>
            <a:ext cx="8584442" cy="2803478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ctr">
              <a:buNone/>
            </a:pPr>
            <a:r>
              <a:rPr lang="bn-BD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দ্বীন মোহাম্মদ </a:t>
            </a:r>
          </a:p>
          <a:p>
            <a:pPr algn="ctr">
              <a:buNone/>
            </a:pPr>
            <a:r>
              <a:rPr lang="bn-BD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সহকারি শিক্ষক (ব্যবসায় শিক্ষা)</a:t>
            </a:r>
          </a:p>
          <a:p>
            <a:pPr algn="ctr">
              <a:buNone/>
            </a:pPr>
            <a:r>
              <a:rPr lang="bn-BD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ঘোষ্পা সি এফ ইউ সি উচ্চ বিদ্যালয় </a:t>
            </a:r>
          </a:p>
          <a:p>
            <a:pPr algn="ctr">
              <a:buNone/>
            </a:pPr>
            <a:r>
              <a:rPr lang="bn-BD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শিলমুড়ী, বরুড়া, কুমিল্লা </a:t>
            </a:r>
          </a:p>
          <a:p>
            <a:pPr algn="ctr">
              <a:buNone/>
            </a:pPr>
            <a:r>
              <a:rPr lang="bn-BD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মোবাইল নাম্বারঃ ০১৯১৪৬৮৪১৮৩ </a:t>
            </a:r>
          </a:p>
          <a:p>
            <a:pPr algn="ctr">
              <a:buNone/>
            </a:pPr>
            <a:r>
              <a:rPr lang="bn-BD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ই-মেইলঃ </a:t>
            </a:r>
            <a:r>
              <a:rPr lang="en-US" sz="11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NikoshBAN" pitchFamily="2" charset="0"/>
                <a:hlinkClick r:id="rId2"/>
              </a:rPr>
              <a:t>dmshahed83@gmail.com</a:t>
            </a:r>
            <a:r>
              <a:rPr lang="en-US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0" y="304800"/>
            <a:ext cx="3352800" cy="2743200"/>
          </a:xfrm>
          <a:prstGeom prst="rect">
            <a:avLst/>
          </a:prstGeom>
          <a:blipFill>
            <a:blip r:embed="rId3">
              <a:lum bright="-10000" contrast="-10000"/>
            </a:blip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232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600200"/>
            <a:ext cx="556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বিষয়- হিসাববিজ্ঞান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990600"/>
            <a:ext cx="5867400" cy="193899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বিষয়- হিসাববিজ্ঞান</a:t>
            </a:r>
          </a:p>
          <a:p>
            <a:r>
              <a:rPr lang="bn-BD" sz="6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শ্রেণি- নবম ও দশম</a:t>
            </a:r>
            <a:endParaRPr lang="en-US" sz="60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244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2700" y="1882140"/>
            <a:ext cx="4038600" cy="30937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76400" y="685800"/>
            <a:ext cx="556260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নিচের  ছবিটি  কিসের? 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81200" y="5638800"/>
            <a:ext cx="5029200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নগদ টাকার লেনদেন হচ্ছে।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302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1551016"/>
            <a:ext cx="7772400" cy="48040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0600" y="5334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নিচের ছবিতে কি </a:t>
            </a:r>
            <a:r>
              <a:rPr lang="bn-BD" sz="540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দেখা যাচ্ছে?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309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1295399"/>
            <a:ext cx="7467600" cy="54743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202903"/>
            <a:ext cx="5638800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নিচের ছবিতে কি দেখতে পাও?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714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892" y="1295400"/>
            <a:ext cx="7549908" cy="4495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381000"/>
            <a:ext cx="6553200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নিচের ছবিতে লোকগুলো কি করছে?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943600"/>
            <a:ext cx="7620000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   নগদ টাকায় লেনদেন করছে।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033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6464" y="249382"/>
            <a:ext cx="67818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8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7400" y="2971800"/>
            <a:ext cx="5181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BD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একঘরা নগদান </a:t>
            </a:r>
            <a:r>
              <a:rPr lang="bn-BD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বহি</a:t>
            </a:r>
            <a:endParaRPr lang="en-US" sz="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492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4084" y="274320"/>
            <a:ext cx="6452062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447801"/>
            <a:ext cx="8534400" cy="452431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914400" indent="-914400">
              <a:buAutoNum type="arabicParenR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নগদান বহি কি বলতে পারবে।</a:t>
            </a:r>
          </a:p>
          <a:p>
            <a:pPr marL="742950" indent="-742950">
              <a:buAutoNum type="arabicParenR" startAt="2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একঘরা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নগদান বহির প্রকারভেদ বর্ণনা করতে পারবে।</a:t>
            </a:r>
          </a:p>
          <a:p>
            <a:pPr marL="742950" indent="-742950">
              <a:buAutoNum type="arabicParenR" startAt="2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 ঘরা নগদান বহির ছক অংকন করতে পারবে।</a:t>
            </a:r>
          </a:p>
          <a:p>
            <a:pPr marL="742950" indent="-742950">
              <a:buAutoNum type="arabicParenR" startAt="2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 বহির লেনদেনের ধারণা ব্যাখ্যা করতে পারবে। </a:t>
            </a:r>
          </a:p>
          <a:p>
            <a:pPr marL="742950" indent="-742950">
              <a:buAutoNum type="arabicParenR" startAt="2"/>
            </a:pP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286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223</Words>
  <Application>Microsoft Office PowerPoint</Application>
  <PresentationFormat>On-screen Show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বর্তমানে কয় ধরনের নগদান বই  সর্বাধিক প্রচলিত রয়েছে?   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</dc:title>
  <dc:creator>SBGA</dc:creator>
  <cp:lastModifiedBy>Shahed</cp:lastModifiedBy>
  <cp:revision>81</cp:revision>
  <dcterms:created xsi:type="dcterms:W3CDTF">2006-08-16T00:00:00Z</dcterms:created>
  <dcterms:modified xsi:type="dcterms:W3CDTF">2016-02-04T08:05:23Z</dcterms:modified>
</cp:coreProperties>
</file>