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2" r:id="rId8"/>
    <p:sldId id="261" r:id="rId9"/>
    <p:sldId id="263" r:id="rId10"/>
    <p:sldId id="264" r:id="rId11"/>
    <p:sldId id="265" r:id="rId12"/>
    <p:sldId id="266" r:id="rId13"/>
    <p:sldId id="271" r:id="rId14"/>
    <p:sldId id="273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95C8C3-B0EA-40F4-96CC-13FA0618BCF7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6CB6043-85B4-4A18-A530-7E6268F6859D}">
      <dgm:prSet phldrT="[Text]"/>
      <dgm:spPr/>
      <dgm:t>
        <a:bodyPr/>
        <a:lstStyle/>
        <a:p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নদীর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নাম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BCD77C-35C5-4031-A9D3-B4379572EB05}" type="parTrans" cxnId="{A84C2B4B-0140-461A-A893-46F845A08FBA}">
      <dgm:prSet/>
      <dgm:spPr/>
      <dgm:t>
        <a:bodyPr/>
        <a:lstStyle/>
        <a:p>
          <a:endParaRPr lang="en-US"/>
        </a:p>
      </dgm:t>
    </dgm:pt>
    <dgm:pt modelId="{C040F0BA-803D-4712-99E4-D14B4B7DCBB1}" type="sibTrans" cxnId="{A84C2B4B-0140-461A-A893-46F845A08FBA}">
      <dgm:prSet/>
      <dgm:spPr/>
      <dgm:t>
        <a:bodyPr/>
        <a:lstStyle/>
        <a:p>
          <a:endParaRPr lang="en-US"/>
        </a:p>
      </dgm:t>
    </dgm:pt>
    <dgm:pt modelId="{D1755147-E757-4559-9CDD-700F9890A4B4}">
      <dgm:prSet phldrT="[Text]"/>
      <dgm:spPr/>
      <dgm:t>
        <a:bodyPr/>
        <a:lstStyle/>
        <a:p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পদ্মা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91B4FF-59E8-4DBA-B122-DDAD5B5D6499}" type="parTrans" cxnId="{54947BAC-9937-425F-89C2-FC0C742F847D}">
      <dgm:prSet/>
      <dgm:spPr/>
      <dgm:t>
        <a:bodyPr/>
        <a:lstStyle/>
        <a:p>
          <a:endParaRPr lang="en-US"/>
        </a:p>
      </dgm:t>
    </dgm:pt>
    <dgm:pt modelId="{476E7F72-97C6-409F-BC16-395C2BA25B7E}" type="sibTrans" cxnId="{54947BAC-9937-425F-89C2-FC0C742F847D}">
      <dgm:prSet/>
      <dgm:spPr/>
      <dgm:t>
        <a:bodyPr/>
        <a:lstStyle/>
        <a:p>
          <a:endParaRPr lang="en-US"/>
        </a:p>
      </dgm:t>
    </dgm:pt>
    <dgm:pt modelId="{EC0D8FD0-9DF8-4017-A5DC-A178DBD154DD}">
      <dgm:prSet phldrT="[Text]"/>
      <dgm:spPr/>
      <dgm:t>
        <a:bodyPr/>
        <a:lstStyle/>
        <a:p>
          <a:r>
            <a:rPr lang="en-US" dirty="0" err="1"/>
            <a:t>মেঘনা</a:t>
          </a:r>
          <a:endParaRPr lang="en-US" dirty="0"/>
        </a:p>
      </dgm:t>
    </dgm:pt>
    <dgm:pt modelId="{56B1C31D-435B-478E-893C-3317FE56C088}" type="parTrans" cxnId="{6EAA8170-A20B-4F9A-8572-7191D6FF2CB7}">
      <dgm:prSet/>
      <dgm:spPr/>
      <dgm:t>
        <a:bodyPr/>
        <a:lstStyle/>
        <a:p>
          <a:endParaRPr lang="en-US"/>
        </a:p>
      </dgm:t>
    </dgm:pt>
    <dgm:pt modelId="{09A23A2C-6C3E-4FF5-AB26-3D652D85F823}" type="sibTrans" cxnId="{6EAA8170-A20B-4F9A-8572-7191D6FF2CB7}">
      <dgm:prSet/>
      <dgm:spPr/>
      <dgm:t>
        <a:bodyPr/>
        <a:lstStyle/>
        <a:p>
          <a:endParaRPr lang="en-US"/>
        </a:p>
      </dgm:t>
    </dgm:pt>
    <dgm:pt modelId="{2EA27D20-0232-4301-A87F-D648A44D837B}">
      <dgm:prSet phldrT="[Text]"/>
      <dgm:spPr/>
      <dgm:t>
        <a:bodyPr/>
        <a:lstStyle/>
        <a:p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ব্রহ্মপুত্র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BC1F005-E3F3-4A5C-8015-D5934AEF74B2}" type="parTrans" cxnId="{62CB8257-844D-4E26-9523-2DCD966A8053}">
      <dgm:prSet/>
      <dgm:spPr/>
      <dgm:t>
        <a:bodyPr/>
        <a:lstStyle/>
        <a:p>
          <a:endParaRPr lang="en-US"/>
        </a:p>
      </dgm:t>
    </dgm:pt>
    <dgm:pt modelId="{A6B413A9-B944-43B7-9EF0-05FC93047A9C}" type="sibTrans" cxnId="{62CB8257-844D-4E26-9523-2DCD966A8053}">
      <dgm:prSet/>
      <dgm:spPr/>
      <dgm:t>
        <a:bodyPr/>
        <a:lstStyle/>
        <a:p>
          <a:endParaRPr lang="en-US"/>
        </a:p>
      </dgm:t>
    </dgm:pt>
    <dgm:pt modelId="{9B142C1E-7FB0-44E4-894C-2CAF193EE476}">
      <dgm:prSet phldrT="[Text]"/>
      <dgm:spPr/>
      <dgm:t>
        <a:bodyPr/>
        <a:lstStyle/>
        <a:p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কর্ণফুলি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346505-E4BE-4918-83D6-961CD25A625F}" type="parTrans" cxnId="{39E72F6D-96F0-4118-9D71-66CBDD41B882}">
      <dgm:prSet/>
      <dgm:spPr/>
      <dgm:t>
        <a:bodyPr/>
        <a:lstStyle/>
        <a:p>
          <a:endParaRPr lang="en-US"/>
        </a:p>
      </dgm:t>
    </dgm:pt>
    <dgm:pt modelId="{B2B182FF-DAD8-4F2A-923F-1A796544DBB2}" type="sibTrans" cxnId="{39E72F6D-96F0-4118-9D71-66CBDD41B882}">
      <dgm:prSet/>
      <dgm:spPr/>
      <dgm:t>
        <a:bodyPr/>
        <a:lstStyle/>
        <a:p>
          <a:endParaRPr lang="en-US"/>
        </a:p>
      </dgm:t>
    </dgm:pt>
    <dgm:pt modelId="{0C905A07-BE19-45D7-8BCB-3473EDC6FA6A}">
      <dgm:prSet custT="1"/>
      <dgm:spPr/>
      <dgm:t>
        <a:bodyPr/>
        <a:lstStyle/>
        <a:p>
          <a:r>
            <a:rPr lang="en-US" sz="2800" dirty="0" err="1"/>
            <a:t>যমুনা</a:t>
          </a:r>
          <a:endParaRPr lang="en-US" sz="2800" dirty="0"/>
        </a:p>
      </dgm:t>
    </dgm:pt>
    <dgm:pt modelId="{DF638024-CEEC-459D-86CB-DBB907B37DCF}" type="parTrans" cxnId="{571B7AD9-F11A-4CD4-8D37-4E1EFD1CC0AD}">
      <dgm:prSet/>
      <dgm:spPr/>
      <dgm:t>
        <a:bodyPr/>
        <a:lstStyle/>
        <a:p>
          <a:endParaRPr lang="en-US"/>
        </a:p>
      </dgm:t>
    </dgm:pt>
    <dgm:pt modelId="{5B8E86FF-2248-47B6-A7E4-8287507C1F67}" type="sibTrans" cxnId="{571B7AD9-F11A-4CD4-8D37-4E1EFD1CC0AD}">
      <dgm:prSet/>
      <dgm:spPr/>
      <dgm:t>
        <a:bodyPr/>
        <a:lstStyle/>
        <a:p>
          <a:endParaRPr lang="en-US"/>
        </a:p>
      </dgm:t>
    </dgm:pt>
    <dgm:pt modelId="{C8A4566B-C492-4002-B99A-D9A4EC900569}" type="pres">
      <dgm:prSet presAssocID="{2D95C8C3-B0EA-40F4-96CC-13FA0618BCF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54B7870-5B41-4B5B-9C85-89B6AE6B8A3D}" type="pres">
      <dgm:prSet presAssocID="{36CB6043-85B4-4A18-A530-7E6268F6859D}" presName="centerShape" presStyleLbl="node0" presStyleIdx="0" presStyleCnt="1"/>
      <dgm:spPr/>
    </dgm:pt>
    <dgm:pt modelId="{8D1ECD42-4F61-4A16-8C09-DAE61D853CCE}" type="pres">
      <dgm:prSet presAssocID="{7791B4FF-59E8-4DBA-B122-DDAD5B5D6499}" presName="parTrans" presStyleLbl="sibTrans2D1" presStyleIdx="0" presStyleCnt="5"/>
      <dgm:spPr/>
    </dgm:pt>
    <dgm:pt modelId="{C76EAACF-CE3C-4A0F-85FF-3C16B2DE3E31}" type="pres">
      <dgm:prSet presAssocID="{7791B4FF-59E8-4DBA-B122-DDAD5B5D6499}" presName="connectorText" presStyleLbl="sibTrans2D1" presStyleIdx="0" presStyleCnt="5"/>
      <dgm:spPr/>
    </dgm:pt>
    <dgm:pt modelId="{1ECCE196-5BF4-44D8-AA2E-FADA8B85D6AF}" type="pres">
      <dgm:prSet presAssocID="{D1755147-E757-4559-9CDD-700F9890A4B4}" presName="node" presStyleLbl="node1" presStyleIdx="0" presStyleCnt="5">
        <dgm:presLayoutVars>
          <dgm:bulletEnabled val="1"/>
        </dgm:presLayoutVars>
      </dgm:prSet>
      <dgm:spPr/>
    </dgm:pt>
    <dgm:pt modelId="{0CA7F260-37F7-4761-A834-A08579CC11DC}" type="pres">
      <dgm:prSet presAssocID="{56B1C31D-435B-478E-893C-3317FE56C088}" presName="parTrans" presStyleLbl="sibTrans2D1" presStyleIdx="1" presStyleCnt="5"/>
      <dgm:spPr/>
    </dgm:pt>
    <dgm:pt modelId="{F9E084A2-29AE-40AD-94AF-303677DF5AB9}" type="pres">
      <dgm:prSet presAssocID="{56B1C31D-435B-478E-893C-3317FE56C088}" presName="connectorText" presStyleLbl="sibTrans2D1" presStyleIdx="1" presStyleCnt="5"/>
      <dgm:spPr/>
    </dgm:pt>
    <dgm:pt modelId="{50A79620-13B0-4290-84F6-501FBC2AEF93}" type="pres">
      <dgm:prSet presAssocID="{EC0D8FD0-9DF8-4017-A5DC-A178DBD154DD}" presName="node" presStyleLbl="node1" presStyleIdx="1" presStyleCnt="5">
        <dgm:presLayoutVars>
          <dgm:bulletEnabled val="1"/>
        </dgm:presLayoutVars>
      </dgm:prSet>
      <dgm:spPr/>
    </dgm:pt>
    <dgm:pt modelId="{562D04ED-AE8B-4D27-97E9-028EA3E30F97}" type="pres">
      <dgm:prSet presAssocID="{DF638024-CEEC-459D-86CB-DBB907B37DCF}" presName="parTrans" presStyleLbl="sibTrans2D1" presStyleIdx="2" presStyleCnt="5"/>
      <dgm:spPr/>
    </dgm:pt>
    <dgm:pt modelId="{55F369D8-A040-49EC-A5F7-84F1065EB544}" type="pres">
      <dgm:prSet presAssocID="{DF638024-CEEC-459D-86CB-DBB907B37DCF}" presName="connectorText" presStyleLbl="sibTrans2D1" presStyleIdx="2" presStyleCnt="5"/>
      <dgm:spPr/>
    </dgm:pt>
    <dgm:pt modelId="{30F02263-58DB-449D-B9E6-A732B98E7B20}" type="pres">
      <dgm:prSet presAssocID="{0C905A07-BE19-45D7-8BCB-3473EDC6FA6A}" presName="node" presStyleLbl="node1" presStyleIdx="2" presStyleCnt="5">
        <dgm:presLayoutVars>
          <dgm:bulletEnabled val="1"/>
        </dgm:presLayoutVars>
      </dgm:prSet>
      <dgm:spPr/>
    </dgm:pt>
    <dgm:pt modelId="{27BC9CC1-C3FF-4828-95A1-99671615E39B}" type="pres">
      <dgm:prSet presAssocID="{EBC1F005-E3F3-4A5C-8015-D5934AEF74B2}" presName="parTrans" presStyleLbl="sibTrans2D1" presStyleIdx="3" presStyleCnt="5"/>
      <dgm:spPr/>
    </dgm:pt>
    <dgm:pt modelId="{F733D315-1171-42C5-975D-F91FC49E4344}" type="pres">
      <dgm:prSet presAssocID="{EBC1F005-E3F3-4A5C-8015-D5934AEF74B2}" presName="connectorText" presStyleLbl="sibTrans2D1" presStyleIdx="3" presStyleCnt="5"/>
      <dgm:spPr/>
    </dgm:pt>
    <dgm:pt modelId="{63E4DBC9-5A47-44C7-8CE2-2DC52478DF3D}" type="pres">
      <dgm:prSet presAssocID="{2EA27D20-0232-4301-A87F-D648A44D837B}" presName="node" presStyleLbl="node1" presStyleIdx="3" presStyleCnt="5">
        <dgm:presLayoutVars>
          <dgm:bulletEnabled val="1"/>
        </dgm:presLayoutVars>
      </dgm:prSet>
      <dgm:spPr/>
    </dgm:pt>
    <dgm:pt modelId="{7193D65E-5F6C-4F45-B3B0-0A847FD37C21}" type="pres">
      <dgm:prSet presAssocID="{B6346505-E4BE-4918-83D6-961CD25A625F}" presName="parTrans" presStyleLbl="sibTrans2D1" presStyleIdx="4" presStyleCnt="5"/>
      <dgm:spPr/>
    </dgm:pt>
    <dgm:pt modelId="{1D09BEB6-E5BE-48CC-A11A-B3866A3F6A10}" type="pres">
      <dgm:prSet presAssocID="{B6346505-E4BE-4918-83D6-961CD25A625F}" presName="connectorText" presStyleLbl="sibTrans2D1" presStyleIdx="4" presStyleCnt="5"/>
      <dgm:spPr/>
    </dgm:pt>
    <dgm:pt modelId="{0F902198-7485-4E36-8E71-E70E004CAA19}" type="pres">
      <dgm:prSet presAssocID="{9B142C1E-7FB0-44E4-894C-2CAF193EE476}" presName="node" presStyleLbl="node1" presStyleIdx="4" presStyleCnt="5">
        <dgm:presLayoutVars>
          <dgm:bulletEnabled val="1"/>
        </dgm:presLayoutVars>
      </dgm:prSet>
      <dgm:spPr/>
    </dgm:pt>
  </dgm:ptLst>
  <dgm:cxnLst>
    <dgm:cxn modelId="{3A873405-5D1B-49D1-9682-F2B2C6BFBEA4}" type="presOf" srcId="{2D95C8C3-B0EA-40F4-96CC-13FA0618BCF7}" destId="{C8A4566B-C492-4002-B99A-D9A4EC900569}" srcOrd="0" destOrd="0" presId="urn:microsoft.com/office/officeart/2005/8/layout/radial5"/>
    <dgm:cxn modelId="{828E6129-C86B-48A8-B32E-6B87E712CE89}" type="presOf" srcId="{9B142C1E-7FB0-44E4-894C-2CAF193EE476}" destId="{0F902198-7485-4E36-8E71-E70E004CAA19}" srcOrd="0" destOrd="0" presId="urn:microsoft.com/office/officeart/2005/8/layout/radial5"/>
    <dgm:cxn modelId="{03D94C2A-059B-448A-973F-24AB362BF1AE}" type="presOf" srcId="{B6346505-E4BE-4918-83D6-961CD25A625F}" destId="{7193D65E-5F6C-4F45-B3B0-0A847FD37C21}" srcOrd="0" destOrd="0" presId="urn:microsoft.com/office/officeart/2005/8/layout/radial5"/>
    <dgm:cxn modelId="{70853B37-C145-4CFA-A36A-A8CBFBA40001}" type="presOf" srcId="{B6346505-E4BE-4918-83D6-961CD25A625F}" destId="{1D09BEB6-E5BE-48CC-A11A-B3866A3F6A10}" srcOrd="1" destOrd="0" presId="urn:microsoft.com/office/officeart/2005/8/layout/radial5"/>
    <dgm:cxn modelId="{13401664-91CA-496F-A2BB-C5D65168F522}" type="presOf" srcId="{36CB6043-85B4-4A18-A530-7E6268F6859D}" destId="{D54B7870-5B41-4B5B-9C85-89B6AE6B8A3D}" srcOrd="0" destOrd="0" presId="urn:microsoft.com/office/officeart/2005/8/layout/radial5"/>
    <dgm:cxn modelId="{626AB467-A778-4B04-9826-58832E7FE30C}" type="presOf" srcId="{2EA27D20-0232-4301-A87F-D648A44D837B}" destId="{63E4DBC9-5A47-44C7-8CE2-2DC52478DF3D}" srcOrd="0" destOrd="0" presId="urn:microsoft.com/office/officeart/2005/8/layout/radial5"/>
    <dgm:cxn modelId="{A84C2B4B-0140-461A-A893-46F845A08FBA}" srcId="{2D95C8C3-B0EA-40F4-96CC-13FA0618BCF7}" destId="{36CB6043-85B4-4A18-A530-7E6268F6859D}" srcOrd="0" destOrd="0" parTransId="{84BCD77C-35C5-4031-A9D3-B4379572EB05}" sibTransId="{C040F0BA-803D-4712-99E4-D14B4B7DCBB1}"/>
    <dgm:cxn modelId="{AC9F4A6B-7698-4EEF-9A59-6C5223F804CF}" type="presOf" srcId="{EC0D8FD0-9DF8-4017-A5DC-A178DBD154DD}" destId="{50A79620-13B0-4290-84F6-501FBC2AEF93}" srcOrd="0" destOrd="0" presId="urn:microsoft.com/office/officeart/2005/8/layout/radial5"/>
    <dgm:cxn modelId="{39E72F6D-96F0-4118-9D71-66CBDD41B882}" srcId="{36CB6043-85B4-4A18-A530-7E6268F6859D}" destId="{9B142C1E-7FB0-44E4-894C-2CAF193EE476}" srcOrd="4" destOrd="0" parTransId="{B6346505-E4BE-4918-83D6-961CD25A625F}" sibTransId="{B2B182FF-DAD8-4F2A-923F-1A796544DBB2}"/>
    <dgm:cxn modelId="{44BAFF4E-F55F-4DA1-BE1A-EC80EECDC5A9}" type="presOf" srcId="{7791B4FF-59E8-4DBA-B122-DDAD5B5D6499}" destId="{8D1ECD42-4F61-4A16-8C09-DAE61D853CCE}" srcOrd="0" destOrd="0" presId="urn:microsoft.com/office/officeart/2005/8/layout/radial5"/>
    <dgm:cxn modelId="{6EAA8170-A20B-4F9A-8572-7191D6FF2CB7}" srcId="{36CB6043-85B4-4A18-A530-7E6268F6859D}" destId="{EC0D8FD0-9DF8-4017-A5DC-A178DBD154DD}" srcOrd="1" destOrd="0" parTransId="{56B1C31D-435B-478E-893C-3317FE56C088}" sibTransId="{09A23A2C-6C3E-4FF5-AB26-3D652D85F823}"/>
    <dgm:cxn modelId="{62CB8257-844D-4E26-9523-2DCD966A8053}" srcId="{36CB6043-85B4-4A18-A530-7E6268F6859D}" destId="{2EA27D20-0232-4301-A87F-D648A44D837B}" srcOrd="3" destOrd="0" parTransId="{EBC1F005-E3F3-4A5C-8015-D5934AEF74B2}" sibTransId="{A6B413A9-B944-43B7-9EF0-05FC93047A9C}"/>
    <dgm:cxn modelId="{DD648059-FE15-483D-AA40-4EEAB905DCA7}" type="presOf" srcId="{56B1C31D-435B-478E-893C-3317FE56C088}" destId="{0CA7F260-37F7-4761-A834-A08579CC11DC}" srcOrd="0" destOrd="0" presId="urn:microsoft.com/office/officeart/2005/8/layout/radial5"/>
    <dgm:cxn modelId="{247DBE7B-6987-4CEA-BEB8-257D13BAAD7C}" type="presOf" srcId="{DF638024-CEEC-459D-86CB-DBB907B37DCF}" destId="{55F369D8-A040-49EC-A5F7-84F1065EB544}" srcOrd="1" destOrd="0" presId="urn:microsoft.com/office/officeart/2005/8/layout/radial5"/>
    <dgm:cxn modelId="{68F2998D-B8A8-4ECA-BEC2-2F21F1BACB3D}" type="presOf" srcId="{7791B4FF-59E8-4DBA-B122-DDAD5B5D6499}" destId="{C76EAACF-CE3C-4A0F-85FF-3C16B2DE3E31}" srcOrd="1" destOrd="0" presId="urn:microsoft.com/office/officeart/2005/8/layout/radial5"/>
    <dgm:cxn modelId="{54947BAC-9937-425F-89C2-FC0C742F847D}" srcId="{36CB6043-85B4-4A18-A530-7E6268F6859D}" destId="{D1755147-E757-4559-9CDD-700F9890A4B4}" srcOrd="0" destOrd="0" parTransId="{7791B4FF-59E8-4DBA-B122-DDAD5B5D6499}" sibTransId="{476E7F72-97C6-409F-BC16-395C2BA25B7E}"/>
    <dgm:cxn modelId="{07BB60AF-324A-45A2-8318-19CCA00D5D8F}" type="presOf" srcId="{D1755147-E757-4559-9CDD-700F9890A4B4}" destId="{1ECCE196-5BF4-44D8-AA2E-FADA8B85D6AF}" srcOrd="0" destOrd="0" presId="urn:microsoft.com/office/officeart/2005/8/layout/radial5"/>
    <dgm:cxn modelId="{E7B20CB9-5E67-4778-B8CB-FE992EF33039}" type="presOf" srcId="{0C905A07-BE19-45D7-8BCB-3473EDC6FA6A}" destId="{30F02263-58DB-449D-B9E6-A732B98E7B20}" srcOrd="0" destOrd="0" presId="urn:microsoft.com/office/officeart/2005/8/layout/radial5"/>
    <dgm:cxn modelId="{1E9792BB-7943-4C0D-841A-B15F2173257A}" type="presOf" srcId="{56B1C31D-435B-478E-893C-3317FE56C088}" destId="{F9E084A2-29AE-40AD-94AF-303677DF5AB9}" srcOrd="1" destOrd="0" presId="urn:microsoft.com/office/officeart/2005/8/layout/radial5"/>
    <dgm:cxn modelId="{15FD87D2-064C-4961-AE9E-C9872D3BEA28}" type="presOf" srcId="{DF638024-CEEC-459D-86CB-DBB907B37DCF}" destId="{562D04ED-AE8B-4D27-97E9-028EA3E30F97}" srcOrd="0" destOrd="0" presId="urn:microsoft.com/office/officeart/2005/8/layout/radial5"/>
    <dgm:cxn modelId="{4AFB35D7-323D-49CC-91F2-F230F1B729EA}" type="presOf" srcId="{EBC1F005-E3F3-4A5C-8015-D5934AEF74B2}" destId="{27BC9CC1-C3FF-4828-95A1-99671615E39B}" srcOrd="0" destOrd="0" presId="urn:microsoft.com/office/officeart/2005/8/layout/radial5"/>
    <dgm:cxn modelId="{571B7AD9-F11A-4CD4-8D37-4E1EFD1CC0AD}" srcId="{36CB6043-85B4-4A18-A530-7E6268F6859D}" destId="{0C905A07-BE19-45D7-8BCB-3473EDC6FA6A}" srcOrd="2" destOrd="0" parTransId="{DF638024-CEEC-459D-86CB-DBB907B37DCF}" sibTransId="{5B8E86FF-2248-47B6-A7E4-8287507C1F67}"/>
    <dgm:cxn modelId="{3AC286E2-8E42-473B-A13B-8E38A99B8AF7}" type="presOf" srcId="{EBC1F005-E3F3-4A5C-8015-D5934AEF74B2}" destId="{F733D315-1171-42C5-975D-F91FC49E4344}" srcOrd="1" destOrd="0" presId="urn:microsoft.com/office/officeart/2005/8/layout/radial5"/>
    <dgm:cxn modelId="{3B9400B3-B167-4F10-97F5-9701EC8AFBB4}" type="presParOf" srcId="{C8A4566B-C492-4002-B99A-D9A4EC900569}" destId="{D54B7870-5B41-4B5B-9C85-89B6AE6B8A3D}" srcOrd="0" destOrd="0" presId="urn:microsoft.com/office/officeart/2005/8/layout/radial5"/>
    <dgm:cxn modelId="{433FD9BA-2DCB-4DEB-A09B-BD75D5C5766E}" type="presParOf" srcId="{C8A4566B-C492-4002-B99A-D9A4EC900569}" destId="{8D1ECD42-4F61-4A16-8C09-DAE61D853CCE}" srcOrd="1" destOrd="0" presId="urn:microsoft.com/office/officeart/2005/8/layout/radial5"/>
    <dgm:cxn modelId="{DD7BACD2-6A93-41AD-BE15-61E21CC69D60}" type="presParOf" srcId="{8D1ECD42-4F61-4A16-8C09-DAE61D853CCE}" destId="{C76EAACF-CE3C-4A0F-85FF-3C16B2DE3E31}" srcOrd="0" destOrd="0" presId="urn:microsoft.com/office/officeart/2005/8/layout/radial5"/>
    <dgm:cxn modelId="{6CD55D8C-0F65-4F58-9FD6-D82DBFED7FD5}" type="presParOf" srcId="{C8A4566B-C492-4002-B99A-D9A4EC900569}" destId="{1ECCE196-5BF4-44D8-AA2E-FADA8B85D6AF}" srcOrd="2" destOrd="0" presId="urn:microsoft.com/office/officeart/2005/8/layout/radial5"/>
    <dgm:cxn modelId="{9512B111-EA46-4395-8EB5-05E50AEA2B27}" type="presParOf" srcId="{C8A4566B-C492-4002-B99A-D9A4EC900569}" destId="{0CA7F260-37F7-4761-A834-A08579CC11DC}" srcOrd="3" destOrd="0" presId="urn:microsoft.com/office/officeart/2005/8/layout/radial5"/>
    <dgm:cxn modelId="{70B4601F-B128-436C-85F1-CAA0D0C6F631}" type="presParOf" srcId="{0CA7F260-37F7-4761-A834-A08579CC11DC}" destId="{F9E084A2-29AE-40AD-94AF-303677DF5AB9}" srcOrd="0" destOrd="0" presId="urn:microsoft.com/office/officeart/2005/8/layout/radial5"/>
    <dgm:cxn modelId="{3CEDA524-28D5-49A0-A817-F2E4C6725AA8}" type="presParOf" srcId="{C8A4566B-C492-4002-B99A-D9A4EC900569}" destId="{50A79620-13B0-4290-84F6-501FBC2AEF93}" srcOrd="4" destOrd="0" presId="urn:microsoft.com/office/officeart/2005/8/layout/radial5"/>
    <dgm:cxn modelId="{5D396B94-C512-4ABD-9BAF-8AFD0C8D327B}" type="presParOf" srcId="{C8A4566B-C492-4002-B99A-D9A4EC900569}" destId="{562D04ED-AE8B-4D27-97E9-028EA3E30F97}" srcOrd="5" destOrd="0" presId="urn:microsoft.com/office/officeart/2005/8/layout/radial5"/>
    <dgm:cxn modelId="{B730DDE9-B929-4B97-897F-049286D0E208}" type="presParOf" srcId="{562D04ED-AE8B-4D27-97E9-028EA3E30F97}" destId="{55F369D8-A040-49EC-A5F7-84F1065EB544}" srcOrd="0" destOrd="0" presId="urn:microsoft.com/office/officeart/2005/8/layout/radial5"/>
    <dgm:cxn modelId="{10B5E63E-4794-40E8-A039-3EF3C5D1874A}" type="presParOf" srcId="{C8A4566B-C492-4002-B99A-D9A4EC900569}" destId="{30F02263-58DB-449D-B9E6-A732B98E7B20}" srcOrd="6" destOrd="0" presId="urn:microsoft.com/office/officeart/2005/8/layout/radial5"/>
    <dgm:cxn modelId="{3CA1CB24-1C4A-42D6-82E9-C2759C9CBA7F}" type="presParOf" srcId="{C8A4566B-C492-4002-B99A-D9A4EC900569}" destId="{27BC9CC1-C3FF-4828-95A1-99671615E39B}" srcOrd="7" destOrd="0" presId="urn:microsoft.com/office/officeart/2005/8/layout/radial5"/>
    <dgm:cxn modelId="{8CF77219-6464-441A-A78B-DDED4EB668EB}" type="presParOf" srcId="{27BC9CC1-C3FF-4828-95A1-99671615E39B}" destId="{F733D315-1171-42C5-975D-F91FC49E4344}" srcOrd="0" destOrd="0" presId="urn:microsoft.com/office/officeart/2005/8/layout/radial5"/>
    <dgm:cxn modelId="{66BEA868-CB56-4462-AE9A-E1458981F53D}" type="presParOf" srcId="{C8A4566B-C492-4002-B99A-D9A4EC900569}" destId="{63E4DBC9-5A47-44C7-8CE2-2DC52478DF3D}" srcOrd="8" destOrd="0" presId="urn:microsoft.com/office/officeart/2005/8/layout/radial5"/>
    <dgm:cxn modelId="{5BB7512E-F3A4-45BF-A62C-70D89EF04B4D}" type="presParOf" srcId="{C8A4566B-C492-4002-B99A-D9A4EC900569}" destId="{7193D65E-5F6C-4F45-B3B0-0A847FD37C21}" srcOrd="9" destOrd="0" presId="urn:microsoft.com/office/officeart/2005/8/layout/radial5"/>
    <dgm:cxn modelId="{84AE805E-3979-4DA0-B005-9F153B5E79C9}" type="presParOf" srcId="{7193D65E-5F6C-4F45-B3B0-0A847FD37C21}" destId="{1D09BEB6-E5BE-48CC-A11A-B3866A3F6A10}" srcOrd="0" destOrd="0" presId="urn:microsoft.com/office/officeart/2005/8/layout/radial5"/>
    <dgm:cxn modelId="{952646B9-86A1-47D6-9898-6E37A6261056}" type="presParOf" srcId="{C8A4566B-C492-4002-B99A-D9A4EC900569}" destId="{0F902198-7485-4E36-8E71-E70E004CAA1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7870-5B41-4B5B-9C85-89B6AE6B8A3D}">
      <dsp:nvSpPr>
        <dsp:cNvPr id="0" name=""/>
        <dsp:cNvSpPr/>
      </dsp:nvSpPr>
      <dsp:spPr>
        <a:xfrm>
          <a:off x="3298031" y="2148196"/>
          <a:ext cx="1531937" cy="1531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নদীর</a:t>
          </a: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নাম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22378" y="2372543"/>
        <a:ext cx="1083243" cy="1083243"/>
      </dsp:txXfrm>
    </dsp:sp>
    <dsp:sp modelId="{8D1ECD42-4F61-4A16-8C09-DAE61D853CCE}">
      <dsp:nvSpPr>
        <dsp:cNvPr id="0" name=""/>
        <dsp:cNvSpPr/>
      </dsp:nvSpPr>
      <dsp:spPr>
        <a:xfrm rot="16200000">
          <a:off x="3901531" y="1590418"/>
          <a:ext cx="324937" cy="520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3950272" y="1743331"/>
        <a:ext cx="227456" cy="312514"/>
      </dsp:txXfrm>
    </dsp:sp>
    <dsp:sp modelId="{1ECCE196-5BF4-44D8-AA2E-FADA8B85D6AF}">
      <dsp:nvSpPr>
        <dsp:cNvPr id="0" name=""/>
        <dsp:cNvSpPr/>
      </dsp:nvSpPr>
      <dsp:spPr>
        <a:xfrm>
          <a:off x="3298031" y="3169"/>
          <a:ext cx="1531937" cy="15319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পদ্মা</a:t>
          </a:r>
          <a:endParaRPr lang="en-US" sz="29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22378" y="227516"/>
        <a:ext cx="1083243" cy="1083243"/>
      </dsp:txXfrm>
    </dsp:sp>
    <dsp:sp modelId="{0CA7F260-37F7-4761-A834-A08579CC11DC}">
      <dsp:nvSpPr>
        <dsp:cNvPr id="0" name=""/>
        <dsp:cNvSpPr/>
      </dsp:nvSpPr>
      <dsp:spPr>
        <a:xfrm rot="20520000">
          <a:off x="4912806" y="2325152"/>
          <a:ext cx="324937" cy="520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4915192" y="2444386"/>
        <a:ext cx="227456" cy="312514"/>
      </dsp:txXfrm>
    </dsp:sp>
    <dsp:sp modelId="{50A79620-13B0-4290-84F6-501FBC2AEF93}">
      <dsp:nvSpPr>
        <dsp:cNvPr id="0" name=""/>
        <dsp:cNvSpPr/>
      </dsp:nvSpPr>
      <dsp:spPr>
        <a:xfrm>
          <a:off x="5338073" y="1485346"/>
          <a:ext cx="1531937" cy="15319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মেঘনা</a:t>
          </a:r>
          <a:endParaRPr lang="en-US" sz="2900" kern="1200" dirty="0"/>
        </a:p>
      </dsp:txBody>
      <dsp:txXfrm>
        <a:off x="5562420" y="1709693"/>
        <a:ext cx="1083243" cy="1083243"/>
      </dsp:txXfrm>
    </dsp:sp>
    <dsp:sp modelId="{562D04ED-AE8B-4D27-97E9-028EA3E30F97}">
      <dsp:nvSpPr>
        <dsp:cNvPr id="0" name=""/>
        <dsp:cNvSpPr/>
      </dsp:nvSpPr>
      <dsp:spPr>
        <a:xfrm rot="3240000">
          <a:off x="4526533" y="3513977"/>
          <a:ext cx="324937" cy="520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4546625" y="3578717"/>
        <a:ext cx="227456" cy="312514"/>
      </dsp:txXfrm>
    </dsp:sp>
    <dsp:sp modelId="{30F02263-58DB-449D-B9E6-A732B98E7B20}">
      <dsp:nvSpPr>
        <dsp:cNvPr id="0" name=""/>
        <dsp:cNvSpPr/>
      </dsp:nvSpPr>
      <dsp:spPr>
        <a:xfrm>
          <a:off x="4558846" y="3883560"/>
          <a:ext cx="1531937" cy="1531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যমুনা</a:t>
          </a:r>
          <a:endParaRPr lang="en-US" sz="2800" kern="1200" dirty="0"/>
        </a:p>
      </dsp:txBody>
      <dsp:txXfrm>
        <a:off x="4783193" y="4107907"/>
        <a:ext cx="1083243" cy="1083243"/>
      </dsp:txXfrm>
    </dsp:sp>
    <dsp:sp modelId="{27BC9CC1-C3FF-4828-95A1-99671615E39B}">
      <dsp:nvSpPr>
        <dsp:cNvPr id="0" name=""/>
        <dsp:cNvSpPr/>
      </dsp:nvSpPr>
      <dsp:spPr>
        <a:xfrm rot="7560000">
          <a:off x="3276528" y="3513977"/>
          <a:ext cx="324937" cy="520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3353917" y="3578717"/>
        <a:ext cx="227456" cy="312514"/>
      </dsp:txXfrm>
    </dsp:sp>
    <dsp:sp modelId="{63E4DBC9-5A47-44C7-8CE2-2DC52478DF3D}">
      <dsp:nvSpPr>
        <dsp:cNvPr id="0" name=""/>
        <dsp:cNvSpPr/>
      </dsp:nvSpPr>
      <dsp:spPr>
        <a:xfrm>
          <a:off x="2037215" y="3883560"/>
          <a:ext cx="1531937" cy="15319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ব্রহ্মপুত্র</a:t>
          </a:r>
          <a:endParaRPr lang="en-US" sz="29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61562" y="4107907"/>
        <a:ext cx="1083243" cy="1083243"/>
      </dsp:txXfrm>
    </dsp:sp>
    <dsp:sp modelId="{7193D65E-5F6C-4F45-B3B0-0A847FD37C21}">
      <dsp:nvSpPr>
        <dsp:cNvPr id="0" name=""/>
        <dsp:cNvSpPr/>
      </dsp:nvSpPr>
      <dsp:spPr>
        <a:xfrm rot="11880000">
          <a:off x="2890256" y="2325152"/>
          <a:ext cx="324937" cy="520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2985351" y="2444386"/>
        <a:ext cx="227456" cy="312514"/>
      </dsp:txXfrm>
    </dsp:sp>
    <dsp:sp modelId="{0F902198-7485-4E36-8E71-E70E004CAA19}">
      <dsp:nvSpPr>
        <dsp:cNvPr id="0" name=""/>
        <dsp:cNvSpPr/>
      </dsp:nvSpPr>
      <dsp:spPr>
        <a:xfrm>
          <a:off x="1257988" y="1485346"/>
          <a:ext cx="1531937" cy="153193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কর্ণফুলি</a:t>
          </a:r>
          <a:endParaRPr lang="en-US" sz="29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82335" y="1709693"/>
        <a:ext cx="1083243" cy="1083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599BA-EF08-46BD-ACDC-7C171241D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F0DA25-BA03-4B7B-A756-275F8C747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39A76-6211-4114-83EB-8A1F9554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752A-2D0D-432D-AC51-E69EC33D6C1A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E9FD0-0D65-4A59-BAE8-87D6D12CC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8B6D8-7DF5-4B6B-BCE6-E79323475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1FDC-A884-4034-97F4-3617134FB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6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ADFCB-A6A5-4DC5-A0D6-F114607A6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CDEC9-B4D5-4040-9056-72136CCE5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44550-F53D-40BD-960C-758D32D5F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752A-2D0D-432D-AC51-E69EC33D6C1A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E8799-27D0-4413-BD8B-EA7204640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EDF90-065D-4022-822F-6013576F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1FDC-A884-4034-97F4-3617134FB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6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B52498-CC3E-4362-BF75-54E47188D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80CD2-479C-417E-9769-D5A405D6C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DE6C3-E56C-4739-B278-FCE2AB5F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752A-2D0D-432D-AC51-E69EC33D6C1A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263A9-116B-42A7-84AF-3BC2D96F0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51E5B-CB66-49B2-9DF7-90570E94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1FDC-A884-4034-97F4-3617134FB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9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F9723-9ACE-47FA-ADD7-B26F3C745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D28F4-C58A-46E0-9C76-8032A5CEB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BE844-4C0E-4E65-8C12-4031C8DB9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752A-2D0D-432D-AC51-E69EC33D6C1A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A995E-0EBF-455D-8036-46D9890B8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BEDE3-E8FB-47DC-BCCA-A43AA9CA6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1FDC-A884-4034-97F4-3617134FB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5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E63F3-ECC8-40DB-9C3D-986016ED0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F597F-A149-491E-BBCC-58FE0F7DD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2CEE2-BE8C-4B42-9E48-5EDC7A74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752A-2D0D-432D-AC51-E69EC33D6C1A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EEBCC-468A-4AC3-86AB-B37FEB53B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D597D-5D89-403C-81FB-07A846EE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1FDC-A884-4034-97F4-3617134FB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5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5BDAB-5375-43D0-9EB8-A9054584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B659A-AC36-43F8-A1BA-6688D8DF6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DC95C-E67C-41ED-9177-3B3DB3774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7E456-B3AA-4ED9-ACB1-DAE095101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752A-2D0D-432D-AC51-E69EC33D6C1A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98E0E-E79F-4F66-893F-5E3182833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1BB90-EEBB-419F-A3F5-731D2160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1FDC-A884-4034-97F4-3617134FB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8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DAA36-F33A-4E2B-9639-A69B021A5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0EA1D-672B-404E-A5FE-C93E60820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CA6D6-BD4F-4AA9-AAE2-12518B250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B07FD7-9CB5-498E-B50A-EE2585C2FC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C392B3-15A7-410A-89D7-15C29C1441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D93117-25E8-4EA9-90EE-C4C9676A4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752A-2D0D-432D-AC51-E69EC33D6C1A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40A62-C4BC-41AF-B78F-E75E7C92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54390D-7D81-4ED9-A34B-9C38CFD9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1FDC-A884-4034-97F4-3617134FB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3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8D2F-93CC-49B4-B4F5-C245AA2B6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FA9DFC-CCA5-49BE-B09B-E12C9EB87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752A-2D0D-432D-AC51-E69EC33D6C1A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6F33C-4182-4842-9FA5-CC168805F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8BF6F-CE7C-4884-8614-A9337B2F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1FDC-A884-4034-97F4-3617134FB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7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173CC-C011-44F8-ACE6-26AC593E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752A-2D0D-432D-AC51-E69EC33D6C1A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398327-D6B0-4E48-8A24-9DBF1AEFE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4FD72-8ECB-4E79-B083-D9D2403B9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1FDC-A884-4034-97F4-3617134FB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2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F4D20-CB26-4FF6-94FD-C03E2EDA0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93DC7-50C4-4831-B15F-E4F9EEB1F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57DF6-3F31-4A78-B3CB-13640917F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3E1DF8-2F3B-4695-B1C1-E02515C6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752A-2D0D-432D-AC51-E69EC33D6C1A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3581D-82B3-4530-BF5C-1C47A69C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77B6A-782D-44E0-9E50-66912885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1FDC-A884-4034-97F4-3617134FB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0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9A20B-E216-44E7-9D34-74A92CED1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EAE729-267C-410C-AE33-9B0CAB1E9D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0DFF2-BF53-41BF-B505-31084025A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BF6A11-82DE-4AD1-92FB-9C5C79988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752A-2D0D-432D-AC51-E69EC33D6C1A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3ABA9-21B3-47EA-9456-D3FF797E6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DE226-1B18-4F21-A472-0D23EA30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1FDC-A884-4034-97F4-3617134FB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7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98DC45-425F-4F27-836A-EFD47FC1F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9C2E6-3449-45AE-A5E9-B1FDA71A4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10B58-7216-4D60-943D-DA4A815AE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752A-2D0D-432D-AC51-E69EC33D6C1A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6C9DF-6B3E-4D8C-8294-CB259F2D66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276A5-644F-452C-80C3-32AB1807D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1FDC-A884-4034-97F4-3617134FB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36DC8C-4591-4DE7-89D2-2169CD9BE908}"/>
              </a:ext>
            </a:extLst>
          </p:cNvPr>
          <p:cNvSpPr/>
          <p:nvPr/>
        </p:nvSpPr>
        <p:spPr>
          <a:xfrm>
            <a:off x="2726976" y="5290808"/>
            <a:ext cx="6857968" cy="923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গোলাপের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</a:t>
            </a:r>
            <a:r>
              <a:rPr lang="as-IN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0B01C7-BF06-45F2-B3B3-320640248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1" y="674559"/>
            <a:ext cx="4953000" cy="419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80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4DB23A95-1382-4711-BA89-90A8AC059DE0}"/>
              </a:ext>
            </a:extLst>
          </p:cNvPr>
          <p:cNvSpPr/>
          <p:nvPr/>
        </p:nvSpPr>
        <p:spPr>
          <a:xfrm>
            <a:off x="3462728" y="959370"/>
            <a:ext cx="4781863" cy="1888761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croll: Horizontal 2">
            <a:extLst>
              <a:ext uri="{FF2B5EF4-FFF2-40B4-BE49-F238E27FC236}">
                <a16:creationId xmlns:a16="http://schemas.microsoft.com/office/drawing/2014/main" id="{3041307E-2D61-46EF-81E7-0D42103300EA}"/>
              </a:ext>
            </a:extLst>
          </p:cNvPr>
          <p:cNvSpPr/>
          <p:nvPr/>
        </p:nvSpPr>
        <p:spPr>
          <a:xfrm>
            <a:off x="2825646" y="3065489"/>
            <a:ext cx="6056026" cy="1888761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নদী</a:t>
            </a:r>
            <a:endParaRPr lang="en-US" sz="8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647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7B5DCE-B14A-41C2-A397-FD0C01ADF670}"/>
              </a:ext>
            </a:extLst>
          </p:cNvPr>
          <p:cNvSpPr/>
          <p:nvPr/>
        </p:nvSpPr>
        <p:spPr>
          <a:xfrm>
            <a:off x="2353455" y="509666"/>
            <a:ext cx="7075357" cy="2919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/>
              <a:t>তোমরা পাঠ্য বই এর ৫৪ পৃষ্ঠা খুলো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6677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8D13ADD-4500-42FD-B288-50593E3D5F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29" t="2096" r="2422" b="5434"/>
          <a:stretch/>
        </p:blipFill>
        <p:spPr>
          <a:xfrm>
            <a:off x="6340838" y="1019331"/>
            <a:ext cx="4407109" cy="54674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5BD457B-84D9-4B22-A7DF-5A16D19AB2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777" b="25708"/>
          <a:stretch/>
        </p:blipFill>
        <p:spPr>
          <a:xfrm>
            <a:off x="1174233" y="1154242"/>
            <a:ext cx="4736890" cy="532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84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CF4ADEE-402F-48F2-B680-18C8E92820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009619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149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B7870-5B41-4B5B-9C85-89B6AE6B8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D54B7870-5B41-4B5B-9C85-89B6AE6B8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D54B7870-5B41-4B5B-9C85-89B6AE6B8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D54B7870-5B41-4B5B-9C85-89B6AE6B8A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1ECD42-4F61-4A16-8C09-DAE61D853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8D1ECD42-4F61-4A16-8C09-DAE61D853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8D1ECD42-4F61-4A16-8C09-DAE61D853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8D1ECD42-4F61-4A16-8C09-DAE61D853C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CCE196-5BF4-44D8-AA2E-FADA8B85D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1ECCE196-5BF4-44D8-AA2E-FADA8B85D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1ECCE196-5BF4-44D8-AA2E-FADA8B85D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1ECCE196-5BF4-44D8-AA2E-FADA8B85D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A7F260-37F7-4761-A834-A08579CC1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0CA7F260-37F7-4761-A834-A08579CC1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0CA7F260-37F7-4761-A834-A08579CC1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0CA7F260-37F7-4761-A834-A08579CC11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A79620-13B0-4290-84F6-501FBC2AE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50A79620-13B0-4290-84F6-501FBC2AE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50A79620-13B0-4290-84F6-501FBC2AE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50A79620-13B0-4290-84F6-501FBC2AEF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2D04ED-AE8B-4D27-97E9-028EA3E30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562D04ED-AE8B-4D27-97E9-028EA3E30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562D04ED-AE8B-4D27-97E9-028EA3E30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562D04ED-AE8B-4D27-97E9-028EA3E30F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F02263-58DB-449D-B9E6-A732B98E7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30F02263-58DB-449D-B9E6-A732B98E7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30F02263-58DB-449D-B9E6-A732B98E7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30F02263-58DB-449D-B9E6-A732B98E7B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BC9CC1-C3FF-4828-95A1-99671615E3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27BC9CC1-C3FF-4828-95A1-99671615E3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27BC9CC1-C3FF-4828-95A1-99671615E3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27BC9CC1-C3FF-4828-95A1-99671615E3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E4DBC9-5A47-44C7-8CE2-2DC52478D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63E4DBC9-5A47-44C7-8CE2-2DC52478D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63E4DBC9-5A47-44C7-8CE2-2DC52478D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63E4DBC9-5A47-44C7-8CE2-2DC52478DF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3D65E-5F6C-4F45-B3B0-0A847FD37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7193D65E-5F6C-4F45-B3B0-0A847FD37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7193D65E-5F6C-4F45-B3B0-0A847FD37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graphicEl>
                                              <a:dgm id="{7193D65E-5F6C-4F45-B3B0-0A847FD37C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902198-7485-4E36-8E71-E70E004CA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0F902198-7485-4E36-8E71-E70E004CA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0F902198-7485-4E36-8E71-E70E004CA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graphicEl>
                                              <a:dgm id="{0F902198-7485-4E36-8E71-E70E004CA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ED9FE4CA-F7A7-44CD-92E2-40AEFE4A3901}"/>
              </a:ext>
            </a:extLst>
          </p:cNvPr>
          <p:cNvSpPr/>
          <p:nvPr/>
        </p:nvSpPr>
        <p:spPr>
          <a:xfrm>
            <a:off x="2008684" y="617165"/>
            <a:ext cx="4437089" cy="1514007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কোনটি নদীর নাম নয়?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4210F3-2262-48AE-BE19-ED32CCAC7AC7}"/>
              </a:ext>
            </a:extLst>
          </p:cNvPr>
          <p:cNvSpPr/>
          <p:nvPr/>
        </p:nvSpPr>
        <p:spPr>
          <a:xfrm>
            <a:off x="2412310" y="4466352"/>
            <a:ext cx="2853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(গ) চলনবিল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1FE1BC-A4E1-40CC-84AC-3DB685147CF8}"/>
              </a:ext>
            </a:extLst>
          </p:cNvPr>
          <p:cNvSpPr/>
          <p:nvPr/>
        </p:nvSpPr>
        <p:spPr>
          <a:xfrm>
            <a:off x="2395414" y="3298877"/>
            <a:ext cx="2403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(খ) মে</a:t>
            </a:r>
            <a:r>
              <a:rPr lang="bn-IN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ঘনা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3376D-8925-4FC8-BEE6-83868A2A85E8}"/>
              </a:ext>
            </a:extLst>
          </p:cNvPr>
          <p:cNvSpPr/>
          <p:nvPr/>
        </p:nvSpPr>
        <p:spPr>
          <a:xfrm>
            <a:off x="2372387" y="5389682"/>
            <a:ext cx="2182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(ঘ) যমুনা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8AE00C-497E-40A8-B56E-E3BD2F5371BD}"/>
              </a:ext>
            </a:extLst>
          </p:cNvPr>
          <p:cNvSpPr/>
          <p:nvPr/>
        </p:nvSpPr>
        <p:spPr>
          <a:xfrm>
            <a:off x="2511849" y="2217271"/>
            <a:ext cx="2042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পদ্মা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BAB79C-0E9F-4F30-B2E5-61AF0656A1EF}"/>
              </a:ext>
            </a:extLst>
          </p:cNvPr>
          <p:cNvSpPr/>
          <p:nvPr/>
        </p:nvSpPr>
        <p:spPr>
          <a:xfrm>
            <a:off x="5871150" y="4398675"/>
            <a:ext cx="3600264" cy="92333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40A761-4860-44C0-96E7-24EC442F7776}"/>
              </a:ext>
            </a:extLst>
          </p:cNvPr>
          <p:cNvSpPr/>
          <p:nvPr/>
        </p:nvSpPr>
        <p:spPr>
          <a:xfrm>
            <a:off x="5807880" y="3349840"/>
            <a:ext cx="3743333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দুঃখিত ভুল উত্তর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763F58-A2D5-4B1B-A351-4813B422EDC0}"/>
              </a:ext>
            </a:extLst>
          </p:cNvPr>
          <p:cNvSpPr/>
          <p:nvPr/>
        </p:nvSpPr>
        <p:spPr>
          <a:xfrm>
            <a:off x="5893427" y="5474050"/>
            <a:ext cx="3743332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দুঃখিত ভুল উত্তর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668CDB-9F9B-400E-9945-A2A059D547AA}"/>
              </a:ext>
            </a:extLst>
          </p:cNvPr>
          <p:cNvSpPr/>
          <p:nvPr/>
        </p:nvSpPr>
        <p:spPr>
          <a:xfrm>
            <a:off x="5807881" y="2243110"/>
            <a:ext cx="3743332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দুঃখিত ভুল উত্তর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26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503E16D-52B2-41FA-BA69-CB6FC10AAF1A}"/>
              </a:ext>
            </a:extLst>
          </p:cNvPr>
          <p:cNvSpPr/>
          <p:nvPr/>
        </p:nvSpPr>
        <p:spPr>
          <a:xfrm>
            <a:off x="2728210" y="959371"/>
            <a:ext cx="5051686" cy="119921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81187B1-5626-4835-B0C0-B099ECCF6F94}"/>
              </a:ext>
            </a:extLst>
          </p:cNvPr>
          <p:cNvSpPr/>
          <p:nvPr/>
        </p:nvSpPr>
        <p:spPr>
          <a:xfrm>
            <a:off x="826957" y="2428408"/>
            <a:ext cx="10538085" cy="12704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বাংলাদেশকে নদীমাতৃক দেশ বলা হয় কেনো?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8B0B2D9-594E-4FBE-A570-6FE3026CAD0E}"/>
              </a:ext>
            </a:extLst>
          </p:cNvPr>
          <p:cNvSpPr/>
          <p:nvPr/>
        </p:nvSpPr>
        <p:spPr>
          <a:xfrm>
            <a:off x="826956" y="3968646"/>
            <a:ext cx="10538085" cy="12704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২। বাংলাদেশর প্রধান পাঁচটি নদীর নাম লিখ।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38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3AE0016-BF20-43AB-8334-923315F6DD9C}"/>
              </a:ext>
            </a:extLst>
          </p:cNvPr>
          <p:cNvSpPr/>
          <p:nvPr/>
        </p:nvSpPr>
        <p:spPr>
          <a:xfrm>
            <a:off x="2968053" y="1139253"/>
            <a:ext cx="5051686" cy="1199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09323B0-DB05-4391-AC1F-50F0C599E946}"/>
              </a:ext>
            </a:extLst>
          </p:cNvPr>
          <p:cNvSpPr/>
          <p:nvPr/>
        </p:nvSpPr>
        <p:spPr>
          <a:xfrm>
            <a:off x="1394085" y="3414010"/>
            <a:ext cx="10133351" cy="1199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বাংলাদেশের দশটি নদীর নাম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লিখে আন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026087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B7731DC-D4E1-4EA9-B407-A0F8B7E77B72}"/>
              </a:ext>
            </a:extLst>
          </p:cNvPr>
          <p:cNvSpPr/>
          <p:nvPr/>
        </p:nvSpPr>
        <p:spPr>
          <a:xfrm>
            <a:off x="2228538" y="4332157"/>
            <a:ext cx="7495082" cy="20386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488670-4A42-4C96-81A1-2523592977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869" y="359764"/>
            <a:ext cx="8784236" cy="356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002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Beveled 4">
            <a:extLst>
              <a:ext uri="{FF2B5EF4-FFF2-40B4-BE49-F238E27FC236}">
                <a16:creationId xmlns:a16="http://schemas.microsoft.com/office/drawing/2014/main" id="{2264C0C7-B85C-4992-82F4-38D840479E0A}"/>
              </a:ext>
            </a:extLst>
          </p:cNvPr>
          <p:cNvSpPr/>
          <p:nvPr/>
        </p:nvSpPr>
        <p:spPr>
          <a:xfrm>
            <a:off x="1903750" y="2413415"/>
            <a:ext cx="7465101" cy="397239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রাহিদ</a:t>
            </a:r>
            <a:r>
              <a:rPr lang="en-US" sz="4800" dirty="0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endParaRPr lang="bn-IN" sz="4800" dirty="0">
              <a:ln w="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</a:t>
            </a:r>
            <a:r>
              <a:rPr lang="en-US" sz="4800" dirty="0" err="1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ারী</a:t>
            </a:r>
            <a:r>
              <a:rPr lang="bn-IN" sz="4800" dirty="0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</a:p>
          <a:p>
            <a:r>
              <a:rPr lang="en-US" sz="4800" dirty="0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৬৫</a:t>
            </a:r>
            <a:r>
              <a:rPr lang="bn-IN" sz="4800" dirty="0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নং</a:t>
            </a:r>
            <a:r>
              <a:rPr lang="en-US" sz="4800" dirty="0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ছোটদাদপুর</a:t>
            </a:r>
            <a:r>
              <a:rPr lang="bn-IN" sz="4800" dirty="0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en-US" sz="4800" dirty="0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4800" dirty="0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প্র</a:t>
            </a:r>
            <a:r>
              <a:rPr lang="en-US" sz="4800" dirty="0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া:</a:t>
            </a:r>
            <a:r>
              <a:rPr lang="bn-IN" sz="4800" dirty="0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বি</a:t>
            </a:r>
            <a:r>
              <a:rPr lang="en-US" sz="4800" dirty="0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4800" dirty="0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n w="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</a:t>
            </a:r>
            <a:r>
              <a:rPr lang="bn-IN" sz="4800" dirty="0">
                <a:ln w="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মস্তাপুর, চাঁপাইনবাবগঞ্জ।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0AC15-980D-422D-8703-88427B080232}"/>
              </a:ext>
            </a:extLst>
          </p:cNvPr>
          <p:cNvSpPr/>
          <p:nvPr/>
        </p:nvSpPr>
        <p:spPr>
          <a:xfrm>
            <a:off x="1224676" y="1492755"/>
            <a:ext cx="7919324" cy="290685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3513359"/>
              </a:avLst>
            </a:prstTxWarp>
            <a:spAutoFit/>
          </a:bodyPr>
          <a:lstStyle/>
          <a:p>
            <a:pPr algn="ctr"/>
            <a:r>
              <a:rPr lang="en-US" sz="8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87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C7390CF-9BA0-4F07-8776-BAB6FF482E39}"/>
              </a:ext>
            </a:extLst>
          </p:cNvPr>
          <p:cNvSpPr/>
          <p:nvPr/>
        </p:nvSpPr>
        <p:spPr>
          <a:xfrm>
            <a:off x="2076137" y="2338467"/>
            <a:ext cx="7097844" cy="35376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তৃতীয়</a:t>
            </a:r>
          </a:p>
          <a:p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 ও বিশ্বপরিচয়</a:t>
            </a:r>
          </a:p>
          <a:p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বাংলাদেশের নদী</a:t>
            </a:r>
          </a:p>
          <a:p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পাঠ্যংশঃ আমাদের ------- নাম পড়।</a:t>
            </a:r>
          </a:p>
          <a:p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০২/০২/২০২২ ইং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E79D20E-7325-4ACA-9986-E9C47004F626}"/>
              </a:ext>
            </a:extLst>
          </p:cNvPr>
          <p:cNvSpPr/>
          <p:nvPr/>
        </p:nvSpPr>
        <p:spPr>
          <a:xfrm>
            <a:off x="2375884" y="621055"/>
            <a:ext cx="474200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 sz="8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60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F5E637-F955-47DB-8687-1438C0B3933F}"/>
              </a:ext>
            </a:extLst>
          </p:cNvPr>
          <p:cNvSpPr/>
          <p:nvPr/>
        </p:nvSpPr>
        <p:spPr>
          <a:xfrm>
            <a:off x="1633928" y="1019331"/>
            <a:ext cx="5126636" cy="1379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2325B9D-D6A9-4540-8019-9092B62CEF0E}"/>
              </a:ext>
            </a:extLst>
          </p:cNvPr>
          <p:cNvSpPr/>
          <p:nvPr/>
        </p:nvSpPr>
        <p:spPr>
          <a:xfrm>
            <a:off x="1214202" y="3072984"/>
            <a:ext cx="8649325" cy="1768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১৫.৮.১ বাংলাদেশের প্রধান নদীগুলোর নাম বলতে পারবে।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6054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6C5350-933D-4E66-8A77-62EB7AA9F2F7}"/>
              </a:ext>
            </a:extLst>
          </p:cNvPr>
          <p:cNvSpPr/>
          <p:nvPr/>
        </p:nvSpPr>
        <p:spPr>
          <a:xfrm>
            <a:off x="1199212" y="959370"/>
            <a:ext cx="8679305" cy="1379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চলো আমরা একটি ভিডিও দেখি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94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675069B0-E4CE-418B-86E3-BE1763EC9773}"/>
              </a:ext>
            </a:extLst>
          </p:cNvPr>
          <p:cNvSpPr/>
          <p:nvPr/>
        </p:nvSpPr>
        <p:spPr>
          <a:xfrm>
            <a:off x="2288498" y="2469066"/>
            <a:ext cx="7615003" cy="1199213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চলো আমরা এখন কিছু ছবি দেখি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6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AA2F1B-70E1-4485-AF07-0ED470D2B2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85" y="1563465"/>
            <a:ext cx="5186599" cy="45525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AA63667-31E0-4F41-941B-D4661D2B2E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544" y="1563465"/>
            <a:ext cx="5006715" cy="455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04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A42241D-06EF-46A7-9EB5-AB8921B68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671" y="1169233"/>
            <a:ext cx="5566740" cy="512663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667B8D0-0ADB-4F14-AABB-579A279027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08" y="1169233"/>
            <a:ext cx="5566740" cy="512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09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35F7E8-0ACC-4C99-AD1F-336630FCCAB0}"/>
              </a:ext>
            </a:extLst>
          </p:cNvPr>
          <p:cNvSpPr/>
          <p:nvPr/>
        </p:nvSpPr>
        <p:spPr>
          <a:xfrm>
            <a:off x="959371" y="1765091"/>
            <a:ext cx="10583055" cy="29418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পাঁচটি নদীর নাম কে বলতে পারবে?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87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165</Words>
  <Application>Microsoft Office PowerPoint</Application>
  <PresentationFormat>Widescreen</PresentationFormat>
  <Paragraphs>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10</cp:revision>
  <dcterms:created xsi:type="dcterms:W3CDTF">2022-02-01T16:29:40Z</dcterms:created>
  <dcterms:modified xsi:type="dcterms:W3CDTF">2022-02-07T13:12:54Z</dcterms:modified>
</cp:coreProperties>
</file>