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6" r:id="rId4"/>
    <p:sldId id="259" r:id="rId5"/>
    <p:sldId id="258" r:id="rId6"/>
    <p:sldId id="265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DD902-0013-4EEB-A42A-754EF9764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A2EE83-AE88-4A70-BC2E-4F5F884D5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51BFE-32FE-4FA0-A528-85CC0FEC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4EE0-CE41-4D36-AE65-D94A28C0ADC2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62B6E-AA9A-4FFC-8AA7-8361F8436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3D1FD-2504-42EB-A3CB-7F9F02D73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9084-B931-436C-8E9B-5913CE134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2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8C143-F626-415F-BA1F-18A557686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01458-A9C4-4D15-9A76-2D8BA2495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A234C-2649-461E-A44C-A00C08320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4EE0-CE41-4D36-AE65-D94A28C0ADC2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0BDDC-2C21-41CC-8686-A97ABB0D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79FC9-EA7B-4107-B9AE-48828D02F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9084-B931-436C-8E9B-5913CE134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64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BEB536-46F8-4A87-9E9B-46E6817F2B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FAAA1B-1643-4501-B4BB-7DE44E255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D53CF-DF57-434A-9D95-39CC34F0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4EE0-CE41-4D36-AE65-D94A28C0ADC2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2ACD9-C2C0-4566-AC02-DD605AD07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FE777-C1C1-486D-AB48-D4F68463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9084-B931-436C-8E9B-5913CE134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01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FA365-B37F-4563-B5AD-C738D2E5E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288FC-9324-48A6-9F65-43DA4116E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111D7-1BDA-4EFB-8F59-13D6784EF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4EE0-CE41-4D36-AE65-D94A28C0ADC2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E11EA-E40B-4AB6-82B2-EF53AB89E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07BDB-7D84-47E8-85E9-FE19ABE2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9084-B931-436C-8E9B-5913CE134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02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3EDE4-86B8-452E-9B60-60624DF3E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E4C81-542E-48FA-8E03-787EF9A11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F52F8-A01D-407C-9F70-5C88E9DC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4EE0-CE41-4D36-AE65-D94A28C0ADC2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D5234-0E54-41CD-A07D-B105E44F5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3C8B2-3163-432A-8BFC-C80C60037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9084-B931-436C-8E9B-5913CE134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8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264EF-B729-496A-BD4C-F231E1364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58725-AD1C-4068-99A9-D65345C15E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A3AC6B-8CAF-4A02-BADC-7BFA18806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DB1E6E-7A03-464E-A418-F186A814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4EE0-CE41-4D36-AE65-D94A28C0ADC2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E8757-E547-4B2A-886D-71EE78CD9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012893-D7C7-4AF1-8FD6-4D78D076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9084-B931-436C-8E9B-5913CE134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38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5BEE6-5B28-45CC-B5C4-D14AEFDFE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7A58F-DDC1-4031-8A2A-A84806597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3BBA5D-BCDA-4B0A-A7EC-E11E85DBD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0EBBE3-BDF5-446E-8F31-D86CDDF3E5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F678D5-0545-4166-82B2-8A36E13688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A1E367-4100-43AF-BCC7-CEC29A54F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4EE0-CE41-4D36-AE65-D94A28C0ADC2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72E4C8-E216-4A76-A783-AF9670399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160318-30CB-4884-B6A2-1896BF80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9084-B931-436C-8E9B-5913CE134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39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14402-7462-47FD-B867-38246054A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D81034-4FBC-4AED-9078-512E6AA0B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4EE0-CE41-4D36-AE65-D94A28C0ADC2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79D6C5-2B09-4F0C-9C60-E0F653C25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60EC20-F873-48F2-BAF9-09DD1C8CB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9084-B931-436C-8E9B-5913CE134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322578-3322-46BF-B3B9-B931BE376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4EE0-CE41-4D36-AE65-D94A28C0ADC2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7B6FA9-185C-439F-9DB6-73F67B1CB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C378EC-F413-4961-9D40-8D2AE5F75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9084-B931-436C-8E9B-5913CE134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74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35141-3BA1-4C6F-9BBE-99102D3E2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A54-10AF-4CA6-8F23-741EDE286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045914-333A-4D0C-8862-93E3E5845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B415F-07EC-47EE-BC2D-FC1D5CCC6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4EE0-CE41-4D36-AE65-D94A28C0ADC2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AE53DA-5D7B-47B8-A467-370D10FCB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80555-F3F2-4765-B60B-7D8E8E6EB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9084-B931-436C-8E9B-5913CE134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6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EF58C-9F95-4326-BB1C-99CA60149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7EEBC8-B662-48F8-8AAE-0DD639080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3D547D-9768-489E-A3E3-CE45E497F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482D24-7F65-46DF-A80A-D63A27F0C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4EE0-CE41-4D36-AE65-D94A28C0ADC2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2E152-5736-4AB7-8E80-38A906D3D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FA54A4-D19B-46B1-948D-D4B9B2C7B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E9084-B931-436C-8E9B-5913CE134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0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FBDB0B-E682-46D6-8C2E-4F3591591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0584A-359F-499B-A1E1-D4228508C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31FDC-33C0-4A2C-A434-7A57FB13F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34EE0-CE41-4D36-AE65-D94A28C0ADC2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50463-4E82-4619-9F77-59264CD61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1B0EC-73AD-423D-88FD-31A6FC80C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E9084-B931-436C-8E9B-5913CE134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7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242021-1D9E-4F26-A268-85C366A3D780}"/>
              </a:ext>
            </a:extLst>
          </p:cNvPr>
          <p:cNvSpPr txBox="1"/>
          <p:nvPr/>
        </p:nvSpPr>
        <p:spPr>
          <a:xfrm>
            <a:off x="3177916" y="1364665"/>
            <a:ext cx="64457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স্বাগতম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08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85FA59-CBA4-4010-B974-B861C3E793DF}"/>
              </a:ext>
            </a:extLst>
          </p:cNvPr>
          <p:cNvSpPr/>
          <p:nvPr/>
        </p:nvSpPr>
        <p:spPr>
          <a:xfrm>
            <a:off x="4302177" y="434715"/>
            <a:ext cx="2983043" cy="8994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A197D4-51C8-4FB3-94E4-DF4CA81E09E4}"/>
              </a:ext>
            </a:extLst>
          </p:cNvPr>
          <p:cNvSpPr txBox="1"/>
          <p:nvPr/>
        </p:nvSpPr>
        <p:spPr>
          <a:xfrm>
            <a:off x="659567" y="2623279"/>
            <a:ext cx="101483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শীতের সকাল গল্পটি রিডিং পড়বে। </a:t>
            </a:r>
            <a:endParaRPr lang="en-US" sz="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7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C4E7C6-EF04-447E-8498-72270E76E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394" y="674557"/>
            <a:ext cx="4542019" cy="52315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7937BD-B3A0-44C8-9F13-F50F2415150A}"/>
              </a:ext>
            </a:extLst>
          </p:cNvPr>
          <p:cNvSpPr txBox="1"/>
          <p:nvPr/>
        </p:nvSpPr>
        <p:spPr>
          <a:xfrm>
            <a:off x="839449" y="2458387"/>
            <a:ext cx="30130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0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A16AFA-C952-4A2A-B987-C02CC0A00FFE}"/>
              </a:ext>
            </a:extLst>
          </p:cNvPr>
          <p:cNvSpPr/>
          <p:nvPr/>
        </p:nvSpPr>
        <p:spPr>
          <a:xfrm>
            <a:off x="8514412" y="2505670"/>
            <a:ext cx="322288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CF5E5531-31E1-43E3-BF58-A5AE4168DB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27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1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18FA10-24DD-48B7-97EE-8E33F9D6F549}"/>
              </a:ext>
            </a:extLst>
          </p:cNvPr>
          <p:cNvCxnSpPr>
            <a:cxnSpLocks/>
          </p:cNvCxnSpPr>
          <p:nvPr/>
        </p:nvCxnSpPr>
        <p:spPr>
          <a:xfrm>
            <a:off x="5891134" y="314793"/>
            <a:ext cx="0" cy="5987533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AFCE65B-71D2-4F7D-BC56-10DDE9472ECB}"/>
              </a:ext>
            </a:extLst>
          </p:cNvPr>
          <p:cNvSpPr txBox="1"/>
          <p:nvPr/>
        </p:nvSpPr>
        <p:spPr>
          <a:xfrm>
            <a:off x="1319136" y="661118"/>
            <a:ext cx="325286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C1D6E7-A2BC-42FA-ACD3-0172B1006010}"/>
              </a:ext>
            </a:extLst>
          </p:cNvPr>
          <p:cNvSpPr txBox="1"/>
          <p:nvPr/>
        </p:nvSpPr>
        <p:spPr>
          <a:xfrm>
            <a:off x="7495080" y="434715"/>
            <a:ext cx="3507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63779F-4C72-499E-9860-08392C10B7C9}"/>
              </a:ext>
            </a:extLst>
          </p:cNvPr>
          <p:cNvSpPr txBox="1"/>
          <p:nvPr/>
        </p:nvSpPr>
        <p:spPr>
          <a:xfrm>
            <a:off x="6505735" y="1723869"/>
            <a:ext cx="527653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দ্বিতীয়</a:t>
            </a:r>
          </a:p>
          <a:p>
            <a:pPr>
              <a:lnSpc>
                <a:spcPct val="150000"/>
              </a:lnSpc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>
              <a:lnSpc>
                <a:spcPct val="150000"/>
              </a:lnSpc>
            </a:pP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শিরোণামঃ শীতের সকাল</a:t>
            </a:r>
          </a:p>
          <a:p>
            <a:pPr>
              <a:lnSpc>
                <a:spcPct val="150000"/>
              </a:lnSpc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pPr>
              <a:lnSpc>
                <a:spcPct val="150000"/>
              </a:lnSpc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1A27BB-7884-4AC3-AB29-FA361C1B2433}"/>
              </a:ext>
            </a:extLst>
          </p:cNvPr>
          <p:cNvSpPr txBox="1"/>
          <p:nvPr/>
        </p:nvSpPr>
        <p:spPr>
          <a:xfrm>
            <a:off x="675249" y="2053883"/>
            <a:ext cx="4403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385254-1F44-4553-913E-407B2B0FE348}"/>
              </a:ext>
            </a:extLst>
          </p:cNvPr>
          <p:cNvSpPr txBox="1"/>
          <p:nvPr/>
        </p:nvSpPr>
        <p:spPr>
          <a:xfrm>
            <a:off x="675250" y="1828800"/>
            <a:ext cx="485611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তাছলিমা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দোয়ানী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314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484544-044A-4426-A1F9-90E6C1FCF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39" y="644578"/>
            <a:ext cx="10777928" cy="553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03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09E831-5F5E-4FC4-966E-23033EC72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33" y="404735"/>
            <a:ext cx="3277849" cy="26072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F66758-3C56-4370-A79B-03CEA796D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816" y="404735"/>
            <a:ext cx="3277849" cy="26072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C478FE-AD41-4F90-802F-960576F9F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3274" y="3122951"/>
            <a:ext cx="4616346" cy="30775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959E6C-827C-492C-8D0F-EB82C70D90DA}"/>
              </a:ext>
            </a:extLst>
          </p:cNvPr>
          <p:cNvSpPr txBox="1"/>
          <p:nvPr/>
        </p:nvSpPr>
        <p:spPr>
          <a:xfrm>
            <a:off x="4317166" y="884420"/>
            <a:ext cx="3582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  <a:endParaRPr lang="en-US" sz="5400" b="1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1C0AEDB1-118B-49B4-9739-7FB94BC0A7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64"/>
            </a:avLst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026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D3D772-AE91-44B9-96A9-C967F33BB9A6}"/>
              </a:ext>
            </a:extLst>
          </p:cNvPr>
          <p:cNvSpPr txBox="1"/>
          <p:nvPr/>
        </p:nvSpPr>
        <p:spPr>
          <a:xfrm>
            <a:off x="3672589" y="584616"/>
            <a:ext cx="34027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1D6FE4-E25A-4520-8CC8-0552F14DE74E}"/>
              </a:ext>
            </a:extLst>
          </p:cNvPr>
          <p:cNvSpPr txBox="1"/>
          <p:nvPr/>
        </p:nvSpPr>
        <p:spPr>
          <a:xfrm>
            <a:off x="749508" y="2533338"/>
            <a:ext cx="587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পৃষ্ঠাঃ১৬( শীতের সকাল...............শীত করতে খুব)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82BE64-300B-47D5-BFF2-FBF20FC15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356" y="344664"/>
            <a:ext cx="4727791" cy="59287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4889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AB60B8-A2A0-4CAD-89AC-85432FE00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02" y="1153184"/>
            <a:ext cx="4574917" cy="3840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6650D2-03C0-454B-B5BC-4A5A61692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973302"/>
            <a:ext cx="4242216" cy="4020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B05BD32F-4A5F-4107-AF10-4C48E04166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83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039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BF32F-B757-43BA-BB7D-0B30D0D64656}"/>
              </a:ext>
            </a:extLst>
          </p:cNvPr>
          <p:cNvSpPr txBox="1"/>
          <p:nvPr/>
        </p:nvSpPr>
        <p:spPr>
          <a:xfrm>
            <a:off x="4362138" y="483354"/>
            <a:ext cx="3162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3FC57E-5E48-41E7-AAD8-D44297FEC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594" y="1499017"/>
            <a:ext cx="5486400" cy="37231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48C249-772D-448D-9037-0CA0C515A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446" y="1635801"/>
            <a:ext cx="4306311" cy="358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70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F49D49-27A5-45A0-955B-5C93BE7DBC7C}"/>
              </a:ext>
            </a:extLst>
          </p:cNvPr>
          <p:cNvSpPr txBox="1"/>
          <p:nvPr/>
        </p:nvSpPr>
        <p:spPr>
          <a:xfrm>
            <a:off x="4137285" y="539646"/>
            <a:ext cx="30430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56953E-F5DA-44CF-BDDB-940A6C00CF1B}"/>
              </a:ext>
            </a:extLst>
          </p:cNvPr>
          <p:cNvSpPr txBox="1"/>
          <p:nvPr/>
        </p:nvSpPr>
        <p:spPr>
          <a:xfrm>
            <a:off x="996846" y="3567659"/>
            <a:ext cx="93238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#প্রত্যকে ২ লাইন করে পড়বে অন্যেরা শুনবে ও আঙ্গুল রেখে মিলাবে। ভুল হলে ঠিক করে দিব।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#এভাবে সবাই কমপক্ষে ২ বার পড়বে।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C79FF9-4DF1-4179-8C2A-58A2DFEEE69B}"/>
              </a:ext>
            </a:extLst>
          </p:cNvPr>
          <p:cNvSpPr txBox="1"/>
          <p:nvPr/>
        </p:nvSpPr>
        <p:spPr>
          <a:xfrm>
            <a:off x="944380" y="2218544"/>
            <a:ext cx="9039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৬-৮ জনের দলের মুখোমুখি বসবে।</a:t>
            </a:r>
            <a:endParaRPr lang="en-US" sz="4800" b="1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459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6069B9-4FE6-4A0D-A502-20F6AA710E91}"/>
              </a:ext>
            </a:extLst>
          </p:cNvPr>
          <p:cNvSpPr txBox="1"/>
          <p:nvPr/>
        </p:nvSpPr>
        <p:spPr>
          <a:xfrm>
            <a:off x="4856814" y="569626"/>
            <a:ext cx="2203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530D37-56EC-41EE-A5B1-54B0F7D2EB04}"/>
              </a:ext>
            </a:extLst>
          </p:cNvPr>
          <p:cNvSpPr txBox="1"/>
          <p:nvPr/>
        </p:nvSpPr>
        <p:spPr>
          <a:xfrm>
            <a:off x="1446551" y="2503358"/>
            <a:ext cx="83944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পোহানো, মিষ্টি , ঠাণ্ডা, খবরের কাগজ ইত্যাদি শব্দের অর্থ ও বাক্য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90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107</Words>
  <Application>Microsoft Office PowerPoint</Application>
  <PresentationFormat>Widescreen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33</cp:revision>
  <dcterms:created xsi:type="dcterms:W3CDTF">2021-12-25T12:43:45Z</dcterms:created>
  <dcterms:modified xsi:type="dcterms:W3CDTF">2022-02-07T13:49:44Z</dcterms:modified>
</cp:coreProperties>
</file>