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AD2A-6B2A-4147-8F80-B8B8D107C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ED901-51BE-4098-BF87-646A9792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DBCB-CBA6-4AB2-9CBE-B9CDD379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59F88-72C5-4625-B4E5-4F5AA337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9FE9-DD73-4FB7-BA2B-9A7D89D9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C8F7-825B-467D-80C8-2B4EBAD7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AD371-69EE-48E5-9868-4E155D82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D25A-8900-4169-BBC1-F982FB02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C092-55DF-42F8-BE31-3748E06F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13DA8-7E13-49F5-BFDD-0033918E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5B9D2-B87E-42DF-9CEF-4259AAD3A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CCD94-9F48-4545-83E8-CC9ABC7B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B405-B8E9-448D-B571-CB0DA31E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3E78-5E5B-46A6-A20D-C24DD233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9187A-5C9C-42A9-8448-2430C1F3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1EBA-F580-4D92-91E4-14E284F9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048C-25AF-4690-B771-1236B133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49E0-BE38-4D4C-B7EE-F47029F4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E3A62-A0BD-454C-B91D-66324FF7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E27B-A2B6-43FD-977A-99ABDC0C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51F7-B3AB-4EF2-90CC-E4A33CA3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2D942-4D20-4E77-817C-7832BD94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0EF9D-7810-4C6F-B4F5-21705A4E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B40-625D-448F-B3D8-3F52B9F9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7FE88-14BB-41DD-B93F-DC441D5C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0FDA-AD7B-46DF-BD7E-484FF17A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CDE6-D02C-4E98-A106-9FD9A31BA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8780C-2284-44C6-B135-70417D4AE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94B16-B349-46D2-B21E-D602CB3C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4D75B-054D-4076-81C0-E9A0A0BF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B5921-E51D-4B7A-8CF2-7EB5C214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61F-7CF7-434D-9078-9468F7D0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14E46-C85F-4B00-A3F2-54737B92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339D-3973-453A-BEE6-EDB3FDB2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5ACE7-1F4D-43C3-916C-39B5AB473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5264-EC14-4EA6-9D3F-DEFAF93DC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63B0E-95C4-4575-A352-C560195F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C69AD-6526-4525-811A-C44F8CF1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82E82-418D-4F57-B886-582185C3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B5CC-BAFC-4ECF-B5F1-3A7D14F9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D78E5-C78D-41DA-85E6-4C440FF9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1F811-A1F9-4084-BCC1-26D7140A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A91A1-9B25-4CFA-B87D-E9CABD74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F5FD8-6943-4105-808A-8A1B5CAE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9C507-EF7F-418C-9DA8-8D8AE048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80E90-6F3E-4DE5-A481-6A494E0B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AB69-E7DD-4B06-8E15-753C95A5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E522-4CA2-4F06-9594-EDDF04E6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18A91-81EF-415A-A1B5-5BAEE188B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5F785-25D0-4990-9239-2F1137F7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C6C6-3B6F-47B3-85A6-205F7C3D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B1BC4-9FC0-4620-B1A6-08ACBAF5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6EC9-8AE6-4D2A-8DEE-CA4379E3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AD40D-FECC-4091-8064-E19595D9D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DA433-2038-46B9-B3EF-F6055AB1B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317BB-0221-4A94-9DFB-20087C95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9D26-1016-473A-A563-54EB493E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BD68-DDAF-4965-9359-6A2694D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2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9C9-315D-4ABE-8ABF-28427EE1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A39E5-1EA1-4BFC-982C-3E9F48EE8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BA07-B7B6-414A-B43E-32A1F98A4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63A2-5E59-418D-946F-87CBA718B80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4076D-5CC9-4A8E-895B-77D263322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8624A-8CA9-41AA-A8DF-CA799618C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B900-076D-4DBC-8316-D932B6B2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511F94-F1B1-43F7-B29B-262AFC37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37" y="330234"/>
            <a:ext cx="4762500" cy="58435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9684C1-64CC-48CE-A98F-F306467C952C}"/>
              </a:ext>
            </a:extLst>
          </p:cNvPr>
          <p:cNvSpPr/>
          <p:nvPr/>
        </p:nvSpPr>
        <p:spPr>
          <a:xfrm>
            <a:off x="6867114" y="2321004"/>
            <a:ext cx="427219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3800" b="1" cap="none" spc="0" dirty="0">
                <a:ln/>
                <a:solidFill>
                  <a:srgbClr val="FF33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/>
              <a:solidFill>
                <a:srgbClr val="FF33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AE75E-C722-420A-BA5B-F0D9F3EF89D1}"/>
              </a:ext>
            </a:extLst>
          </p:cNvPr>
          <p:cNvSpPr txBox="1"/>
          <p:nvPr/>
        </p:nvSpPr>
        <p:spPr>
          <a:xfrm>
            <a:off x="569626" y="2321004"/>
            <a:ext cx="43921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1C85D72-105E-471A-88F0-2CB8ED6CA5DD}"/>
              </a:ext>
            </a:extLst>
          </p:cNvPr>
          <p:cNvSpPr/>
          <p:nvPr/>
        </p:nvSpPr>
        <p:spPr>
          <a:xfrm>
            <a:off x="0" y="0"/>
            <a:ext cx="12192000" cy="6753069"/>
          </a:xfrm>
          <a:prstGeom prst="frame">
            <a:avLst>
              <a:gd name="adj1" fmla="val 3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B5ED1-D04A-43C7-96BC-6A9373B48CA7}"/>
              </a:ext>
            </a:extLst>
          </p:cNvPr>
          <p:cNvSpPr txBox="1"/>
          <p:nvPr/>
        </p:nvSpPr>
        <p:spPr>
          <a:xfrm>
            <a:off x="1034321" y="1094282"/>
            <a:ext cx="376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1C358-E430-444B-B021-5F66AE776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961"/>
            <a:ext cx="3048000" cy="6056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F211C-A66D-482B-9DE7-4EFCF198A3FD}"/>
              </a:ext>
            </a:extLst>
          </p:cNvPr>
          <p:cNvSpPr txBox="1"/>
          <p:nvPr/>
        </p:nvSpPr>
        <p:spPr>
          <a:xfrm>
            <a:off x="7809876" y="1185818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49187-8DC5-4643-BFA7-51CDCB9695BE}"/>
              </a:ext>
            </a:extLst>
          </p:cNvPr>
          <p:cNvSpPr txBox="1"/>
          <p:nvPr/>
        </p:nvSpPr>
        <p:spPr>
          <a:xfrm>
            <a:off x="7225259" y="2413416"/>
            <a:ext cx="45270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জীবনের জন্য পানি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২৬/০৭/২০২১খ্রিঃ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6047C-2790-4149-BC6D-7CE6DB8DBD43}"/>
              </a:ext>
            </a:extLst>
          </p:cNvPr>
          <p:cNvSpPr txBox="1"/>
          <p:nvPr/>
        </p:nvSpPr>
        <p:spPr>
          <a:xfrm>
            <a:off x="644577" y="2413416"/>
            <a:ext cx="4916774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33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E72182-F3A8-4E59-B03B-3964C58A6319}"/>
              </a:ext>
            </a:extLst>
          </p:cNvPr>
          <p:cNvSpPr/>
          <p:nvPr/>
        </p:nvSpPr>
        <p:spPr>
          <a:xfrm>
            <a:off x="3942413" y="299803"/>
            <a:ext cx="3597639" cy="1139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B76F0-5C2F-4427-B471-95B12BA3AAA9}"/>
              </a:ext>
            </a:extLst>
          </p:cNvPr>
          <p:cNvSpPr txBox="1"/>
          <p:nvPr/>
        </p:nvSpPr>
        <p:spPr>
          <a:xfrm>
            <a:off x="2068642" y="2008683"/>
            <a:ext cx="777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৩.1.1 পানির উৎসমূহ চিহ্নিত করতে পারবে।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8FBA6-4006-4D8D-B3CD-F6E826D4E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1" y="3019367"/>
            <a:ext cx="8454453" cy="2526993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5D66F1A-9D3D-4A30-BDE0-1FBC9101C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5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22E5B6-C391-4DE9-A252-6F0769A861B0}"/>
              </a:ext>
            </a:extLst>
          </p:cNvPr>
          <p:cNvSpPr/>
          <p:nvPr/>
        </p:nvSpPr>
        <p:spPr>
          <a:xfrm>
            <a:off x="4167265" y="329785"/>
            <a:ext cx="428718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80262-8551-4126-8345-C9EF72DE1961}"/>
              </a:ext>
            </a:extLst>
          </p:cNvPr>
          <p:cNvSpPr txBox="1"/>
          <p:nvPr/>
        </p:nvSpPr>
        <p:spPr>
          <a:xfrm>
            <a:off x="3577871" y="1345926"/>
            <a:ext cx="6115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পাচ্ছো?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C6DA5-19B1-472F-BA37-936B220F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03" y="2335435"/>
            <a:ext cx="3109740" cy="2449174"/>
          </a:xfrm>
          <a:prstGeom prst="rect">
            <a:avLst/>
          </a:prstGeom>
        </p:spPr>
      </p:pic>
      <p:pic>
        <p:nvPicPr>
          <p:cNvPr id="1026" name="Picture 2" descr="River definition and meaning | Collins English Dictionary">
            <a:extLst>
              <a:ext uri="{FF2B5EF4-FFF2-40B4-BE49-F238E27FC236}">
                <a16:creationId xmlns:a16="http://schemas.microsoft.com/office/drawing/2014/main" id="{17A599C2-B647-4F8F-92A4-7509C562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53" y="2335435"/>
            <a:ext cx="2668249" cy="25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1E9E3-068D-44D5-8FED-B8D7CC5C6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02" y="2335435"/>
            <a:ext cx="2619375" cy="258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45C60-68F4-4428-8B5B-F7C110372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654" y="2335434"/>
            <a:ext cx="2620579" cy="25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B45A8-1B11-4035-89F2-14192327A647}"/>
              </a:ext>
            </a:extLst>
          </p:cNvPr>
          <p:cNvSpPr txBox="1"/>
          <p:nvPr/>
        </p:nvSpPr>
        <p:spPr>
          <a:xfrm>
            <a:off x="1813810" y="3785494"/>
            <a:ext cx="5711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২২-২৩ আমাদের পৃথিবী............ সহপাঠীদের সাথে আলোচনা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8DC3A-A988-4AB9-A381-58E68A3FC146}"/>
              </a:ext>
            </a:extLst>
          </p:cNvPr>
          <p:cNvSpPr/>
          <p:nvPr/>
        </p:nvSpPr>
        <p:spPr>
          <a:xfrm>
            <a:off x="3177916" y="299803"/>
            <a:ext cx="3522688" cy="899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7F7D6-5270-4A50-9218-F5AA677A7F81}"/>
              </a:ext>
            </a:extLst>
          </p:cNvPr>
          <p:cNvSpPr txBox="1"/>
          <p:nvPr/>
        </p:nvSpPr>
        <p:spPr>
          <a:xfrm>
            <a:off x="3432748" y="1636342"/>
            <a:ext cx="301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78818-73D6-4F0D-9A44-0FFE43D7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03" y="539646"/>
            <a:ext cx="3522688" cy="4601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276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6E2D2-12FB-45EF-A64E-019FC5D2A64D}"/>
              </a:ext>
            </a:extLst>
          </p:cNvPr>
          <p:cNvSpPr txBox="1"/>
          <p:nvPr/>
        </p:nvSpPr>
        <p:spPr>
          <a:xfrm>
            <a:off x="4736892" y="764498"/>
            <a:ext cx="244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215A5-8B15-4923-A3E8-54AE84A05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2218544"/>
            <a:ext cx="8634335" cy="35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19390-1E48-4D47-9827-7787B29A7422}"/>
              </a:ext>
            </a:extLst>
          </p:cNvPr>
          <p:cNvSpPr/>
          <p:nvPr/>
        </p:nvSpPr>
        <p:spPr>
          <a:xfrm>
            <a:off x="4646950" y="419725"/>
            <a:ext cx="2878111" cy="854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83FE0-D174-44A1-B7FB-283CEF480634}"/>
              </a:ext>
            </a:extLst>
          </p:cNvPr>
          <p:cNvSpPr txBox="1"/>
          <p:nvPr/>
        </p:nvSpPr>
        <p:spPr>
          <a:xfrm>
            <a:off x="1379095" y="2173574"/>
            <a:ext cx="9833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পানির উৎসকে কয় ভাগে ভাগ করা যায়?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পানির প্রাকৃতিক উৎসের উদাহরণ দাও।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মানুষের তৈরি পানির উৎসের তিনটি উদারণ দাও।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B03B2-D71A-4567-87D8-B53CFCF5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46" y="2113613"/>
            <a:ext cx="8979108" cy="37584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A860E5-838E-4461-91D9-B37B3F2482F2}"/>
              </a:ext>
            </a:extLst>
          </p:cNvPr>
          <p:cNvSpPr/>
          <p:nvPr/>
        </p:nvSpPr>
        <p:spPr>
          <a:xfrm>
            <a:off x="3765444" y="179164"/>
            <a:ext cx="42114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cap="none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2021-12-25T11:38:18Z</dcterms:created>
  <dcterms:modified xsi:type="dcterms:W3CDTF">2022-02-07T13:51:54Z</dcterms:modified>
</cp:coreProperties>
</file>