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3714-7365-4699-85EB-E59F44B24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DA9C3-521C-4F15-A0AC-B97335417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59EE1-168A-4F53-835E-40F99E8D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7E96E-91AC-4543-8DE4-B0B47A79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F80EB-80C7-4BE9-A815-D30D5648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0144-E8E0-430E-827D-8EACB74E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14CF-9294-4DBC-9E9A-53BFA51CB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C7ABD-71A0-4807-AE05-2AC94BAB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FC14-0002-4FEB-B4C7-9C6E4379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6F6C1-3A78-4BD2-9CF3-AB510A4F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9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55EBF-6BD9-43D2-BE94-1890600AC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C7B00-A846-44F5-B6BC-9F83CB756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BAA7-3AD4-470B-9405-270FEBB9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B0E6-3D15-44DE-897E-0CC3021A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B12C2-77C0-478B-87FF-E54AF045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704A-0D36-4201-9D91-D983046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6837-9952-4E31-895B-63316798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F498B-787A-47CF-9169-FA642093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D4D29-DE70-4FC8-BA70-EA912E2A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DD650-DAC4-472E-8B41-0EBCEC9F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7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0BF0-9A16-4B00-AD6C-8A8CC6F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8D75E-5DAC-45C9-9AE1-07C40B038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EF09-B517-4CCC-B6A6-56EEB243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174C-7077-4C7B-9CCC-0C103122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D0A74-D0D5-4FA8-BD35-0F00A8CE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E1EE-A191-4171-BD35-9E769408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7AF2-B4AB-4575-A250-852CD6EB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F5583-F696-4707-9436-3DA8C2A3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0881-4674-4255-960F-4093D3B3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6ECB0-A490-43C0-9E5F-9307009D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62A0C-581A-48D1-ADD1-815270DE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8DA4-543C-4486-8623-44345EEA8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BE666-2FAF-4DE1-9C01-1BAD7618B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15A86-6351-4BDB-A0FD-95AE85BFE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0C6A7-15BB-423C-9EDF-9878BF4D2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2186F-854E-4833-8F3F-AE84F4935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DB2E7-F6E2-46E4-9442-DF5D8A30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42364-9155-4090-9D0B-EF06A7B2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7C041-8DCA-44C5-B73F-3F238250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7EF3-3488-4DEB-9315-337491C8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0138F-D819-486F-88AE-1518095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16745-62E2-45BC-8785-B4919776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45E47-051C-470C-AE43-7F07CD05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BA800-F22E-43B8-955E-C1692323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C9245C-0D19-4C5C-BAE3-BF47F85A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7093A-1208-44B3-A446-678FEDD8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E292-B84C-495A-8F38-BA7E91B0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3243-D09A-455F-9E62-5E69AC18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47D27-8EBC-4B5E-96F1-D43A88DAE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26ED0-B56A-4E1C-B884-2CCA3F7A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FC529-AFD0-4221-9D1D-91C9FAC1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3F164-B92B-4789-B6A7-4EC60727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5144-0FED-43DD-BF4E-45596E78E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FBAD1-F1E0-4A9A-867A-880DB1D7B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3B215-C728-4768-BCC3-837ACBFA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80E77-7B4F-49ED-AC04-8469AC25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A677E-290D-4CA2-BB3A-D736480A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B2AE8-D4B0-42D5-8458-916CCEC4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ACB01-A62E-4FAE-BCD4-7523C129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5465C-6E3A-4461-B88E-9925FD727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05CE-CEAC-44B1-9B6A-1F267D768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5EA8-30B1-400A-8526-3D4C02F2F1C5}" type="datetimeFigureOut">
              <a:rPr lang="en-US" smtClean="0"/>
              <a:t>07-Feb-22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3CFA-A700-470F-AFDE-E5FF4D626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5704-95CF-4054-9A15-4111D789E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8CCE-0632-4980-8335-A853914E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jahangirkaptai@gmail.com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4CED15-BEF0-4A11-A109-FCC9A30C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E0C2C-0BF7-479F-806C-F8CBD0E6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17C20D2C-795C-4773-9ABE-56852B9A7383}"/>
              </a:ext>
            </a:extLst>
          </p:cNvPr>
          <p:cNvSpPr/>
          <p:nvPr/>
        </p:nvSpPr>
        <p:spPr>
          <a:xfrm>
            <a:off x="3359426" y="371060"/>
            <a:ext cx="5473148" cy="1139687"/>
          </a:xfrm>
          <a:prstGeom prst="round1Rect">
            <a:avLst>
              <a:gd name="adj" fmla="val 36434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5BCBB-AACD-40CA-9CF7-A2973E276290}"/>
              </a:ext>
            </a:extLst>
          </p:cNvPr>
          <p:cNvSpPr txBox="1"/>
          <p:nvPr/>
        </p:nvSpPr>
        <p:spPr>
          <a:xfrm>
            <a:off x="808383" y="1622384"/>
            <a:ext cx="1089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23BB06-EC93-4AD6-B941-0C3F8903CC40}"/>
              </a:ext>
            </a:extLst>
          </p:cNvPr>
          <p:cNvGrpSpPr/>
          <p:nvPr/>
        </p:nvGrpSpPr>
        <p:grpSpPr>
          <a:xfrm>
            <a:off x="437322" y="2985672"/>
            <a:ext cx="11264348" cy="1152940"/>
            <a:chOff x="437322" y="2985672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F4BCE3D3-B92A-4DC7-A5A1-E9EE1F3FABC2}"/>
                </a:ext>
              </a:extLst>
            </p:cNvPr>
            <p:cNvSpPr/>
            <p:nvPr/>
          </p:nvSpPr>
          <p:spPr>
            <a:xfrm>
              <a:off x="437322" y="2985672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B9AFD8-7999-4E68-927C-3B72E0F4F3BD}"/>
                </a:ext>
              </a:extLst>
            </p:cNvPr>
            <p:cNvSpPr/>
            <p:nvPr/>
          </p:nvSpPr>
          <p:spPr>
            <a:xfrm>
              <a:off x="2014330" y="3057460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অঙ্গসংস্থান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Morphology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7D186F-8DD1-4233-A59E-DFB1EE24E687}"/>
              </a:ext>
            </a:extLst>
          </p:cNvPr>
          <p:cNvSpPr txBox="1"/>
          <p:nvPr/>
        </p:nvSpPr>
        <p:spPr>
          <a:xfrm>
            <a:off x="556593" y="4178368"/>
            <a:ext cx="11171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অঙ্গসংস্থানিক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অঙ্গসংস্থান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(External Morphology)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অঙ্গসংস্থান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(Internal Morphology)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6488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83091-E80A-4350-8AEE-CC5FEF1DD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D4368A-9489-4565-B8E9-865EC1125984}"/>
              </a:ext>
            </a:extLst>
          </p:cNvPr>
          <p:cNvGrpSpPr/>
          <p:nvPr/>
        </p:nvGrpSpPr>
        <p:grpSpPr>
          <a:xfrm>
            <a:off x="463072" y="473286"/>
            <a:ext cx="5965519" cy="1753079"/>
            <a:chOff x="463089" y="473286"/>
            <a:chExt cx="6926537" cy="175307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3925F624-2D27-43F4-A039-C34ABA4E07C4}"/>
                </a:ext>
              </a:extLst>
            </p:cNvPr>
            <p:cNvSpPr/>
            <p:nvPr/>
          </p:nvSpPr>
          <p:spPr>
            <a:xfrm>
              <a:off x="463089" y="746851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EE70AE-30CB-4F2C-BBC7-5166FE5E69FE}"/>
                </a:ext>
              </a:extLst>
            </p:cNvPr>
            <p:cNvSpPr/>
            <p:nvPr/>
          </p:nvSpPr>
          <p:spPr>
            <a:xfrm>
              <a:off x="2027583" y="473286"/>
              <a:ext cx="5362043" cy="175307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শ্রেণিবিন্যাসবিদ্যা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Taxonomy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B6EF0B0-7793-4F65-AB51-34AA07582BA1}"/>
              </a:ext>
            </a:extLst>
          </p:cNvPr>
          <p:cNvSpPr txBox="1"/>
          <p:nvPr/>
        </p:nvSpPr>
        <p:spPr>
          <a:xfrm>
            <a:off x="1381633" y="2486069"/>
            <a:ext cx="5070103" cy="378565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7EEAB2-61F1-4F0F-93A8-D92942F86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3449" r="3883"/>
          <a:stretch/>
        </p:blipFill>
        <p:spPr>
          <a:xfrm>
            <a:off x="6474881" y="304800"/>
            <a:ext cx="5254047" cy="60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8448C-4761-4978-AB66-397782D3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359635-1A49-478B-A1A2-946D99A4A7B6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5BE5331-1F98-4C8D-ACA2-0B3C6725681C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0FD10F-FD76-4212-853D-CD9AC4685E9A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শারীরবিদ্যা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Physiology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C56896D-0244-4356-91C3-A01E3EA08A80}"/>
              </a:ext>
            </a:extLst>
          </p:cNvPr>
          <p:cNvSpPr txBox="1"/>
          <p:nvPr/>
        </p:nvSpPr>
        <p:spPr>
          <a:xfrm>
            <a:off x="556595" y="1554438"/>
            <a:ext cx="50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অঙ্গপ্রত্যঙ্গের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82A96-A838-4C2B-887E-6A36DEEF4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7" y="1709530"/>
            <a:ext cx="5539405" cy="4675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4E4DAD-B107-4A52-9C19-CD28AEC39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09" y="1669774"/>
            <a:ext cx="6095996" cy="46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DF7D9-7E1B-4DFC-969D-EF367C7E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D1A8759-66EC-4FAA-BCA6-5F0177A34816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32BC31F-2EEE-4722-A731-A295EA0E2431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50A873-46AA-4E33-8E57-6368E86C8552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হিস্টোলজি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Histology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079BC5-80A6-40C5-B9F9-B4883974231F}"/>
              </a:ext>
            </a:extLst>
          </p:cNvPr>
          <p:cNvSpPr txBox="1"/>
          <p:nvPr/>
        </p:nvSpPr>
        <p:spPr>
          <a:xfrm>
            <a:off x="1000539" y="1554438"/>
            <a:ext cx="10190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টিস্যুসমূহের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38BC7-905A-4CD0-985A-DFC59DD5A7B6}"/>
              </a:ext>
            </a:extLst>
          </p:cNvPr>
          <p:cNvGrpSpPr/>
          <p:nvPr/>
        </p:nvGrpSpPr>
        <p:grpSpPr>
          <a:xfrm>
            <a:off x="525947" y="3000988"/>
            <a:ext cx="11215476" cy="3383727"/>
            <a:chOff x="525947" y="3000988"/>
            <a:chExt cx="11215476" cy="33837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559132-45E6-4CE8-96F1-E60AEAD29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096" y="3000988"/>
              <a:ext cx="3538327" cy="33837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01110-E833-42B5-A858-B841CE4FE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888" y="3000989"/>
              <a:ext cx="3871703" cy="338372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DA71C8-5FF1-400C-855B-484A7FD47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3"/>
            <a:stretch/>
          </p:blipFill>
          <p:spPr>
            <a:xfrm>
              <a:off x="525947" y="3000988"/>
              <a:ext cx="3765689" cy="3383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3438B-0FEA-4F37-A04C-7561AF67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FEA947-4BEA-4961-9750-DED0BA883EF0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3D82EE3-7C5A-4C32-B43B-7FA56C234B0B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108E47-0FD3-4AD6-98F0-8820D7F9F1B7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ভ্রূণবিদ্যা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Embryology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EAB788-CFB0-4F4E-B0EB-241701DB532E}"/>
              </a:ext>
            </a:extLst>
          </p:cNvPr>
          <p:cNvSpPr txBox="1"/>
          <p:nvPr/>
        </p:nvSpPr>
        <p:spPr>
          <a:xfrm>
            <a:off x="596573" y="1799174"/>
            <a:ext cx="4664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নিষিক্ত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পরিস্ফুটন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247C90-78A5-42B4-BC7B-050FB4C6F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12303"/>
          <a:stretch/>
        </p:blipFill>
        <p:spPr>
          <a:xfrm>
            <a:off x="5327593" y="1727387"/>
            <a:ext cx="6148790" cy="45645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90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DB5C6-6BF0-41D6-AD46-DCABF528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1C554-F964-4B51-B67D-EE26A9060639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F53B79E7-ECDD-4586-BF6F-9B80D9CAF935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0FA98B-C2D5-441F-A72A-30A431D6F782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Cytology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51ADF-BA57-49F8-ACE7-E00A5252FDBB}"/>
              </a:ext>
            </a:extLst>
          </p:cNvPr>
          <p:cNvSpPr txBox="1"/>
          <p:nvPr/>
        </p:nvSpPr>
        <p:spPr>
          <a:xfrm>
            <a:off x="967409" y="1616766"/>
            <a:ext cx="10429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AF44D-6AD2-4C95-BD13-FFF4FD5F30F8}"/>
              </a:ext>
            </a:extLst>
          </p:cNvPr>
          <p:cNvGrpSpPr/>
          <p:nvPr/>
        </p:nvGrpSpPr>
        <p:grpSpPr>
          <a:xfrm>
            <a:off x="463826" y="3013089"/>
            <a:ext cx="11279254" cy="3457761"/>
            <a:chOff x="463826" y="3013089"/>
            <a:chExt cx="11279254" cy="34577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A001A7-AF0E-4FEC-AFA6-1AD26CCC0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26" y="3013089"/>
              <a:ext cx="3949149" cy="3444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4DAEBF-4DCD-49D7-91BB-2D93B4B9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03" y="3013089"/>
              <a:ext cx="3486977" cy="342463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42D6CF-9E92-4866-A1AE-B667DFDF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91" y="3026341"/>
              <a:ext cx="3631096" cy="344450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85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E9551-5FA5-4D6D-9A58-2EFCED9B3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B31454-DA7C-4B5D-BFCD-005C6C802852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CF54CC0-F9AE-49E3-8AEB-48EBAB795471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46A5A1-4F05-497A-B991-23C471D3C52D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বংশগতিবিদ্যা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Genetics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76ACD2-2679-4333-87D0-9B1B4E7D8FD7}"/>
              </a:ext>
            </a:extLst>
          </p:cNvPr>
          <p:cNvSpPr txBox="1"/>
          <p:nvPr/>
        </p:nvSpPr>
        <p:spPr>
          <a:xfrm>
            <a:off x="1205949" y="1656523"/>
            <a:ext cx="9415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বংশগতিধারা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6A0194-6061-4CFB-AA93-FCB096CF1EE5}"/>
              </a:ext>
            </a:extLst>
          </p:cNvPr>
          <p:cNvGrpSpPr/>
          <p:nvPr/>
        </p:nvGrpSpPr>
        <p:grpSpPr>
          <a:xfrm>
            <a:off x="499806" y="3056689"/>
            <a:ext cx="11082592" cy="3328025"/>
            <a:chOff x="499806" y="3056689"/>
            <a:chExt cx="11082592" cy="33280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B521D7-DB42-45A6-9270-EC611C7E8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78"/>
            <a:stretch/>
          </p:blipFill>
          <p:spPr>
            <a:xfrm>
              <a:off x="4002157" y="3056689"/>
              <a:ext cx="3647968" cy="33280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8DB8A6-2D6A-43AF-9E91-B3CFAFA5B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06" y="3056689"/>
              <a:ext cx="3462595" cy="33280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1E6C8F-1CA8-4EF0-8FCF-C22643362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103" y="3064416"/>
              <a:ext cx="3896295" cy="3320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9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E224F-5573-43E6-B147-A8E37A4D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E319EC-4E2F-4C50-B5D9-1C01E9EAA451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4D301112-44E6-4020-8689-34EEBC147EF8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D8C318-129C-4487-B2CC-0DA851C98C9E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বিবর্তনবিদ্যা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Evolution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0B942B8-7873-411C-AEA3-B99BFB86C83F}"/>
              </a:ext>
            </a:extLst>
          </p:cNvPr>
          <p:cNvSpPr txBox="1"/>
          <p:nvPr/>
        </p:nvSpPr>
        <p:spPr>
          <a:xfrm>
            <a:off x="450575" y="1955936"/>
            <a:ext cx="5367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তথ্যসমূহের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C75593-CFD5-4454-8E8B-DF83B64F0C1E}"/>
              </a:ext>
            </a:extLst>
          </p:cNvPr>
          <p:cNvGrpSpPr/>
          <p:nvPr/>
        </p:nvGrpSpPr>
        <p:grpSpPr>
          <a:xfrm>
            <a:off x="5982725" y="1482650"/>
            <a:ext cx="5367006" cy="4911158"/>
            <a:chOff x="3794679" y="1535657"/>
            <a:chExt cx="5097930" cy="49111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F52FE8-B5A3-4A51-88EC-D8FE7437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315" y="1535659"/>
              <a:ext cx="2442294" cy="4911157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382EAC-428F-465F-9224-1D86FB688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679" y="1535657"/>
              <a:ext cx="2442295" cy="491115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ED17AA5-74FB-4EA7-9A5D-D6ED1C840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2"/>
          <a:stretch/>
        </p:blipFill>
        <p:spPr>
          <a:xfrm>
            <a:off x="5966468" y="1554438"/>
            <a:ext cx="5743724" cy="49111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ADDE5-D4C6-442E-8246-1B1ADCBA0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671B44-0C54-4668-B03E-4DF0F9B75B79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41F66C9C-F347-441C-9D97-2B0D1065085B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C3BF7C-E655-4E5A-A65D-0FA27EEB124A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বাস্তুবিদ্যা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Ecology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3A8B9EC-301C-4C56-91C1-D229E4FA910D}"/>
              </a:ext>
            </a:extLst>
          </p:cNvPr>
          <p:cNvSpPr txBox="1"/>
          <p:nvPr/>
        </p:nvSpPr>
        <p:spPr>
          <a:xfrm>
            <a:off x="450575" y="1932137"/>
            <a:ext cx="42676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F557E8-E2FA-4612-8BA4-4E7CAC46B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r="6518" b="7295"/>
          <a:stretch/>
        </p:blipFill>
        <p:spPr>
          <a:xfrm>
            <a:off x="4851520" y="2077065"/>
            <a:ext cx="6704375" cy="3957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652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41FB10-9AF2-40B4-BB2E-313BAA4D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0F108A-FA9A-4CAB-B06A-D90CF0A76BBF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3A1A0C-A6E1-4F8C-80B0-CD79F5D21E12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33DA9A-181F-4072-A4D4-9CEA9228C284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এন্ডোক্রাইনোলজি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Endocrinology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A2D6AC9-3692-4661-A519-6641B3291E9A}"/>
              </a:ext>
            </a:extLst>
          </p:cNvPr>
          <p:cNvSpPr txBox="1"/>
          <p:nvPr/>
        </p:nvSpPr>
        <p:spPr>
          <a:xfrm>
            <a:off x="5499649" y="1656522"/>
            <a:ext cx="2181678" cy="4832092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3A67DE-4AA3-4A4D-A148-E76CD19659D4}"/>
              </a:ext>
            </a:extLst>
          </p:cNvPr>
          <p:cNvGrpSpPr/>
          <p:nvPr/>
        </p:nvGrpSpPr>
        <p:grpSpPr>
          <a:xfrm>
            <a:off x="596348" y="1656522"/>
            <a:ext cx="11052312" cy="4799980"/>
            <a:chOff x="596348" y="1656522"/>
            <a:chExt cx="11052312" cy="47999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49F0A2-9B34-44A8-AE14-184FE9FEF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1327" y="1656522"/>
              <a:ext cx="3967333" cy="472819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F7A8F36-00CD-488B-B285-BD7C91DBB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1656522"/>
              <a:ext cx="4903301" cy="479998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35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5E952-D121-4B91-903E-578E7F435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221536-2E34-4DD4-A22E-0B55639AF339}"/>
              </a:ext>
            </a:extLst>
          </p:cNvPr>
          <p:cNvGrpSpPr/>
          <p:nvPr/>
        </p:nvGrpSpPr>
        <p:grpSpPr>
          <a:xfrm>
            <a:off x="2014329" y="280947"/>
            <a:ext cx="9384550" cy="5641290"/>
            <a:chOff x="1961321" y="95419"/>
            <a:chExt cx="9384550" cy="56412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CD2635-0D3B-4DEE-98E4-526022412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321" y="1121291"/>
              <a:ext cx="8065737" cy="46154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930A86-55E7-4C3A-8B59-9108B7F9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44996">
              <a:off x="8845558" y="690732"/>
              <a:ext cx="3095625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15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E976C-37A7-46B7-A337-81CFAA070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798DAC-E257-4922-9D23-BF9DF28EDD99}"/>
              </a:ext>
            </a:extLst>
          </p:cNvPr>
          <p:cNvGrpSpPr/>
          <p:nvPr/>
        </p:nvGrpSpPr>
        <p:grpSpPr>
          <a:xfrm>
            <a:off x="450575" y="401498"/>
            <a:ext cx="11264348" cy="1152940"/>
            <a:chOff x="450575" y="401498"/>
            <a:chExt cx="11264348" cy="11529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E5C99E6-1D49-4DFE-A6B6-05354EAFD433}"/>
                </a:ext>
              </a:extLst>
            </p:cNvPr>
            <p:cNvSpPr/>
            <p:nvPr/>
          </p:nvSpPr>
          <p:spPr>
            <a:xfrm>
              <a:off x="450575" y="401498"/>
              <a:ext cx="1510748" cy="1152940"/>
            </a:xfrm>
            <a:prstGeom prst="rightArrow">
              <a:avLst>
                <a:gd name="adj1" fmla="val 50000"/>
                <a:gd name="adj2" fmla="val 5459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F18CB0-D2CD-4921-9C0F-AECF2C088A5B}"/>
                </a:ext>
              </a:extLst>
            </p:cNvPr>
            <p:cNvSpPr/>
            <p:nvPr/>
          </p:nvSpPr>
          <p:spPr>
            <a:xfrm>
              <a:off x="2027583" y="473286"/>
              <a:ext cx="9687340" cy="10093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জীবভূগোল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Biogeography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3171994-3368-4B85-B8F0-CE651AA4A550}"/>
              </a:ext>
            </a:extLst>
          </p:cNvPr>
          <p:cNvSpPr txBox="1"/>
          <p:nvPr/>
        </p:nvSpPr>
        <p:spPr>
          <a:xfrm>
            <a:off x="393989" y="1554438"/>
            <a:ext cx="35853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সীমারেখায়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ভূমণ্ডলের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C2254-901B-469B-B49E-3AAD6331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31" y="1656522"/>
            <a:ext cx="7570572" cy="47281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ACC93D-3B0C-4CA0-AF49-B0F423B547D3}"/>
              </a:ext>
            </a:extLst>
          </p:cNvPr>
          <p:cNvGrpSpPr/>
          <p:nvPr/>
        </p:nvGrpSpPr>
        <p:grpSpPr>
          <a:xfrm>
            <a:off x="4021378" y="1758460"/>
            <a:ext cx="7570571" cy="4524315"/>
            <a:chOff x="3858237" y="1754532"/>
            <a:chExt cx="7617315" cy="45243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DEA603-58C7-443D-A0D0-C09A1925E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250" y="1754532"/>
              <a:ext cx="3727302" cy="452431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8217B1-278B-4633-AD43-DAED128B5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8236" y="1754532"/>
              <a:ext cx="3817879" cy="452431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943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6F203-CDC7-4799-959F-9D7DDB0D1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E77D842-3F1D-4AA9-A05F-B628BA51FB44}"/>
              </a:ext>
            </a:extLst>
          </p:cNvPr>
          <p:cNvGrpSpPr/>
          <p:nvPr/>
        </p:nvGrpSpPr>
        <p:grpSpPr>
          <a:xfrm>
            <a:off x="291548" y="559904"/>
            <a:ext cx="3286539" cy="5870712"/>
            <a:chOff x="291548" y="559904"/>
            <a:chExt cx="3286539" cy="5870712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1F2AF602-8E9D-488E-ABFB-476FDA8BF8C0}"/>
                </a:ext>
              </a:extLst>
            </p:cNvPr>
            <p:cNvSpPr/>
            <p:nvPr/>
          </p:nvSpPr>
          <p:spPr>
            <a:xfrm>
              <a:off x="291548" y="559904"/>
              <a:ext cx="3286539" cy="2514599"/>
            </a:xfrm>
            <a:prstGeom prst="rightArrow">
              <a:avLst>
                <a:gd name="adj1" fmla="val 66149"/>
                <a:gd name="adj2" fmla="val 5059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F3ECD-F2FD-45A8-A218-4442D4E7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48" y="3207023"/>
              <a:ext cx="3286539" cy="322359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63B950-0429-479A-AF56-A8ECDACBEB03}"/>
              </a:ext>
            </a:extLst>
          </p:cNvPr>
          <p:cNvGrpSpPr/>
          <p:nvPr/>
        </p:nvGrpSpPr>
        <p:grpSpPr>
          <a:xfrm>
            <a:off x="3617841" y="427383"/>
            <a:ext cx="8189843" cy="6003234"/>
            <a:chOff x="3472069" y="427383"/>
            <a:chExt cx="8189843" cy="60032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1FBBDD-6FA3-4A7E-8262-AE1225C08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8" t="6406" r="3553" b="4746"/>
            <a:stretch/>
          </p:blipFill>
          <p:spPr>
            <a:xfrm>
              <a:off x="3472069" y="427383"/>
              <a:ext cx="8189843" cy="60032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2801EE-194B-4B3D-99AE-8A0399E9A939}"/>
                </a:ext>
              </a:extLst>
            </p:cNvPr>
            <p:cNvSpPr txBox="1"/>
            <p:nvPr/>
          </p:nvSpPr>
          <p:spPr>
            <a:xfrm>
              <a:off x="6096000" y="1378233"/>
              <a:ext cx="473102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</a:t>
              </a:r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3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037969-5C50-4596-9401-7891DBEC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EC4BB04-9C95-4A39-8D45-62525C166223}"/>
              </a:ext>
            </a:extLst>
          </p:cNvPr>
          <p:cNvGrpSpPr/>
          <p:nvPr/>
        </p:nvGrpSpPr>
        <p:grpSpPr>
          <a:xfrm>
            <a:off x="7779025" y="420758"/>
            <a:ext cx="3863010" cy="5936972"/>
            <a:chOff x="7779025" y="420758"/>
            <a:chExt cx="3863010" cy="59369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5D80F0-4485-46CE-BCD6-97B198ED377E}"/>
                </a:ext>
              </a:extLst>
            </p:cNvPr>
            <p:cNvGrpSpPr/>
            <p:nvPr/>
          </p:nvGrpSpPr>
          <p:grpSpPr>
            <a:xfrm>
              <a:off x="7779025" y="420758"/>
              <a:ext cx="3863010" cy="5936972"/>
              <a:chOff x="7779025" y="420758"/>
              <a:chExt cx="3863010" cy="593697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440325C-365C-4F94-AEC4-CD1ADA26C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4435" y="2902226"/>
                <a:ext cx="3657600" cy="3455504"/>
              </a:xfrm>
              <a:prstGeom prst="rect">
                <a:avLst/>
              </a:prstGeom>
            </p:spPr>
          </p:pic>
          <p:sp>
            <p:nvSpPr>
              <p:cNvPr id="9" name="Arrow: Left 8">
                <a:extLst>
                  <a:ext uri="{FF2B5EF4-FFF2-40B4-BE49-F238E27FC236}">
                    <a16:creationId xmlns:a16="http://schemas.microsoft.com/office/drawing/2014/main" id="{2F0A3FA4-2E5A-432D-B40C-00997A8F554D}"/>
                  </a:ext>
                </a:extLst>
              </p:cNvPr>
              <p:cNvSpPr/>
              <p:nvPr/>
            </p:nvSpPr>
            <p:spPr>
              <a:xfrm>
                <a:off x="7779025" y="420758"/>
                <a:ext cx="3863010" cy="2401956"/>
              </a:xfrm>
              <a:prstGeom prst="leftArrow">
                <a:avLst>
                  <a:gd name="adj1" fmla="val 72186"/>
                  <a:gd name="adj2" fmla="val 7157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i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Home work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D690FA-64CF-4F03-AE14-E8F0F7F86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727" y="1192693"/>
              <a:ext cx="1344832" cy="9806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99DC27-FF8A-4AB2-972E-A708DEEC0CF2}"/>
              </a:ext>
            </a:extLst>
          </p:cNvPr>
          <p:cNvGrpSpPr/>
          <p:nvPr/>
        </p:nvGrpSpPr>
        <p:grpSpPr>
          <a:xfrm>
            <a:off x="549964" y="473766"/>
            <a:ext cx="7229061" cy="5973416"/>
            <a:chOff x="549964" y="473766"/>
            <a:chExt cx="7229061" cy="59734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43D096-7F84-4741-BEE0-7021BB9F1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" r="5582"/>
            <a:stretch/>
          </p:blipFill>
          <p:spPr>
            <a:xfrm>
              <a:off x="549964" y="473766"/>
              <a:ext cx="7229061" cy="59734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D0882B-ACA9-4631-B0CB-12EB3C0BD02F}"/>
                </a:ext>
              </a:extLst>
            </p:cNvPr>
            <p:cNvSpPr txBox="1"/>
            <p:nvPr/>
          </p:nvSpPr>
          <p:spPr>
            <a:xfrm>
              <a:off x="1366630" y="2305878"/>
              <a:ext cx="559573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জীববিজ্ঞানের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শাখাগুলো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ইংরেজি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নামসহ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5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9DACF4-5389-4870-9944-3E0E030E4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11432" r="10657" b="137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D425B-7641-4FB4-AD74-0DA2A3370B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"/>
          <a:stretch/>
        </p:blipFill>
        <p:spPr>
          <a:xfrm>
            <a:off x="3211372" y="1089991"/>
            <a:ext cx="5769253" cy="45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35748-C32F-459F-86A4-DE680310C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BE94C7-950B-4039-9108-049D0902C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477078"/>
            <a:ext cx="11078818" cy="58442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4F5388-87CB-483F-A1CA-71EFFA115E64}"/>
              </a:ext>
            </a:extLst>
          </p:cNvPr>
          <p:cNvGrpSpPr/>
          <p:nvPr/>
        </p:nvGrpSpPr>
        <p:grpSpPr>
          <a:xfrm>
            <a:off x="954157" y="334601"/>
            <a:ext cx="10177669" cy="5242143"/>
            <a:chOff x="954157" y="334601"/>
            <a:chExt cx="10177669" cy="52421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993434-B1BB-4CAF-80D8-DB6634D6B68B}"/>
                </a:ext>
              </a:extLst>
            </p:cNvPr>
            <p:cNvSpPr/>
            <p:nvPr/>
          </p:nvSpPr>
          <p:spPr>
            <a:xfrm>
              <a:off x="3886199" y="334601"/>
              <a:ext cx="4353339" cy="10678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3B6CB2-199A-4A19-9A0B-68C91B05DAE5}"/>
                </a:ext>
              </a:extLst>
            </p:cNvPr>
            <p:cNvGrpSpPr/>
            <p:nvPr/>
          </p:nvGrpSpPr>
          <p:grpSpPr>
            <a:xfrm>
              <a:off x="954157" y="1582252"/>
              <a:ext cx="10177669" cy="3994492"/>
              <a:chOff x="954157" y="1582252"/>
              <a:chExt cx="10177669" cy="399449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B4B9F5-3076-438C-8FDD-3912F385D3F0}"/>
                  </a:ext>
                </a:extLst>
              </p:cNvPr>
              <p:cNvSpPr/>
              <p:nvPr/>
            </p:nvSpPr>
            <p:spPr>
              <a:xfrm>
                <a:off x="954157" y="1582252"/>
                <a:ext cx="10177669" cy="39944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E7C1211-A123-45D5-B3D9-F20EA53A1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8604" y="1801809"/>
                <a:ext cx="2742652" cy="3294124"/>
              </a:xfrm>
              <a:prstGeom prst="rect">
                <a:avLst/>
              </a:prstGeom>
              <a:ln>
                <a:noFill/>
              </a:ln>
              <a:effectLst>
                <a:reflection blurRad="12700" stA="30000" endPos="30000" dist="5000" dir="5400000" sy="-100000" algn="bl" rotWithShape="0"/>
              </a:effectLst>
              <a:scene3d>
                <a:camera prst="perspectiveContrastingLeftFacing">
                  <a:rot lat="300000" lon="19800000" rev="0"/>
                </a:camera>
                <a:lightRig rig="threePt" dir="t">
                  <a:rot lat="0" lon="0" rev="2700000"/>
                </a:lightRig>
              </a:scene3d>
              <a:sp3d>
                <a:bevelT w="63500" h="50800"/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C0D84-E83E-4E6A-AE00-98C02F31B571}"/>
                  </a:ext>
                </a:extLst>
              </p:cNvPr>
              <p:cNvSpPr txBox="1"/>
              <p:nvPr/>
            </p:nvSpPr>
            <p:spPr>
              <a:xfrm>
                <a:off x="4351256" y="1902115"/>
                <a:ext cx="67631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জাহাঙ্গীর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আলম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গুয়াপঞ্চক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আনোয়ারা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চট্টগ্রাম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Email.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5"/>
                  </a:rPr>
                  <a:t>mjahangirkaptai@gmail.com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Mob. 01815411762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230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CB0E2-B796-4303-AE58-F389A1E24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A940A2-CC62-4805-B3B9-F6B2418C3255}"/>
              </a:ext>
            </a:extLst>
          </p:cNvPr>
          <p:cNvGrpSpPr/>
          <p:nvPr/>
        </p:nvGrpSpPr>
        <p:grpSpPr>
          <a:xfrm>
            <a:off x="596348" y="606285"/>
            <a:ext cx="10999304" cy="5645429"/>
            <a:chOff x="609600" y="424068"/>
            <a:chExt cx="10999304" cy="564542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EF9A81F-2685-4BF9-BBF3-4AD6CE8C9A71}"/>
                </a:ext>
              </a:extLst>
            </p:cNvPr>
            <p:cNvSpPr/>
            <p:nvPr/>
          </p:nvSpPr>
          <p:spPr>
            <a:xfrm>
              <a:off x="8640417" y="1213606"/>
              <a:ext cx="755374" cy="10204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3E6F97-5F04-4696-AB5C-8A635F782971}"/>
                </a:ext>
              </a:extLst>
            </p:cNvPr>
            <p:cNvSpPr/>
            <p:nvPr/>
          </p:nvSpPr>
          <p:spPr>
            <a:xfrm>
              <a:off x="3197089" y="1213606"/>
              <a:ext cx="755374" cy="10204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83B72B4-229D-4C3F-8412-7B538C3FE107}"/>
                </a:ext>
              </a:extLst>
            </p:cNvPr>
            <p:cNvSpPr/>
            <p:nvPr/>
          </p:nvSpPr>
          <p:spPr>
            <a:xfrm>
              <a:off x="2279374" y="424068"/>
              <a:ext cx="7792278" cy="102041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D014C5CA-4CA3-4036-A019-649FD4A00F29}"/>
                </a:ext>
              </a:extLst>
            </p:cNvPr>
            <p:cNvSpPr/>
            <p:nvPr/>
          </p:nvSpPr>
          <p:spPr>
            <a:xfrm>
              <a:off x="609600" y="2015361"/>
              <a:ext cx="10999304" cy="4054136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4AE5EF-F29D-4374-A458-112A5E92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111" y="2338392"/>
              <a:ext cx="2378352" cy="34477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4F7F8F-55C6-48BC-8426-FD8B0FF1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317" y="2338392"/>
              <a:ext cx="2796209" cy="34477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16562F-695F-450A-BA4F-C131DF9BAB91}"/>
                </a:ext>
              </a:extLst>
            </p:cNvPr>
            <p:cNvSpPr txBox="1"/>
            <p:nvPr/>
          </p:nvSpPr>
          <p:spPr>
            <a:xfrm>
              <a:off x="4075047" y="2749767"/>
              <a:ext cx="39292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৯ম </a:t>
              </a:r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92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42DDBA-7B04-4695-B2E4-F493C7D4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492EBFB-3A5D-4B9C-BE92-CA9D7F479836}"/>
              </a:ext>
            </a:extLst>
          </p:cNvPr>
          <p:cNvSpPr/>
          <p:nvPr/>
        </p:nvSpPr>
        <p:spPr>
          <a:xfrm>
            <a:off x="424070" y="3483662"/>
            <a:ext cx="11582400" cy="1414669"/>
          </a:xfrm>
          <a:prstGeom prst="rightArrow">
            <a:avLst>
              <a:gd name="adj1" fmla="val 100000"/>
              <a:gd name="adj2" fmla="val 7665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A1F79B0-01E5-4992-B8A7-F51062A9B38E}"/>
              </a:ext>
            </a:extLst>
          </p:cNvPr>
          <p:cNvSpPr/>
          <p:nvPr/>
        </p:nvSpPr>
        <p:spPr>
          <a:xfrm>
            <a:off x="424070" y="5014293"/>
            <a:ext cx="11582400" cy="1414669"/>
          </a:xfrm>
          <a:prstGeom prst="rightArrow">
            <a:avLst>
              <a:gd name="adj1" fmla="val 100000"/>
              <a:gd name="adj2" fmla="val 7571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শাখাগুলো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2128C6-1FFE-430F-89CE-C3F2D25C5BAE}"/>
              </a:ext>
            </a:extLst>
          </p:cNvPr>
          <p:cNvGrpSpPr/>
          <p:nvPr/>
        </p:nvGrpSpPr>
        <p:grpSpPr>
          <a:xfrm>
            <a:off x="1020416" y="429038"/>
            <a:ext cx="9170506" cy="2996643"/>
            <a:chOff x="1020416" y="429038"/>
            <a:chExt cx="9170506" cy="2996643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FB46D8E7-C7EE-4A04-8243-CBF4B67CC6F0}"/>
                </a:ext>
              </a:extLst>
            </p:cNvPr>
            <p:cNvSpPr/>
            <p:nvPr/>
          </p:nvSpPr>
          <p:spPr>
            <a:xfrm flipH="1">
              <a:off x="1020416" y="429038"/>
              <a:ext cx="4731027" cy="2352264"/>
            </a:xfrm>
            <a:prstGeom prst="cloudCallout">
              <a:avLst>
                <a:gd name="adj1" fmla="val -10127"/>
                <a:gd name="adj2" fmla="val 7226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5A3987-761F-4624-87DA-98C360298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2"/>
            <a:stretch/>
          </p:blipFill>
          <p:spPr>
            <a:xfrm>
              <a:off x="7151617" y="450776"/>
              <a:ext cx="3039305" cy="2974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55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ABF1C-3CF5-4AF5-AC6D-54052BD4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804DB2A-00DF-4CFC-B937-E888D5C7D13C}"/>
              </a:ext>
            </a:extLst>
          </p:cNvPr>
          <p:cNvSpPr/>
          <p:nvPr/>
        </p:nvSpPr>
        <p:spPr>
          <a:xfrm>
            <a:off x="424070" y="742123"/>
            <a:ext cx="11357112" cy="290222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মানবসভ্যতা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চিকিৎসাশাস্ত্রের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466B7106-B3F6-4091-828C-0F8DA9887042}"/>
              </a:ext>
            </a:extLst>
          </p:cNvPr>
          <p:cNvSpPr/>
          <p:nvPr/>
        </p:nvSpPr>
        <p:spPr>
          <a:xfrm>
            <a:off x="6029742" y="4055167"/>
            <a:ext cx="5433391" cy="183873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F0FD2-82FA-4F77-8445-653886B49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8" y="3829880"/>
            <a:ext cx="4876800" cy="24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4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1619B-99FB-4540-A71A-B9176FC99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E35634-4913-4824-8A73-8E2FFF85AEE9}"/>
              </a:ext>
            </a:extLst>
          </p:cNvPr>
          <p:cNvGrpSpPr/>
          <p:nvPr/>
        </p:nvGrpSpPr>
        <p:grpSpPr>
          <a:xfrm>
            <a:off x="702366" y="450574"/>
            <a:ext cx="10787268" cy="6086062"/>
            <a:chOff x="834888" y="420756"/>
            <a:chExt cx="10787268" cy="6086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25EF3-1302-4C3C-A486-9E359D65116C}"/>
                </a:ext>
              </a:extLst>
            </p:cNvPr>
            <p:cNvSpPr/>
            <p:nvPr/>
          </p:nvSpPr>
          <p:spPr>
            <a:xfrm>
              <a:off x="8534400" y="1166191"/>
              <a:ext cx="755374" cy="1099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FD4C4A-3234-4B2F-ACB9-25E6A3EF5AD9}"/>
                </a:ext>
              </a:extLst>
            </p:cNvPr>
            <p:cNvSpPr/>
            <p:nvPr/>
          </p:nvSpPr>
          <p:spPr>
            <a:xfrm>
              <a:off x="3279914" y="1166190"/>
              <a:ext cx="755374" cy="1099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laque 6">
              <a:extLst>
                <a:ext uri="{FF2B5EF4-FFF2-40B4-BE49-F238E27FC236}">
                  <a16:creationId xmlns:a16="http://schemas.microsoft.com/office/drawing/2014/main" id="{DD6DB79F-AA4E-45BB-A720-DAAAE327663A}"/>
                </a:ext>
              </a:extLst>
            </p:cNvPr>
            <p:cNvSpPr/>
            <p:nvPr/>
          </p:nvSpPr>
          <p:spPr>
            <a:xfrm>
              <a:off x="2014330" y="420756"/>
              <a:ext cx="8428383" cy="1010479"/>
            </a:xfrm>
            <a:prstGeom prst="plaque">
              <a:avLst>
                <a:gd name="adj" fmla="val 3300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F6DADFF-D751-4F89-85AB-BCFD59503C1B}"/>
                </a:ext>
              </a:extLst>
            </p:cNvPr>
            <p:cNvSpPr/>
            <p:nvPr/>
          </p:nvSpPr>
          <p:spPr>
            <a:xfrm>
              <a:off x="834888" y="1782417"/>
              <a:ext cx="10787268" cy="47244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ছোট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বেলা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যাদের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যেসব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জিনিসের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আসলে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মুলে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রসায়নের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নিয়ম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কিনা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জড়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জগৎকেও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নিয়ন্ত্রণ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জীবজগৎকে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বুঝতে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রসায়নের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জরুরি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কিন্তু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ভাবলে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ভুল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জানলে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আলাদা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নিষ্প্রয়োজন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বরং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জীবনকে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যেতে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অনেকগুলো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জড়ের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জটিল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সমাবেশ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হিসেবে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জটিলতার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কারণে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গুণের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উদ্ভব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ঘটেছে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223A5-588E-4121-BC7C-02DE01292354}"/>
              </a:ext>
            </a:extLst>
          </p:cNvPr>
          <p:cNvGrpSpPr/>
          <p:nvPr/>
        </p:nvGrpSpPr>
        <p:grpSpPr>
          <a:xfrm>
            <a:off x="702366" y="892863"/>
            <a:ext cx="10588486" cy="5072273"/>
            <a:chOff x="1020418" y="892863"/>
            <a:chExt cx="10588486" cy="50722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54A9D8-BD53-4B72-B806-A14756DC8A4B}"/>
                </a:ext>
              </a:extLst>
            </p:cNvPr>
            <p:cNvGrpSpPr/>
            <p:nvPr/>
          </p:nvGrpSpPr>
          <p:grpSpPr>
            <a:xfrm>
              <a:off x="2981740" y="892863"/>
              <a:ext cx="6851374" cy="2289316"/>
              <a:chOff x="2849218" y="520147"/>
              <a:chExt cx="6851374" cy="228931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F805D9D-668D-419C-82D3-318BD47796AD}"/>
                  </a:ext>
                </a:extLst>
              </p:cNvPr>
              <p:cNvSpPr/>
              <p:nvPr/>
            </p:nvSpPr>
            <p:spPr>
              <a:xfrm>
                <a:off x="8348870" y="1524000"/>
                <a:ext cx="622852" cy="128546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AA73BF-1E74-40EC-95D6-205DAF96D953}"/>
                  </a:ext>
                </a:extLst>
              </p:cNvPr>
              <p:cNvSpPr/>
              <p:nvPr/>
            </p:nvSpPr>
            <p:spPr>
              <a:xfrm>
                <a:off x="3551583" y="1524000"/>
                <a:ext cx="622852" cy="128546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C3F5126-ED50-4BD1-99F6-C82FD54E3547}"/>
                  </a:ext>
                </a:extLst>
              </p:cNvPr>
              <p:cNvSpPr/>
              <p:nvPr/>
            </p:nvSpPr>
            <p:spPr>
              <a:xfrm>
                <a:off x="2849218" y="520147"/>
                <a:ext cx="6851374" cy="128546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জীববিজ্ঞান</a:t>
                </a:r>
                <a:endPara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Plaque 11">
              <a:extLst>
                <a:ext uri="{FF2B5EF4-FFF2-40B4-BE49-F238E27FC236}">
                  <a16:creationId xmlns:a16="http://schemas.microsoft.com/office/drawing/2014/main" id="{B370FCA2-C050-420C-B3EE-8BC628E73800}"/>
                </a:ext>
              </a:extLst>
            </p:cNvPr>
            <p:cNvSpPr/>
            <p:nvPr/>
          </p:nvSpPr>
          <p:spPr>
            <a:xfrm>
              <a:off x="1020418" y="2937011"/>
              <a:ext cx="10588486" cy="3028125"/>
            </a:xfrm>
            <a:prstGeom prst="plaque">
              <a:avLst>
                <a:gd name="adj" fmla="val 1861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জীববিজ্ঞানকে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ইংরেজিতে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Biology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গ্রিক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bios (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logos (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জ্ঞান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দুটির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সংযোগের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67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101ED-ABB5-48DA-A9E7-6737E76A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7" y="0"/>
            <a:ext cx="12735338" cy="6858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B6F6B6A-BB78-4C1A-995C-D5F7D1C3F56A}"/>
              </a:ext>
            </a:extLst>
          </p:cNvPr>
          <p:cNvSpPr/>
          <p:nvPr/>
        </p:nvSpPr>
        <p:spPr>
          <a:xfrm>
            <a:off x="596347" y="296864"/>
            <a:ext cx="11025809" cy="9547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শাখাগুলো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D61E71-9980-4ECD-ABAD-D3B1392851C6}"/>
              </a:ext>
            </a:extLst>
          </p:cNvPr>
          <p:cNvSpPr txBox="1"/>
          <p:nvPr/>
        </p:nvSpPr>
        <p:spPr>
          <a:xfrm>
            <a:off x="530087" y="1362907"/>
            <a:ext cx="11330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তাকালেই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এতটাই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ধরণভিত্তিক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লাগসই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তাগিদে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শাখাগুলোকে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55A059-DC4E-43E9-92BC-D674046BB678}"/>
              </a:ext>
            </a:extLst>
          </p:cNvPr>
          <p:cNvGrpSpPr/>
          <p:nvPr/>
        </p:nvGrpSpPr>
        <p:grpSpPr>
          <a:xfrm>
            <a:off x="417443" y="620093"/>
            <a:ext cx="11357113" cy="2581963"/>
            <a:chOff x="417444" y="635007"/>
            <a:chExt cx="11357113" cy="25819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CD3D95-6504-4205-9CA4-C45FC8372E40}"/>
                </a:ext>
              </a:extLst>
            </p:cNvPr>
            <p:cNvGrpSpPr/>
            <p:nvPr/>
          </p:nvGrpSpPr>
          <p:grpSpPr>
            <a:xfrm>
              <a:off x="417444" y="635007"/>
              <a:ext cx="11357113" cy="1009365"/>
              <a:chOff x="477079" y="886798"/>
              <a:chExt cx="11357113" cy="1009365"/>
            </a:xfrm>
          </p:grpSpPr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0807ABF8-7B8F-4E54-94C6-0A007EDD0E8F}"/>
                  </a:ext>
                </a:extLst>
              </p:cNvPr>
              <p:cNvSpPr/>
              <p:nvPr/>
            </p:nvSpPr>
            <p:spPr>
              <a:xfrm>
                <a:off x="477079" y="886798"/>
                <a:ext cx="1636645" cy="1009365"/>
              </a:xfrm>
              <a:prstGeom prst="rightArrow">
                <a:avLst>
                  <a:gd name="adj1" fmla="val 61980"/>
                  <a:gd name="adj2" fmla="val 7972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C942689-B5F5-4DE4-A4B1-A599D4CC50C6}"/>
                  </a:ext>
                </a:extLst>
              </p:cNvPr>
              <p:cNvSpPr/>
              <p:nvPr/>
            </p:nvSpPr>
            <p:spPr>
              <a:xfrm>
                <a:off x="2146852" y="886798"/>
                <a:ext cx="9687340" cy="10093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ভৌত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জীববিজ্ঞান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1644F5-8902-4B58-986D-6E0621B7D446}"/>
                </a:ext>
              </a:extLst>
            </p:cNvPr>
            <p:cNvSpPr/>
            <p:nvPr/>
          </p:nvSpPr>
          <p:spPr>
            <a:xfrm>
              <a:off x="2087217" y="1814455"/>
              <a:ext cx="9687340" cy="14025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সেসব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বোঝানো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তাত্ত্বিক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অনুসন্ধান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করাটা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49E35D-81A6-4F0B-811C-3E7F484A0ADD}"/>
              </a:ext>
            </a:extLst>
          </p:cNvPr>
          <p:cNvGrpSpPr/>
          <p:nvPr/>
        </p:nvGrpSpPr>
        <p:grpSpPr>
          <a:xfrm>
            <a:off x="417443" y="3514786"/>
            <a:ext cx="11357114" cy="2552148"/>
            <a:chOff x="417444" y="3822149"/>
            <a:chExt cx="11357114" cy="255214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9DB34D-CF61-4F45-B209-9CE304793978}"/>
                </a:ext>
              </a:extLst>
            </p:cNvPr>
            <p:cNvGrpSpPr/>
            <p:nvPr/>
          </p:nvGrpSpPr>
          <p:grpSpPr>
            <a:xfrm>
              <a:off x="417444" y="3822149"/>
              <a:ext cx="11357114" cy="1009366"/>
              <a:chOff x="477078" y="5375981"/>
              <a:chExt cx="11357114" cy="100936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C61710-1AFA-4687-BE9D-E41BB2C64056}"/>
                  </a:ext>
                </a:extLst>
              </p:cNvPr>
              <p:cNvSpPr/>
              <p:nvPr/>
            </p:nvSpPr>
            <p:spPr>
              <a:xfrm>
                <a:off x="2146852" y="5375982"/>
                <a:ext cx="9687340" cy="10093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ফলিত</a:t>
                </a:r>
                <a:r>
                  <a:rPr lang="en-US" sz="5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জীববিজ্ঞান</a:t>
                </a:r>
                <a:endParaRPr lang="en-US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22BCEDC5-9719-4B6B-82CB-1670ED9B1E04}"/>
                  </a:ext>
                </a:extLst>
              </p:cNvPr>
              <p:cNvSpPr/>
              <p:nvPr/>
            </p:nvSpPr>
            <p:spPr>
              <a:xfrm>
                <a:off x="477078" y="5375981"/>
                <a:ext cx="1636645" cy="1009365"/>
              </a:xfrm>
              <a:prstGeom prst="rightArrow">
                <a:avLst>
                  <a:gd name="adj1" fmla="val 61980"/>
                  <a:gd name="adj2" fmla="val 7972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47D18E-1324-4E66-8EE8-171FB6EA1CF9}"/>
                </a:ext>
              </a:extLst>
            </p:cNvPr>
            <p:cNvSpPr/>
            <p:nvPr/>
          </p:nvSpPr>
          <p:spPr>
            <a:xfrm>
              <a:off x="2087218" y="5014851"/>
              <a:ext cx="9687340" cy="13594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ফলিত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সেসব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বোঝানো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প্রয়োগটাই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27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66DAA-4756-49B9-A905-37B98527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C49CD9-F959-4BC1-A72E-AE458DD4B6ED}"/>
              </a:ext>
            </a:extLst>
          </p:cNvPr>
          <p:cNvGrpSpPr/>
          <p:nvPr/>
        </p:nvGrpSpPr>
        <p:grpSpPr>
          <a:xfrm>
            <a:off x="1484244" y="565399"/>
            <a:ext cx="9435547" cy="5811683"/>
            <a:chOff x="1484244" y="565399"/>
            <a:chExt cx="9435547" cy="581168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9B6F34-43C5-48BF-9F46-4F5DD83D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244" y="1944756"/>
              <a:ext cx="9435547" cy="443232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05DB4A-F148-4F52-B63A-E19F80CA9322}"/>
                </a:ext>
              </a:extLst>
            </p:cNvPr>
            <p:cNvSpPr/>
            <p:nvPr/>
          </p:nvSpPr>
          <p:spPr>
            <a:xfrm>
              <a:off x="2160105" y="565399"/>
              <a:ext cx="8083826" cy="128990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64F65D3-5406-405A-B363-2743AB4A1369}"/>
              </a:ext>
            </a:extLst>
          </p:cNvPr>
          <p:cNvSpPr txBox="1"/>
          <p:nvPr/>
        </p:nvSpPr>
        <p:spPr>
          <a:xfrm>
            <a:off x="4234068" y="3038245"/>
            <a:ext cx="4015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665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107</cp:revision>
  <dcterms:created xsi:type="dcterms:W3CDTF">2022-02-04T06:16:40Z</dcterms:created>
  <dcterms:modified xsi:type="dcterms:W3CDTF">2022-02-06T18:16:53Z</dcterms:modified>
</cp:coreProperties>
</file>