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WELCOME TO ALL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tx1"/>
                </a:solidFill>
              </a:rPr>
              <a:t>ALLAH HAFEZ</a:t>
            </a:r>
            <a:endParaRPr lang="en-US" sz="19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300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Unit-5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Lesson-1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greed of mighty rivers.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প্রমত্ত নদীর করাল গ্রাস)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Word Meaning- 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শব্দার্থ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Claim-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দাবি করা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Consume-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নিঃশেষ করা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Current-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স্রোত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Dancing of the flame-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অগ্নি শিখার দাপাদাপি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Demolish-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 ফেলা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ভূমিসাৎ করা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ধ্বংস করা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Devour-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গ্রাস করা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Embankment-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বেড়ি বাঁধ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Erosion-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ক্ষয় সাধন করা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Estimate-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খসড়া হিসাব করা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Greed-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লোভ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Harsh-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কঠোর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নিষ্ঠুর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Shatter-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ভেঙ্গে চুরমার করা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Shelter-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নিরাপদ আশ্রয়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সরণ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Tremble-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কেঁপে ওঠা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Turmoil-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বিশৃংখলা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গন্ডগোল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Unsteady-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টলমলে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অস্থির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Volume-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বিপুল পরিমাণ  </a:t>
            </a:r>
            <a:endParaRPr lang="bn-IN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READING TEXT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lives in a slum on 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Sirajgonj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Town Protection Embankment.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Her polythene-roofed shelter looks like a cage.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She is nearly 45 but looks more than her age.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In front of her shelter, she is trying to make a fire to cook the day’s only meal.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Her weak hands tremble as she adds some fallen leaves and straw to the fire.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whispering wind from the river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makes the fire unsteady.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dancing flames remind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of the turmoil in her life.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Not long ago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had everything- a family, cultivable land and cattle.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erosion of 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gradually consumed all her landed property.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It finally claimed her only shelter during the last monsoon.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It took the river only a day to devour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Meher’s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house, trees, vegetable garden and the bamboo bush.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She had a happy family once.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Over the years, she lost her husband and her family to diseases that cruel hunger and poverty brought to the family.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Now, she is the only one left to live on with the loss and the pain.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greedy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has shattered her dreams and happiness.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Now, she is the only one left to live on with the loss and the pain.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greedy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has shattered her dreams and happiness.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There are thousand others waiting to share the same fate like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Bangladesh is a land of rivers, some of whose banks overflow or erode during monsoon.  Erosion is a harsh reality for the people living along the river banks.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During each monsoon many more villages are threatened by the mighty rivers like 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Padma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and the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Meghna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It is estimated that river erosion makes at least 100,000 people homeless every year in Bangladesh.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In fact river erosion is one of the main dangers caused by climate change.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If we can’t take prompt actions to adapt to climate change, there will be thousands of more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in our towns and villages every year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2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2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2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2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24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24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24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READING TEXT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lives in a slum on the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Sirajgonj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Town Protection Embankment.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মেহেরজান বাস করেন সিরাজগঞ্জ শহর রক্ষা বাঁধের ওপর এক বস্তিতে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Her polythene-roofed shelter looks like a cage.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 পলিথিনের ছাউনি দেওয়া আশ্রয়টি দেখতে খাঁচার মত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She is nearly 45 but looks more than her age.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 বয়স প্রায় ৪৫ বছর কিন্তু তাকে তার বয়সের চেয়েও বেশি বয়স্ক দেখায়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In front of her shelter, she is trying to make a fire to cook the day’s only meal.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 আশ্রয়ের সামনে আগুন জ্বালিয়ে তিনি তার সারা দিনের একমাত্র খাবার রান্নার চেষ্টা করছেন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Her weak hands tremble as she adds some fallen leaves and straw to the fire.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আগুনে কিছু ঝরা পাতা ও খড় দেওয়ার সময় তার দূর্বল হাত কেঁপে ওঠে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whispering wind from the river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makes the fire unsteady.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যমুনা নদী থেকে আসা শন শন শব্দের বাতাস আগুনকে অস্থির করে তোলে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dancing flames remind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of the turmoil in her life.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কম্পমান অগ্নিশিখা মেহেরজানকে তার জীবনের উথথান-পতনের কথা মনে করিয়ে দেয়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Not long ago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had everything- a family, cultivable land and cattle.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কিছুদিন আগেও মেহেরজানের সবই ছিল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–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একটি পরিবার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চাষের জমি এবং গবাদি পশু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erosion of the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gradually consumed all her landed property.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যমুনার ভাঙ্গন ধীরে ধীরে তার সব জমিজমা গ্রাস করেছে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It finally claimed her only shelter during the last monsoon.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গত বছর যমুনা তার একমাত্র আশ্রয়ের দিকেও হাত  বাড়িয়েছে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It took the river only a day to devour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Meher’s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house, trees, vegetable garden and the bamboo bush.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মেহেরের বাড়ি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গাছপালা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শাক-সব্জির বাগান এবং বাঁশঝাড় গ্রাস করতে নদীর মাত্র এক দিন সময় লেগেছিল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She had a happy family once.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একসময় তার একটি সুখি পরিবার ছিল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Over the years, she lost her husband and her family to diseases that cruel hunger and poverty brought to the family.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 কয়েক বছরে তিনি তার স্বামী ও পরিবারকে হারিয়েছেন যারা ক্ষুধা ও দারিদ্রের কারণে রোগে ভূগে মারা গেছেন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Now, she is the only one left to live on with the loss and the pain.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এই ক্ষতি ও দুঃখ নিয়ে একমাত্র তিনিই এখন বেঁচে আছেন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The greedy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has shattered her dreams and happiness.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লোভী যমুনা তার স্বপ্ন ও সুখকে চুরমার করে দিয়েছে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Now, she is the only one left to live on with the loss and the pain.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এই ক্ষতি ও দুঃখ নিয়ে একমাত্র তিনিই এখন বেঁচে আছেন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The greedy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has shattered her dreams and happiness.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লোভী যমুনা তার স্বপ্ন ও সুখকে চুরমার করে দিয়েছে</a:t>
            </a:r>
            <a:r>
              <a:rPr lang="hi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There are thousand others waiting to share the same fate like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মেহেরজানের মত এমন হাজারো মানুষ আছে যারা একই নিয়তিকে ভাগ করে নেওয়ার অপেক্ষায় আছে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Bangladesh is a land of rivers, some of whose banks overflow or erode during monsoon.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 একটি নদী মাতৃকদেশ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বর্ষাকালে যাদের কোনো কোনোটি দু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কুল প্লাবিত করে বা ভাঙ্গে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Erosion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is a harsh reality for the people living along the river banks.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নদী তীরে বাস করা মানুষদের জন্য ভাঙ্গন একটি কঠিন বাস্তবতা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During each monsoon many more villages are threatened by the mighty rivers like the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the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Padma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and the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Meghna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 বর্ষা মৌসুমে আরও অনেক গ্রাম যমুনা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পদ্মা এবং মেঘনার মত প্রমত্তা নদীর হুমকির মধ্যে থাকে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It is estimated that river erosion makes at least 100,000 people homeless every year in Bangladesh.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 সমীক্ষায় দেখা যায় যে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 বছর নদী ভাঙ্গনের কারণে বাংলাদেশের প্রায় এক লাখ লোক গৃহহীন হয়ে পড়ে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In fact river erosion is one of the main dangers caused by climate change.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প্রকৃতপক্ষে নদী ভাঙ্গন হলো জলবায়ু পরিবর্তনের কারণে সৃষ্ট প্রধান দুর্যোগ গুলোর মধ্যে অন্যতম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If we can’t take prompt actions to adapt to climate change, there will be thousands of more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Meherjans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in our towns and villages every year.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আমরা যদি জল বায়ু পরিবর্তনের সাথে খাপ খাওয়ানোর জন্য তাৎক্ষণিক পদক্ষেপ গ্রহণ করতে না পারি তা হলে প্রতি বছর আমাদের শহর ও গ্রামে এ রকম হাজারো মেহেরজানকে পাওয়া যাবে</a:t>
            </a:r>
            <a:r>
              <a:rPr lang="hi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lang="bn-IN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SINGLE TASK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Complete the summery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Meherjan’s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life with        words/ phrases from the box.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is a typical (1)…………….. woman who lives in a slum. She lost her shelter and properties (2)…………….. the erosion of river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Jamuna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 She also lost her family. Her husband had died of disease caused by  poverty and (3)……………………..  . Now, she is only a (4)…………………  . Like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there are many people who have become the (5)…………….. of river erosion.  River erosion is still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possing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(6) ……………… to the lives and properties of thousands of people. People living (7) ………….….. Rivers are most likely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victimes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of river erosion. Each year about (8) ……………… people become homeless due to river erosion in Bangladesh.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Meherjan’s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life is just one (9) ………………… of how climate change (10)……………… the lives of thousands of people.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Answers- 1. homeless 2. due to 3.shortage of food  4. slum dweller 5. victims 6. threats 7. close to 8. one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lakh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9. example 10. affects.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HOME TASK	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90925" algn="l"/>
              </a:tabLst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Write a summary of the passage in no more than 70/80 words. 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1350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Ayub Ali</dc:creator>
  <cp:lastModifiedBy>Mohammad Ayub Ali</cp:lastModifiedBy>
  <cp:revision>10</cp:revision>
  <dcterms:created xsi:type="dcterms:W3CDTF">2006-08-16T00:00:00Z</dcterms:created>
  <dcterms:modified xsi:type="dcterms:W3CDTF">2021-11-14T12:12:52Z</dcterms:modified>
</cp:coreProperties>
</file>