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8" r:id="rId4"/>
    <p:sldId id="296" r:id="rId5"/>
    <p:sldId id="299" r:id="rId6"/>
    <p:sldId id="300" r:id="rId7"/>
    <p:sldId id="285" r:id="rId8"/>
    <p:sldId id="281" r:id="rId9"/>
    <p:sldId id="271" r:id="rId10"/>
    <p:sldId id="270" r:id="rId11"/>
    <p:sldId id="284" r:id="rId12"/>
    <p:sldId id="268" r:id="rId13"/>
    <p:sldId id="279" r:id="rId14"/>
    <p:sldId id="282" r:id="rId15"/>
    <p:sldId id="283" r:id="rId16"/>
    <p:sldId id="286" r:id="rId17"/>
    <p:sldId id="301" r:id="rId18"/>
    <p:sldId id="302" r:id="rId19"/>
    <p:sldId id="303" r:id="rId20"/>
    <p:sldId id="304" r:id="rId21"/>
    <p:sldId id="305" r:id="rId22"/>
  </p:sldIdLst>
  <p:sldSz cx="9418638" cy="55784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2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02" y="58"/>
      </p:cViewPr>
      <p:guideLst>
        <p:guide orient="horz" pos="1757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EA1F7-5645-4229-8C35-91E30128F994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5F2915D-2B21-439E-AFDF-71B35813E76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72AAD972-DD1C-43A2-829E-A46ACAF38874}" type="parTrans" cxnId="{E8066571-5B96-460D-90AA-7782ECDD41DB}">
      <dgm:prSet/>
      <dgm:spPr/>
      <dgm:t>
        <a:bodyPr/>
        <a:lstStyle/>
        <a:p>
          <a:endParaRPr lang="en-US" sz="2000"/>
        </a:p>
      </dgm:t>
    </dgm:pt>
    <dgm:pt modelId="{E9B744F0-D017-43C0-A9CA-B9CD2C7D562E}" type="sibTrans" cxnId="{E8066571-5B96-460D-90AA-7782ECDD41DB}">
      <dgm:prSet/>
      <dgm:spPr/>
      <dgm:t>
        <a:bodyPr/>
        <a:lstStyle/>
        <a:p>
          <a:endParaRPr lang="en-US" sz="2000"/>
        </a:p>
      </dgm:t>
    </dgm:pt>
    <dgm:pt modelId="{DA6D3DAC-81AC-41E0-9BB1-B5107BB0AD75}">
      <dgm:prSet phldrT="[Text]" custT="1"/>
      <dgm:spPr/>
      <dgm:t>
        <a:bodyPr/>
        <a:lstStyle/>
        <a:p>
          <a:r>
            <a:rPr lang="bn-BD" sz="24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জন্মঃ ২৫মে, ১৮৯৯</a:t>
          </a:r>
          <a:endParaRPr lang="en-US" sz="2400" dirty="0">
            <a:ln>
              <a:solidFill>
                <a:srgbClr val="00B0F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955E44B6-1645-45F4-B411-9123D4E54199}" type="parTrans" cxnId="{C5A44428-A429-4263-AEEE-E370C673D063}">
      <dgm:prSet custT="1"/>
      <dgm:spPr/>
      <dgm:t>
        <a:bodyPr/>
        <a:lstStyle/>
        <a:p>
          <a:endParaRPr lang="en-US" sz="1800"/>
        </a:p>
      </dgm:t>
    </dgm:pt>
    <dgm:pt modelId="{C9AF9688-92B1-40ED-B702-6976EBCE0CEC}" type="sibTrans" cxnId="{C5A44428-A429-4263-AEEE-E370C673D063}">
      <dgm:prSet/>
      <dgm:spPr/>
      <dgm:t>
        <a:bodyPr/>
        <a:lstStyle/>
        <a:p>
          <a:endParaRPr lang="en-US" sz="2000"/>
        </a:p>
      </dgm:t>
    </dgm:pt>
    <dgm:pt modelId="{0803C975-D894-4806-882A-F8D64466DBF4}">
      <dgm:prSet phldrT="[Text]" custT="1"/>
      <dgm:spPr/>
      <dgm:t>
        <a:bodyPr/>
        <a:lstStyle/>
        <a:p>
          <a:pPr algn="just"/>
          <a:r>
            <a: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ছড়া, কবিতা ও গল্প লিখেছেন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6AC469D-21F1-4886-8B51-3C366FEC696E}" type="parTrans" cxnId="{79C65086-6107-48D5-AD0B-22DC89FBDD78}">
      <dgm:prSet custT="1"/>
      <dgm:spPr/>
      <dgm:t>
        <a:bodyPr/>
        <a:lstStyle/>
        <a:p>
          <a:endParaRPr lang="en-US" sz="1800"/>
        </a:p>
      </dgm:t>
    </dgm:pt>
    <dgm:pt modelId="{B3BFAC82-BA17-4EAC-A7FA-7B4E34AD31CF}" type="sibTrans" cxnId="{79C65086-6107-48D5-AD0B-22DC89FBDD78}">
      <dgm:prSet/>
      <dgm:spPr/>
      <dgm:t>
        <a:bodyPr/>
        <a:lstStyle/>
        <a:p>
          <a:endParaRPr lang="en-US" sz="2000"/>
        </a:p>
      </dgm:t>
    </dgm:pt>
    <dgm:pt modelId="{6C09E06F-01B2-433D-9D5D-63FD55AFFA35}">
      <dgm:prSet phldrT="[Text]" custT="1"/>
      <dgm:spPr/>
      <dgm:t>
        <a:bodyPr/>
        <a:lstStyle/>
        <a:p>
          <a:r>
            <a: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২৯ আগস্ট, ১৯৭৬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26028BE-78AA-4288-9B20-E58C5ECE7310}" type="parTrans" cxnId="{7F784221-707E-41B1-9C7C-2ECEB24958E9}">
      <dgm:prSet custT="1"/>
      <dgm:spPr/>
      <dgm:t>
        <a:bodyPr/>
        <a:lstStyle/>
        <a:p>
          <a:endParaRPr lang="en-US" sz="1800"/>
        </a:p>
      </dgm:t>
    </dgm:pt>
    <dgm:pt modelId="{5D81A672-B003-43A8-B56B-40D4FAC81C01}" type="sibTrans" cxnId="{7F784221-707E-41B1-9C7C-2ECEB24958E9}">
      <dgm:prSet/>
      <dgm:spPr/>
      <dgm:t>
        <a:bodyPr/>
        <a:lstStyle/>
        <a:p>
          <a:endParaRPr lang="en-US" sz="2000"/>
        </a:p>
      </dgm:t>
    </dgm:pt>
    <dgm:pt modelId="{12284DE0-F912-48C8-86EB-8EC5A909FF80}">
      <dgm:prSet phldrT="[Text]" custT="1"/>
      <dgm:spPr/>
      <dgm:t>
        <a:bodyPr/>
        <a:lstStyle/>
        <a:p>
          <a:r>
            <a:rPr lang="bn-BD" sz="28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জাতীয়</a:t>
          </a:r>
          <a:r>
            <a:rPr lang="bn-BD" sz="2800" baseline="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 কবি </a:t>
          </a:r>
          <a:endParaRPr lang="en-US" sz="2800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862936C4-3A43-4A0C-993D-34FF8AB0DD3E}" type="sibTrans" cxnId="{18A85523-A9B6-4122-875B-47A325479D30}">
      <dgm:prSet/>
      <dgm:spPr/>
      <dgm:t>
        <a:bodyPr/>
        <a:lstStyle/>
        <a:p>
          <a:endParaRPr lang="en-US" sz="2000"/>
        </a:p>
      </dgm:t>
    </dgm:pt>
    <dgm:pt modelId="{326096D3-B506-4C24-B501-C582F61EA45D}" type="parTrans" cxnId="{18A85523-A9B6-4122-875B-47A325479D30}">
      <dgm:prSet custT="1"/>
      <dgm:spPr/>
      <dgm:t>
        <a:bodyPr/>
        <a:lstStyle/>
        <a:p>
          <a:endParaRPr lang="en-US" sz="1800"/>
        </a:p>
      </dgm:t>
    </dgm:pt>
    <dgm:pt modelId="{7A965186-DB50-4608-96B6-ED71BAC74B3F}" type="pres">
      <dgm:prSet presAssocID="{A3FEA1F7-5645-4229-8C35-91E30128F9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D03372-89C1-4D95-989C-C1B48DAD4D72}" type="pres">
      <dgm:prSet presAssocID="{95F2915D-2B21-439E-AFDF-71B35813E76E}" presName="centerShape" presStyleLbl="node0" presStyleIdx="0" presStyleCnt="1" custLinFactNeighborX="-607" custLinFactNeighborY="-1405"/>
      <dgm:spPr/>
    </dgm:pt>
    <dgm:pt modelId="{FCC17DC7-99FF-4155-98A9-A9BF4AE61AE1}" type="pres">
      <dgm:prSet presAssocID="{955E44B6-1645-45F4-B411-9123D4E54199}" presName="parTrans" presStyleLbl="sibTrans2D1" presStyleIdx="0" presStyleCnt="4"/>
      <dgm:spPr/>
    </dgm:pt>
    <dgm:pt modelId="{60F0EA4B-F78C-4C62-906D-BA73F6FD7148}" type="pres">
      <dgm:prSet presAssocID="{955E44B6-1645-45F4-B411-9123D4E54199}" presName="connectorText" presStyleLbl="sibTrans2D1" presStyleIdx="0" presStyleCnt="4"/>
      <dgm:spPr/>
    </dgm:pt>
    <dgm:pt modelId="{B1CB2E94-4B8F-4B91-A903-A17CBD1FBEDB}" type="pres">
      <dgm:prSet presAssocID="{DA6D3DAC-81AC-41E0-9BB1-B5107BB0AD75}" presName="node" presStyleLbl="node1" presStyleIdx="0" presStyleCnt="4" custScaleX="176895">
        <dgm:presLayoutVars>
          <dgm:bulletEnabled val="1"/>
        </dgm:presLayoutVars>
      </dgm:prSet>
      <dgm:spPr/>
    </dgm:pt>
    <dgm:pt modelId="{BCA7F1F2-A636-43FF-B964-73B9ED222133}" type="pres">
      <dgm:prSet presAssocID="{56AC469D-21F1-4886-8B51-3C366FEC696E}" presName="parTrans" presStyleLbl="sibTrans2D1" presStyleIdx="1" presStyleCnt="4"/>
      <dgm:spPr/>
    </dgm:pt>
    <dgm:pt modelId="{43BD9E22-8137-4B2C-9AC3-0A0920978871}" type="pres">
      <dgm:prSet presAssocID="{56AC469D-21F1-4886-8B51-3C366FEC696E}" presName="connectorText" presStyleLbl="sibTrans2D1" presStyleIdx="1" presStyleCnt="4"/>
      <dgm:spPr/>
    </dgm:pt>
    <dgm:pt modelId="{02A529DA-59D3-4179-A138-798023F98290}" type="pres">
      <dgm:prSet presAssocID="{0803C975-D894-4806-882A-F8D64466DBF4}" presName="node" presStyleLbl="node1" presStyleIdx="1" presStyleCnt="4" custScaleX="143016" custScaleY="130046" custRadScaleRad="97996" custRadScaleInc="-249">
        <dgm:presLayoutVars>
          <dgm:bulletEnabled val="1"/>
        </dgm:presLayoutVars>
      </dgm:prSet>
      <dgm:spPr/>
    </dgm:pt>
    <dgm:pt modelId="{19B955C1-1127-4920-957B-AF78A834F9DE}" type="pres">
      <dgm:prSet presAssocID="{326096D3-B506-4C24-B501-C582F61EA45D}" presName="parTrans" presStyleLbl="sibTrans2D1" presStyleIdx="2" presStyleCnt="4"/>
      <dgm:spPr/>
    </dgm:pt>
    <dgm:pt modelId="{EA9BF931-A44D-4E38-B99E-A740C60945E4}" type="pres">
      <dgm:prSet presAssocID="{326096D3-B506-4C24-B501-C582F61EA45D}" presName="connectorText" presStyleLbl="sibTrans2D1" presStyleIdx="2" presStyleCnt="4"/>
      <dgm:spPr/>
    </dgm:pt>
    <dgm:pt modelId="{DB6648B3-224D-4E7D-ABE9-CC2190A848DD}" type="pres">
      <dgm:prSet presAssocID="{12284DE0-F912-48C8-86EB-8EC5A909FF80}" presName="node" presStyleLbl="node1" presStyleIdx="2" presStyleCnt="4" custScaleX="142829">
        <dgm:presLayoutVars>
          <dgm:bulletEnabled val="1"/>
        </dgm:presLayoutVars>
      </dgm:prSet>
      <dgm:spPr/>
    </dgm:pt>
    <dgm:pt modelId="{28F09FB2-3041-45BE-BAFF-2A35FCF8A8A7}" type="pres">
      <dgm:prSet presAssocID="{126028BE-78AA-4288-9B20-E58C5ECE7310}" presName="parTrans" presStyleLbl="sibTrans2D1" presStyleIdx="3" presStyleCnt="4"/>
      <dgm:spPr/>
    </dgm:pt>
    <dgm:pt modelId="{40A592A7-9ED4-4AF5-A491-C5CE66392097}" type="pres">
      <dgm:prSet presAssocID="{126028BE-78AA-4288-9B20-E58C5ECE7310}" presName="connectorText" presStyleLbl="sibTrans2D1" presStyleIdx="3" presStyleCnt="4"/>
      <dgm:spPr/>
    </dgm:pt>
    <dgm:pt modelId="{364EB84D-9C4A-43FD-9F72-B1945B0F155F}" type="pres">
      <dgm:prSet presAssocID="{6C09E06F-01B2-433D-9D5D-63FD55AFFA35}" presName="node" presStyleLbl="node1" presStyleIdx="3" presStyleCnt="4" custScaleX="129879">
        <dgm:presLayoutVars>
          <dgm:bulletEnabled val="1"/>
        </dgm:presLayoutVars>
      </dgm:prSet>
      <dgm:spPr/>
    </dgm:pt>
  </dgm:ptLst>
  <dgm:cxnLst>
    <dgm:cxn modelId="{BE1F7808-8AB4-4C00-85F7-B5A7C05E5617}" type="presOf" srcId="{0803C975-D894-4806-882A-F8D64466DBF4}" destId="{02A529DA-59D3-4179-A138-798023F98290}" srcOrd="0" destOrd="0" presId="urn:microsoft.com/office/officeart/2005/8/layout/radial5"/>
    <dgm:cxn modelId="{9EA5011C-07B4-4F7B-86CE-808B06A78526}" type="presOf" srcId="{126028BE-78AA-4288-9B20-E58C5ECE7310}" destId="{28F09FB2-3041-45BE-BAFF-2A35FCF8A8A7}" srcOrd="0" destOrd="0" presId="urn:microsoft.com/office/officeart/2005/8/layout/radial5"/>
    <dgm:cxn modelId="{7F784221-707E-41B1-9C7C-2ECEB24958E9}" srcId="{95F2915D-2B21-439E-AFDF-71B35813E76E}" destId="{6C09E06F-01B2-433D-9D5D-63FD55AFFA35}" srcOrd="3" destOrd="0" parTransId="{126028BE-78AA-4288-9B20-E58C5ECE7310}" sibTransId="{5D81A672-B003-43A8-B56B-40D4FAC81C01}"/>
    <dgm:cxn modelId="{18A85523-A9B6-4122-875B-47A325479D30}" srcId="{95F2915D-2B21-439E-AFDF-71B35813E76E}" destId="{12284DE0-F912-48C8-86EB-8EC5A909FF80}" srcOrd="2" destOrd="0" parTransId="{326096D3-B506-4C24-B501-C582F61EA45D}" sibTransId="{862936C4-3A43-4A0C-993D-34FF8AB0DD3E}"/>
    <dgm:cxn modelId="{C5A44428-A429-4263-AEEE-E370C673D063}" srcId="{95F2915D-2B21-439E-AFDF-71B35813E76E}" destId="{DA6D3DAC-81AC-41E0-9BB1-B5107BB0AD75}" srcOrd="0" destOrd="0" parTransId="{955E44B6-1645-45F4-B411-9123D4E54199}" sibTransId="{C9AF9688-92B1-40ED-B702-6976EBCE0CEC}"/>
    <dgm:cxn modelId="{8D57612E-A3E4-464E-95F9-3026D38B89DB}" type="presOf" srcId="{126028BE-78AA-4288-9B20-E58C5ECE7310}" destId="{40A592A7-9ED4-4AF5-A491-C5CE66392097}" srcOrd="1" destOrd="0" presId="urn:microsoft.com/office/officeart/2005/8/layout/radial5"/>
    <dgm:cxn modelId="{67C4A62E-E78A-4DF9-B4BE-8B23664EE0E8}" type="presOf" srcId="{DA6D3DAC-81AC-41E0-9BB1-B5107BB0AD75}" destId="{B1CB2E94-4B8F-4B91-A903-A17CBD1FBEDB}" srcOrd="0" destOrd="0" presId="urn:microsoft.com/office/officeart/2005/8/layout/radial5"/>
    <dgm:cxn modelId="{9EBBFC6C-ADC0-46A6-A0A4-DD5A0605DCDD}" type="presOf" srcId="{12284DE0-F912-48C8-86EB-8EC5A909FF80}" destId="{DB6648B3-224D-4E7D-ABE9-CC2190A848DD}" srcOrd="0" destOrd="0" presId="urn:microsoft.com/office/officeart/2005/8/layout/radial5"/>
    <dgm:cxn modelId="{3BA3774E-1C28-43C4-8208-96C2F24205D0}" type="presOf" srcId="{95F2915D-2B21-439E-AFDF-71B35813E76E}" destId="{DFD03372-89C1-4D95-989C-C1B48DAD4D72}" srcOrd="0" destOrd="0" presId="urn:microsoft.com/office/officeart/2005/8/layout/radial5"/>
    <dgm:cxn modelId="{F6B2D76F-76CB-4B81-86CC-B122C6820424}" type="presOf" srcId="{56AC469D-21F1-4886-8B51-3C366FEC696E}" destId="{BCA7F1F2-A636-43FF-B964-73B9ED222133}" srcOrd="0" destOrd="0" presId="urn:microsoft.com/office/officeart/2005/8/layout/radial5"/>
    <dgm:cxn modelId="{E8066571-5B96-460D-90AA-7782ECDD41DB}" srcId="{A3FEA1F7-5645-4229-8C35-91E30128F994}" destId="{95F2915D-2B21-439E-AFDF-71B35813E76E}" srcOrd="0" destOrd="0" parTransId="{72AAD972-DD1C-43A2-829E-A46ACAF38874}" sibTransId="{E9B744F0-D017-43C0-A9CA-B9CD2C7D562E}"/>
    <dgm:cxn modelId="{E870D975-1769-4C5E-A2DF-575F15BE5214}" type="presOf" srcId="{6C09E06F-01B2-433D-9D5D-63FD55AFFA35}" destId="{364EB84D-9C4A-43FD-9F72-B1945B0F155F}" srcOrd="0" destOrd="0" presId="urn:microsoft.com/office/officeart/2005/8/layout/radial5"/>
    <dgm:cxn modelId="{EB675B84-63B0-4799-9F56-64A3F8F26C68}" type="presOf" srcId="{955E44B6-1645-45F4-B411-9123D4E54199}" destId="{FCC17DC7-99FF-4155-98A9-A9BF4AE61AE1}" srcOrd="0" destOrd="0" presId="urn:microsoft.com/office/officeart/2005/8/layout/radial5"/>
    <dgm:cxn modelId="{79C65086-6107-48D5-AD0B-22DC89FBDD78}" srcId="{95F2915D-2B21-439E-AFDF-71B35813E76E}" destId="{0803C975-D894-4806-882A-F8D64466DBF4}" srcOrd="1" destOrd="0" parTransId="{56AC469D-21F1-4886-8B51-3C366FEC696E}" sibTransId="{B3BFAC82-BA17-4EAC-A7FA-7B4E34AD31CF}"/>
    <dgm:cxn modelId="{648DB38D-F025-46DB-A2D1-165427601A0A}" type="presOf" srcId="{326096D3-B506-4C24-B501-C582F61EA45D}" destId="{19B955C1-1127-4920-957B-AF78A834F9DE}" srcOrd="0" destOrd="0" presId="urn:microsoft.com/office/officeart/2005/8/layout/radial5"/>
    <dgm:cxn modelId="{FFF057A1-FEF5-41B9-8F67-342B878C1D46}" type="presOf" srcId="{A3FEA1F7-5645-4229-8C35-91E30128F994}" destId="{7A965186-DB50-4608-96B6-ED71BAC74B3F}" srcOrd="0" destOrd="0" presId="urn:microsoft.com/office/officeart/2005/8/layout/radial5"/>
    <dgm:cxn modelId="{F00AEAA4-3271-45F2-B070-635F0F9D25D9}" type="presOf" srcId="{955E44B6-1645-45F4-B411-9123D4E54199}" destId="{60F0EA4B-F78C-4C62-906D-BA73F6FD7148}" srcOrd="1" destOrd="0" presId="urn:microsoft.com/office/officeart/2005/8/layout/radial5"/>
    <dgm:cxn modelId="{9D5313DC-729B-41CF-A4D5-E5A8FEC70463}" type="presOf" srcId="{56AC469D-21F1-4886-8B51-3C366FEC696E}" destId="{43BD9E22-8137-4B2C-9AC3-0A0920978871}" srcOrd="1" destOrd="0" presId="urn:microsoft.com/office/officeart/2005/8/layout/radial5"/>
    <dgm:cxn modelId="{540A93EB-B99E-4AF5-AB2B-8DAA008B8B2E}" type="presOf" srcId="{326096D3-B506-4C24-B501-C582F61EA45D}" destId="{EA9BF931-A44D-4E38-B99E-A740C60945E4}" srcOrd="1" destOrd="0" presId="urn:microsoft.com/office/officeart/2005/8/layout/radial5"/>
    <dgm:cxn modelId="{352F90E2-199C-465B-90A2-D96FC68045D0}" type="presParOf" srcId="{7A965186-DB50-4608-96B6-ED71BAC74B3F}" destId="{DFD03372-89C1-4D95-989C-C1B48DAD4D72}" srcOrd="0" destOrd="0" presId="urn:microsoft.com/office/officeart/2005/8/layout/radial5"/>
    <dgm:cxn modelId="{34213D31-BEB1-4DB1-B622-33D41735A9F6}" type="presParOf" srcId="{7A965186-DB50-4608-96B6-ED71BAC74B3F}" destId="{FCC17DC7-99FF-4155-98A9-A9BF4AE61AE1}" srcOrd="1" destOrd="0" presId="urn:microsoft.com/office/officeart/2005/8/layout/radial5"/>
    <dgm:cxn modelId="{0D99D39A-EFE9-4918-9A61-F0032BBDA5B4}" type="presParOf" srcId="{FCC17DC7-99FF-4155-98A9-A9BF4AE61AE1}" destId="{60F0EA4B-F78C-4C62-906D-BA73F6FD7148}" srcOrd="0" destOrd="0" presId="urn:microsoft.com/office/officeart/2005/8/layout/radial5"/>
    <dgm:cxn modelId="{F6026264-1BCF-4658-96B8-426E4154A93E}" type="presParOf" srcId="{7A965186-DB50-4608-96B6-ED71BAC74B3F}" destId="{B1CB2E94-4B8F-4B91-A903-A17CBD1FBEDB}" srcOrd="2" destOrd="0" presId="urn:microsoft.com/office/officeart/2005/8/layout/radial5"/>
    <dgm:cxn modelId="{67B03B22-81EE-4C6A-9AE7-140234755E4B}" type="presParOf" srcId="{7A965186-DB50-4608-96B6-ED71BAC74B3F}" destId="{BCA7F1F2-A636-43FF-B964-73B9ED222133}" srcOrd="3" destOrd="0" presId="urn:microsoft.com/office/officeart/2005/8/layout/radial5"/>
    <dgm:cxn modelId="{BA288CCB-5607-46EE-AA63-17ABC378E840}" type="presParOf" srcId="{BCA7F1F2-A636-43FF-B964-73B9ED222133}" destId="{43BD9E22-8137-4B2C-9AC3-0A0920978871}" srcOrd="0" destOrd="0" presId="urn:microsoft.com/office/officeart/2005/8/layout/radial5"/>
    <dgm:cxn modelId="{76BAA74C-FB35-44C5-9CF6-C5FCC898D7A4}" type="presParOf" srcId="{7A965186-DB50-4608-96B6-ED71BAC74B3F}" destId="{02A529DA-59D3-4179-A138-798023F98290}" srcOrd="4" destOrd="0" presId="urn:microsoft.com/office/officeart/2005/8/layout/radial5"/>
    <dgm:cxn modelId="{71E60007-5156-46CC-9248-536203C61749}" type="presParOf" srcId="{7A965186-DB50-4608-96B6-ED71BAC74B3F}" destId="{19B955C1-1127-4920-957B-AF78A834F9DE}" srcOrd="5" destOrd="0" presId="urn:microsoft.com/office/officeart/2005/8/layout/radial5"/>
    <dgm:cxn modelId="{E22205A4-559C-40A9-9053-76F1A84DEF8F}" type="presParOf" srcId="{19B955C1-1127-4920-957B-AF78A834F9DE}" destId="{EA9BF931-A44D-4E38-B99E-A740C60945E4}" srcOrd="0" destOrd="0" presId="urn:microsoft.com/office/officeart/2005/8/layout/radial5"/>
    <dgm:cxn modelId="{5ED8E1B0-A26A-47D5-B357-4F3E483D7DFC}" type="presParOf" srcId="{7A965186-DB50-4608-96B6-ED71BAC74B3F}" destId="{DB6648B3-224D-4E7D-ABE9-CC2190A848DD}" srcOrd="6" destOrd="0" presId="urn:microsoft.com/office/officeart/2005/8/layout/radial5"/>
    <dgm:cxn modelId="{F61CE585-6806-4778-9715-47BF5596A339}" type="presParOf" srcId="{7A965186-DB50-4608-96B6-ED71BAC74B3F}" destId="{28F09FB2-3041-45BE-BAFF-2A35FCF8A8A7}" srcOrd="7" destOrd="0" presId="urn:microsoft.com/office/officeart/2005/8/layout/radial5"/>
    <dgm:cxn modelId="{D5E2B251-C4BC-4532-96CE-0E519EE35F8D}" type="presParOf" srcId="{28F09FB2-3041-45BE-BAFF-2A35FCF8A8A7}" destId="{40A592A7-9ED4-4AF5-A491-C5CE66392097}" srcOrd="0" destOrd="0" presId="urn:microsoft.com/office/officeart/2005/8/layout/radial5"/>
    <dgm:cxn modelId="{8B2394F5-6986-46D8-AE81-71C947670231}" type="presParOf" srcId="{7A965186-DB50-4608-96B6-ED71BAC74B3F}" destId="{364EB84D-9C4A-43FD-9F72-B1945B0F155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03372-89C1-4D95-989C-C1B48DAD4D72}">
      <dsp:nvSpPr>
        <dsp:cNvPr id="0" name=""/>
        <dsp:cNvSpPr/>
      </dsp:nvSpPr>
      <dsp:spPr>
        <a:xfrm>
          <a:off x="3376835" y="1828814"/>
          <a:ext cx="1342132" cy="13421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573386" y="2025365"/>
        <a:ext cx="949030" cy="949030"/>
      </dsp:txXfrm>
    </dsp:sp>
    <dsp:sp modelId="{FCC17DC7-99FF-4155-98A9-A9BF4AE61AE1}">
      <dsp:nvSpPr>
        <dsp:cNvPr id="0" name=""/>
        <dsp:cNvSpPr/>
      </dsp:nvSpPr>
      <dsp:spPr>
        <a:xfrm rot="16242939">
          <a:off x="3930736" y="1365573"/>
          <a:ext cx="256967" cy="456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68800" y="1495380"/>
        <a:ext cx="179877" cy="273794"/>
      </dsp:txXfrm>
    </dsp:sp>
    <dsp:sp modelId="{B1CB2E94-4B8F-4B91-A903-A17CBD1FBEDB}">
      <dsp:nvSpPr>
        <dsp:cNvPr id="0" name=""/>
        <dsp:cNvSpPr/>
      </dsp:nvSpPr>
      <dsp:spPr>
        <a:xfrm>
          <a:off x="2883638" y="1944"/>
          <a:ext cx="2374164" cy="1342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জন্মঃ ২৫মে, ১৮৯৯</a:t>
          </a:r>
          <a:endParaRPr lang="en-US" sz="2400" kern="1200" dirty="0">
            <a:ln>
              <a:solidFill>
                <a:srgbClr val="00B0F0"/>
              </a:solidFill>
            </a:ln>
            <a:latin typeface="NikoshBAN" pitchFamily="2" charset="0"/>
            <a:cs typeface="NikoshBAN" pitchFamily="2" charset="0"/>
          </a:endParaRPr>
        </a:p>
      </dsp:txBody>
      <dsp:txXfrm>
        <a:off x="3231326" y="198495"/>
        <a:ext cx="1678788" cy="949030"/>
      </dsp:txXfrm>
    </dsp:sp>
    <dsp:sp modelId="{BCA7F1F2-A636-43FF-B964-73B9ED222133}">
      <dsp:nvSpPr>
        <dsp:cNvPr id="0" name=""/>
        <dsp:cNvSpPr/>
      </dsp:nvSpPr>
      <dsp:spPr>
        <a:xfrm rot="90708">
          <a:off x="4770341" y="2292426"/>
          <a:ext cx="124421" cy="456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770347" y="2383199"/>
        <a:ext cx="87095" cy="273794"/>
      </dsp:txXfrm>
    </dsp:sp>
    <dsp:sp modelId="{02A529DA-59D3-4179-A138-798023F98290}">
      <dsp:nvSpPr>
        <dsp:cNvPr id="0" name=""/>
        <dsp:cNvSpPr/>
      </dsp:nvSpPr>
      <dsp:spPr>
        <a:xfrm>
          <a:off x="4953006" y="1676403"/>
          <a:ext cx="1919463" cy="17453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ছড়া, কবিতা ও গল্প লিখেছেন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234105" y="1932009"/>
        <a:ext cx="1357265" cy="1234177"/>
      </dsp:txXfrm>
    </dsp:sp>
    <dsp:sp modelId="{19B955C1-1127-4920-957B-AF78A834F9DE}">
      <dsp:nvSpPr>
        <dsp:cNvPr id="0" name=""/>
        <dsp:cNvSpPr/>
      </dsp:nvSpPr>
      <dsp:spPr>
        <a:xfrm rot="5359408">
          <a:off x="3902727" y="3229103"/>
          <a:ext cx="312958" cy="456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49116" y="3273428"/>
        <a:ext cx="219071" cy="273794"/>
      </dsp:txXfrm>
    </dsp:sp>
    <dsp:sp modelId="{DB6648B3-224D-4E7D-ABE9-CC2190A848DD}">
      <dsp:nvSpPr>
        <dsp:cNvPr id="0" name=""/>
        <dsp:cNvSpPr/>
      </dsp:nvSpPr>
      <dsp:spPr>
        <a:xfrm>
          <a:off x="3112244" y="3761323"/>
          <a:ext cx="1916953" cy="1342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জাতীয়</a:t>
          </a:r>
          <a:r>
            <a:rPr lang="bn-BD" sz="2800" kern="1200" baseline="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 কবি </a:t>
          </a:r>
          <a:endParaRPr lang="en-US" sz="2800" kern="1200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sp:txBody>
      <dsp:txXfrm>
        <a:off x="3392975" y="3957874"/>
        <a:ext cx="1355491" cy="949030"/>
      </dsp:txXfrm>
    </dsp:sp>
    <dsp:sp modelId="{28F09FB2-3041-45BE-BAFF-2A35FCF8A8A7}">
      <dsp:nvSpPr>
        <dsp:cNvPr id="0" name=""/>
        <dsp:cNvSpPr/>
      </dsp:nvSpPr>
      <dsp:spPr>
        <a:xfrm rot="10702239">
          <a:off x="3140751" y="2295146"/>
          <a:ext cx="167068" cy="456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190861" y="2385698"/>
        <a:ext cx="116948" cy="273794"/>
      </dsp:txXfrm>
    </dsp:sp>
    <dsp:sp modelId="{364EB84D-9C4A-43FD-9F72-B1945B0F155F}">
      <dsp:nvSpPr>
        <dsp:cNvPr id="0" name=""/>
        <dsp:cNvSpPr/>
      </dsp:nvSpPr>
      <dsp:spPr>
        <a:xfrm>
          <a:off x="1319457" y="1881633"/>
          <a:ext cx="1743147" cy="1342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২৯ আগস্ট, ১৯৭৬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574735" y="2078184"/>
        <a:ext cx="1232591" cy="949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98" y="1732944"/>
            <a:ext cx="8005842" cy="1195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3161136"/>
            <a:ext cx="6593047" cy="1425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23398"/>
            <a:ext cx="2119194" cy="47597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2" y="223398"/>
            <a:ext cx="6200603" cy="47597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3584687"/>
            <a:ext cx="8005842" cy="11079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2364396"/>
            <a:ext cx="8005842" cy="12202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301644"/>
            <a:ext cx="4159898" cy="3681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301644"/>
            <a:ext cx="4159898" cy="3681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248701"/>
            <a:ext cx="4161534" cy="520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1769100"/>
            <a:ext cx="4161534" cy="321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38" y="1248701"/>
            <a:ext cx="4163169" cy="520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38" y="1769100"/>
            <a:ext cx="4163169" cy="321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2" y="222106"/>
            <a:ext cx="3098667" cy="945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22106"/>
            <a:ext cx="5265280" cy="4761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2" y="1167348"/>
            <a:ext cx="3098667" cy="38158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19" y="3904933"/>
            <a:ext cx="5651183" cy="460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19" y="498447"/>
            <a:ext cx="5651183" cy="3347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19" y="4365932"/>
            <a:ext cx="5651183" cy="654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23398"/>
            <a:ext cx="8476774" cy="92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301644"/>
            <a:ext cx="8476774" cy="368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5170420"/>
            <a:ext cx="2197682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5" y="5170420"/>
            <a:ext cx="2982569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5170420"/>
            <a:ext cx="2197682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719" y="2560637"/>
            <a:ext cx="4724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n>
                  <a:solidFill>
                    <a:srgbClr val="FF0000"/>
                  </a:solidFill>
                </a:ln>
              </a:rPr>
              <a:t>সবাইকে</a:t>
            </a:r>
            <a:r>
              <a:rPr lang="en-US" sz="28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</a:rPr>
              <a:t>লাল</a:t>
            </a:r>
            <a:r>
              <a:rPr lang="en-US" sz="28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</a:rPr>
              <a:t>গোলাপ</a:t>
            </a:r>
            <a:r>
              <a:rPr lang="en-US" sz="2800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</a:rPr>
              <a:t>শুভেচ্ছা</a:t>
            </a:r>
            <a:r>
              <a:rPr lang="en-US" sz="2800" dirty="0">
                <a:ln>
                  <a:solidFill>
                    <a:srgbClr val="FF0000"/>
                  </a:solidFill>
                </a:ln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0C9FA-9E96-4076-BCFC-A52B29127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18638" cy="557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18064-EF94-42C7-B6BA-E67CDB06E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350837"/>
            <a:ext cx="647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90319" y="185949"/>
            <a:ext cx="4092853" cy="4813088"/>
            <a:chOff x="152400" y="0"/>
            <a:chExt cx="6172200" cy="5486400"/>
          </a:xfrm>
        </p:grpSpPr>
        <p:pic>
          <p:nvPicPr>
            <p:cNvPr id="2" name="Picture 1" descr="capture-155296841490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0"/>
              <a:ext cx="617220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858022" y="4953000"/>
              <a:ext cx="1028177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20" y="185949"/>
            <a:ext cx="5257800" cy="4965488"/>
            <a:chOff x="19527" y="0"/>
            <a:chExt cx="6305074" cy="3733800"/>
          </a:xfrm>
        </p:grpSpPr>
        <p:pic>
          <p:nvPicPr>
            <p:cNvPr id="6" name="Picture 5" descr="capture-1552968277436.jpg"/>
            <p:cNvPicPr>
              <a:picLocks noChangeAspect="1"/>
            </p:cNvPicPr>
            <p:nvPr/>
          </p:nvPicPr>
          <p:blipFill>
            <a:blip r:embed="rId3" cstate="print"/>
            <a:srcRect t="6838" b="9402"/>
            <a:stretch>
              <a:fillRect/>
            </a:stretch>
          </p:blipFill>
          <p:spPr>
            <a:xfrm>
              <a:off x="19527" y="0"/>
              <a:ext cx="6305074" cy="3733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45690" y="1101827"/>
              <a:ext cx="2218267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570037"/>
            <a:ext cx="4648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হয়নি সকাল, তাই বলে কি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-1552968339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357519" cy="5380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319" y="4618037"/>
            <a:ext cx="31698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সকাল হবে না ক!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83172" cy="5578475"/>
            <a:chOff x="0" y="0"/>
            <a:chExt cx="8915400" cy="5334000"/>
          </a:xfrm>
        </p:grpSpPr>
        <p:pic>
          <p:nvPicPr>
            <p:cNvPr id="2" name="Picture 1" descr="capture-1552968302900.jpg"/>
            <p:cNvPicPr>
              <a:picLocks noChangeAspect="1"/>
            </p:cNvPicPr>
            <p:nvPr/>
          </p:nvPicPr>
          <p:blipFill>
            <a:blip r:embed="rId2" cstate="print"/>
            <a:srcRect t="3334" b="7778"/>
            <a:stretch>
              <a:fillRect/>
            </a:stretch>
          </p:blipFill>
          <p:spPr>
            <a:xfrm>
              <a:off x="0" y="0"/>
              <a:ext cx="8915400" cy="5334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657600" y="762000"/>
              <a:ext cx="24384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0000" y="762000"/>
              <a:ext cx="228600" cy="60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8200" y="762000"/>
              <a:ext cx="228600" cy="60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99519" y="4846637"/>
            <a:ext cx="426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যদি না জাগি 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1"/>
            <a:ext cx="9183172" cy="5380036"/>
            <a:chOff x="304800" y="47117"/>
            <a:chExt cx="8610600" cy="5591685"/>
          </a:xfrm>
        </p:grpSpPr>
        <p:pic>
          <p:nvPicPr>
            <p:cNvPr id="3" name="Picture 2" descr="capture-1552968306234.jpg"/>
            <p:cNvPicPr>
              <a:picLocks noChangeAspect="1"/>
            </p:cNvPicPr>
            <p:nvPr/>
          </p:nvPicPr>
          <p:blipFill>
            <a:blip r:embed="rId2" cstate="print"/>
            <a:srcRect l="18750" t="7143" r="13750" b="7143"/>
            <a:stretch>
              <a:fillRect/>
            </a:stretch>
          </p:blipFill>
          <p:spPr>
            <a:xfrm>
              <a:off x="304800" y="47117"/>
              <a:ext cx="8610600" cy="55916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99250" y="2795298"/>
              <a:ext cx="32004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3800" y="2895600"/>
              <a:ext cx="152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895600"/>
              <a:ext cx="152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20739" y="4541837"/>
            <a:ext cx="37745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কেমনে সকাল হবে?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23965"/>
            <a:ext cx="9357519" cy="5332271"/>
            <a:chOff x="381000" y="0"/>
            <a:chExt cx="8675696" cy="5334000"/>
          </a:xfrm>
        </p:grpSpPr>
        <p:pic>
          <p:nvPicPr>
            <p:cNvPr id="4" name="Picture 3" descr="capture-1552968308126.jpg"/>
            <p:cNvPicPr>
              <a:picLocks noChangeAspect="1"/>
            </p:cNvPicPr>
            <p:nvPr/>
          </p:nvPicPr>
          <p:blipFill>
            <a:blip r:embed="rId2" cstate="print"/>
            <a:srcRect b="6667"/>
            <a:stretch>
              <a:fillRect/>
            </a:stretch>
          </p:blipFill>
          <p:spPr>
            <a:xfrm>
              <a:off x="381000" y="0"/>
              <a:ext cx="8675696" cy="5334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740834"/>
              <a:ext cx="2514600" cy="4021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4600" y="762000"/>
              <a:ext cx="3048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4114800" y="838200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4876800" y="838200"/>
              <a:ext cx="152399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09119" y="1342770"/>
            <a:ext cx="4800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ছেলে উঠলে গো 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04683" cy="4586746"/>
            <a:chOff x="0" y="0"/>
            <a:chExt cx="8839200" cy="6019800"/>
          </a:xfrm>
        </p:grpSpPr>
        <p:pic>
          <p:nvPicPr>
            <p:cNvPr id="3" name="Picture 2" descr="capture-1552968311345.jpg"/>
            <p:cNvPicPr>
              <a:picLocks noChangeAspect="1"/>
            </p:cNvPicPr>
            <p:nvPr/>
          </p:nvPicPr>
          <p:blipFill>
            <a:blip r:embed="rId2" cstate="print"/>
            <a:srcRect t="6667" b="6667"/>
            <a:stretch>
              <a:fillRect/>
            </a:stretch>
          </p:blipFill>
          <p:spPr>
            <a:xfrm>
              <a:off x="0" y="0"/>
              <a:ext cx="8839200" cy="6019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14600" y="228600"/>
              <a:ext cx="2438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28119" y="466584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রাত পোহাবে তবে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AB8F00-17B0-4923-A23D-EB011F678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418638" cy="5532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4457" y="468298"/>
            <a:ext cx="31242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 শব্দ লেখ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228" y="1540274"/>
            <a:ext cx="133214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0549" y="2246949"/>
            <a:ext cx="119662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0549" y="2969218"/>
            <a:ext cx="12559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9328" y="3713817"/>
            <a:ext cx="1179741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আগে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8798" y="1513391"/>
            <a:ext cx="140192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9119" y="2258714"/>
            <a:ext cx="1379538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জেগে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1817" y="3000367"/>
            <a:ext cx="1295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19" y="3749704"/>
            <a:ext cx="1303338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919" y="274637"/>
            <a:ext cx="27432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A446D-0051-4DD2-A395-3AAAF9692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8" y="1044337"/>
            <a:ext cx="2628741" cy="319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7037" r="3009" b="14265"/>
          <a:stretch/>
        </p:blipFill>
        <p:spPr>
          <a:xfrm>
            <a:off x="442119" y="1650669"/>
            <a:ext cx="8229600" cy="3653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3718" y="230832"/>
            <a:ext cx="760492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</a:t>
            </a:r>
            <a:endParaRPr lang="en-US" sz="2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29837"/>
              </p:ext>
            </p:extLst>
          </p:nvPr>
        </p:nvGraphicFramePr>
        <p:xfrm>
          <a:off x="518318" y="696207"/>
          <a:ext cx="6858000" cy="64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23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7119" y="696931"/>
            <a:ext cx="139064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সকাল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919" y="736443"/>
            <a:ext cx="1143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269" y="736443"/>
            <a:ext cx="108584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জেগে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119" y="737121"/>
            <a:ext cx="1219200" cy="5281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আগে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9" y="274637"/>
            <a:ext cx="1409700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16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678E-6 3.87941E-6 L -0.00085 0.177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8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365E-6 -2.05916E-6 L 0.26501 0.307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0" y="1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976E-6 -2.05916E-6 L -0.53001 0.457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2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021E-6 3.52673E-6 L -0.00404 0.62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31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436CBB-99AC-47C0-8312-70DCCDE4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8638" cy="5578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8310" y="3017137"/>
            <a:ext cx="5715000" cy="18158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১। কে উঠলে রাত পোহাবে?</a:t>
            </a:r>
          </a:p>
          <a:p>
            <a:pPr algn="just"/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২।খোকা মাকে আলসে মেয়ে বলেছে 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   	</a:t>
            </a:r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কেন?</a:t>
            </a:r>
          </a:p>
          <a:p>
            <a:pPr algn="just"/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৩। খোকা কখন ঘুম থেকে উঠো? </a:t>
            </a:r>
            <a:endParaRPr lang="en-US" sz="28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008" y="562193"/>
            <a:ext cx="2803802" cy="21236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bn-IN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DC5BA-CBC8-48C0-B0F2-9217EA051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9" y="483487"/>
            <a:ext cx="180975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909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4119" y="1074737"/>
            <a:ext cx="723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আমি হব কবিতার শেষ  চার লাইন মুখস্ত লেখ। </a:t>
            </a:r>
            <a:endParaRPr lang="en-US" sz="28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919" y="122237"/>
            <a:ext cx="19812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D6889-7F30-4FA9-B68B-0676E39A6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1722437"/>
            <a:ext cx="7238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2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88A1EF-FAA8-4C55-B18E-A108CD59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7"/>
            <a:ext cx="9418637" cy="5532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4" b="61108"/>
          <a:stretch/>
        </p:blipFill>
        <p:spPr>
          <a:xfrm>
            <a:off x="6233319" y="3241734"/>
            <a:ext cx="3071568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2"/>
          <a:stretch/>
        </p:blipFill>
        <p:spPr>
          <a:xfrm>
            <a:off x="3125554" y="-173648"/>
            <a:ext cx="2829847" cy="829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333" r="8085" b="9037"/>
          <a:stretch/>
        </p:blipFill>
        <p:spPr>
          <a:xfrm>
            <a:off x="6293085" y="655637"/>
            <a:ext cx="2083923" cy="25860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020118" y="4836646"/>
            <a:ext cx="261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পাঠঃ আমি হব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008" y="3398837"/>
            <a:ext cx="5634318" cy="206210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ফারহানা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3200" b="1" dirty="0">
              <a:ln>
                <a:solidFill>
                  <a:srgbClr val="FF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1"/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lvl="1"/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জগদল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200" b="1" dirty="0">
              <a:ln>
                <a:solidFill>
                  <a:srgbClr val="FF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বীরগঞ্জ,দিনাজপুর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918DD-E23A-45BD-8EC6-8B62096A7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5" y="655637"/>
            <a:ext cx="2589950" cy="25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7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BC6227-1C36-4168-BAA6-C82387158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18638" cy="5532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7719" y="483488"/>
            <a:ext cx="1981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519" y="4084637"/>
            <a:ext cx="8077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তুমি কখন ঘুম থেকে উঠো? তখন তুমি কী কর একটি  বাক্যে লেখ। </a:t>
            </a:r>
            <a:endParaRPr lang="en-US" sz="28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2956719" y="1417636"/>
            <a:ext cx="2590800" cy="23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6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9C7D19-7927-402C-AE11-46471E8A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37"/>
            <a:ext cx="9418637" cy="5532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2D24F-ED95-443F-87D4-4DBE2134D3E9}"/>
              </a:ext>
            </a:extLst>
          </p:cNvPr>
          <p:cNvSpPr/>
          <p:nvPr/>
        </p:nvSpPr>
        <p:spPr>
          <a:xfrm>
            <a:off x="2262979" y="2327572"/>
            <a:ext cx="4892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আবার দেখা হবে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5315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12C48E-7277-45F6-BE55-A2FD819E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418638" cy="5578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090107"/>
            <a:ext cx="7153341" cy="393782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7" y="129726"/>
            <a:ext cx="1853043" cy="929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57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519" y="871855"/>
            <a:ext cx="8555263" cy="4462780"/>
            <a:chOff x="0" y="0"/>
            <a:chExt cx="8305800" cy="6477000"/>
          </a:xfrm>
        </p:grpSpPr>
        <p:pic>
          <p:nvPicPr>
            <p:cNvPr id="2" name="Picture 1" descr="capture-1552968264319.jpg"/>
            <p:cNvPicPr>
              <a:picLocks noChangeAspect="1"/>
            </p:cNvPicPr>
            <p:nvPr/>
          </p:nvPicPr>
          <p:blipFill>
            <a:blip r:embed="rId2" cstate="print"/>
            <a:srcRect t="6667" b="8889"/>
            <a:stretch>
              <a:fillRect/>
            </a:stretch>
          </p:blipFill>
          <p:spPr>
            <a:xfrm>
              <a:off x="0" y="0"/>
              <a:ext cx="8305800" cy="6477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962400" y="0"/>
              <a:ext cx="23622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33800" y="0"/>
              <a:ext cx="228600" cy="1295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75719" y="243840"/>
            <a:ext cx="357888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839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47E2E-7CA7-496C-A505-D86440BF7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8637" cy="5578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690" y="933898"/>
            <a:ext cx="2545440" cy="539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555" tIns="46278" rIns="92555" bIns="46278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0318" y="956441"/>
            <a:ext cx="2479991" cy="539736"/>
          </a:xfrm>
          <a:prstGeom prst="rect">
            <a:avLst/>
          </a:prstGeom>
          <a:solidFill>
            <a:srgbClr val="FFFF00"/>
          </a:solidFill>
        </p:spPr>
        <p:txBody>
          <a:bodyPr wrap="square" lIns="92555" tIns="46278" rIns="92555" bIns="46278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19" y="274637"/>
            <a:ext cx="6781801" cy="539736"/>
          </a:xfrm>
          <a:prstGeom prst="rect">
            <a:avLst/>
          </a:prstGeom>
          <a:solidFill>
            <a:srgbClr val="92D050"/>
          </a:solidFill>
        </p:spPr>
        <p:txBody>
          <a:bodyPr wrap="square" lIns="92555" tIns="46278" rIns="92555" bIns="46278" rtlCol="0">
            <a:spAutoFit/>
          </a:bodyPr>
          <a:lstStyle/>
          <a:p>
            <a:r>
              <a:rPr lang="bn-IN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২০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9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957676"/>
            <a:ext cx="3048000" cy="3584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333" r="8085" b="9037"/>
          <a:stretch/>
        </p:blipFill>
        <p:spPr>
          <a:xfrm>
            <a:off x="3116379" y="864683"/>
            <a:ext cx="3307440" cy="377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D536C-C9B3-4F10-83F7-3C695B14A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" y="1570616"/>
            <a:ext cx="2545440" cy="3064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3AE263-FADA-43B2-811D-970595665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18" y="1638245"/>
            <a:ext cx="2479991" cy="29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5D4302-BECE-4DD7-B404-799633D7C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18638" cy="553243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6616779"/>
              </p:ext>
            </p:extLst>
          </p:nvPr>
        </p:nvGraphicFramePr>
        <p:xfrm>
          <a:off x="442119" y="274637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4919" y="240823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27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418638" cy="5578475"/>
            <a:chOff x="0" y="0"/>
            <a:chExt cx="9144000" cy="6858000"/>
          </a:xfrm>
        </p:grpSpPr>
        <p:pic>
          <p:nvPicPr>
            <p:cNvPr id="2" name="Picture 1" descr="capture-1552968352178.jpg"/>
            <p:cNvPicPr>
              <a:picLocks noChangeAspect="1"/>
            </p:cNvPicPr>
            <p:nvPr/>
          </p:nvPicPr>
          <p:blipFill>
            <a:blip r:embed="rId2" cstate="print">
              <a:lum bright="38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505200" y="6019800"/>
              <a:ext cx="21336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0"/>
              <a:ext cx="11430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b="3652"/>
          <a:stretch/>
        </p:blipFill>
        <p:spPr>
          <a:xfrm>
            <a:off x="5349168" y="1226603"/>
            <a:ext cx="3931819" cy="4116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722" b="32586"/>
          <a:stretch/>
        </p:blipFill>
        <p:spPr>
          <a:xfrm>
            <a:off x="5640780" y="655637"/>
            <a:ext cx="2814452" cy="579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b="32268"/>
          <a:stretch/>
        </p:blipFill>
        <p:spPr>
          <a:xfrm>
            <a:off x="6191535" y="97573"/>
            <a:ext cx="1712942" cy="582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968293451.jpg"/>
          <p:cNvPicPr>
            <a:picLocks noChangeAspect="1"/>
          </p:cNvPicPr>
          <p:nvPr/>
        </p:nvPicPr>
        <p:blipFill>
          <a:blip r:embed="rId2" cstate="print"/>
          <a:srcRect t="15385" b="7446"/>
          <a:stretch>
            <a:fillRect/>
          </a:stretch>
        </p:blipFill>
        <p:spPr>
          <a:xfrm>
            <a:off x="15412" y="0"/>
            <a:ext cx="9292285" cy="557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18037"/>
            <a:ext cx="449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আমি-আলসে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-1552968296443.jpg"/>
          <p:cNvPicPr>
            <a:picLocks noChangeAspect="1"/>
          </p:cNvPicPr>
          <p:nvPr/>
        </p:nvPicPr>
        <p:blipFill>
          <a:blip r:embed="rId2" cstate="print"/>
          <a:srcRect t="18171" b="7778"/>
          <a:stretch>
            <a:fillRect/>
          </a:stretch>
        </p:blipFill>
        <p:spPr>
          <a:xfrm>
            <a:off x="0" y="-1"/>
            <a:ext cx="9418637" cy="557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5123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ঘুমিয়ে তুমি থা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180</Words>
  <Application>Microsoft Office PowerPoint</Application>
  <PresentationFormat>Custom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ASUS</cp:lastModifiedBy>
  <cp:revision>62</cp:revision>
  <dcterms:created xsi:type="dcterms:W3CDTF">2006-08-16T00:00:00Z</dcterms:created>
  <dcterms:modified xsi:type="dcterms:W3CDTF">2022-02-07T11:48:54Z</dcterms:modified>
</cp:coreProperties>
</file>