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82" r:id="rId3"/>
    <p:sldId id="258" r:id="rId4"/>
    <p:sldId id="277" r:id="rId5"/>
    <p:sldId id="260" r:id="rId6"/>
    <p:sldId id="298" r:id="rId7"/>
    <p:sldId id="299" r:id="rId8"/>
    <p:sldId id="278" r:id="rId9"/>
    <p:sldId id="300" r:id="rId10"/>
    <p:sldId id="301" r:id="rId11"/>
    <p:sldId id="297" r:id="rId12"/>
    <p:sldId id="296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279" r:id="rId23"/>
    <p:sldId id="280" r:id="rId24"/>
    <p:sldId id="295" r:id="rId25"/>
    <p:sldId id="276" r:id="rId26"/>
    <p:sldId id="281" r:id="rId27"/>
  </p:sldIdLst>
  <p:sldSz cx="11430000" cy="7132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>
        <p:scale>
          <a:sx n="74" d="100"/>
          <a:sy n="74" d="100"/>
        </p:scale>
        <p:origin x="-732" y="204"/>
      </p:cViewPr>
      <p:guideLst>
        <p:guide orient="horz" pos="2246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732AB-22A6-4DBA-B92A-EA0E7E9F369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6CEDC-719B-4D27-8264-4A9DE84C98F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28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সাইটেও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অনেক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প্রজেক্টে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অন্যান্য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সাইটের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মত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সম্পূর্ণ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প্রজেক্টের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জন্য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প্রদান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ফলে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যারা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ঘণ্টা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ধরে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পছন্দ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তারাও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এ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</a:p>
        <a:p>
          <a:endParaRPr lang="en-US" sz="28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74D6612-2889-4831-B2E0-BFA848D2DD2A}" type="parTrans" cxnId="{E3AA0693-97D7-40E4-BFA1-691110AE995D}">
      <dgm:prSet/>
      <dgm:spPr/>
      <dgm:t>
        <a:bodyPr/>
        <a:lstStyle/>
        <a:p>
          <a:endParaRPr lang="en-US"/>
        </a:p>
      </dgm:t>
    </dgm:pt>
    <dgm:pt modelId="{7831F494-D177-45F4-97A7-517D09F10416}" type="sibTrans" cxnId="{E3AA0693-97D7-40E4-BFA1-691110AE995D}">
      <dgm:prSet/>
      <dgm:spPr/>
      <dgm:t>
        <a:bodyPr/>
        <a:lstStyle/>
        <a:p>
          <a:endParaRPr lang="en-US"/>
        </a:p>
      </dgm:t>
    </dgm:pt>
    <dgm:pt modelId="{87AA4D26-67F1-4B8C-AA6E-CC0B45345C41}">
      <dgm:prSet phldrT="[Text]" phldr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3700" dirty="0"/>
        </a:p>
      </dgm:t>
    </dgm:pt>
    <dgm:pt modelId="{160835A9-ECF8-4CB2-B491-A9562F3E16AD}" type="parTrans" cxnId="{851FF6DD-CC42-4235-B9FF-41F96E50D2C8}">
      <dgm:prSet/>
      <dgm:spPr/>
      <dgm:t>
        <a:bodyPr/>
        <a:lstStyle/>
        <a:p>
          <a:endParaRPr lang="en-US"/>
        </a:p>
      </dgm:t>
    </dgm:pt>
    <dgm:pt modelId="{1A54B722-44AF-428B-8EED-18D6F3E5BEC4}" type="sibTrans" cxnId="{851FF6DD-CC42-4235-B9FF-41F96E50D2C8}">
      <dgm:prSet/>
      <dgm:spPr/>
      <dgm:t>
        <a:bodyPr/>
        <a:lstStyle/>
        <a:p>
          <a:endParaRPr lang="en-US"/>
        </a:p>
      </dgm:t>
    </dgm:pt>
    <dgm:pt modelId="{6837CF98-9E18-4E64-BF3A-CDD8C0D2BB01}">
      <dgm:prSet phldrT="[Text]" phldr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3700"/>
        </a:p>
      </dgm:t>
    </dgm:pt>
    <dgm:pt modelId="{98095660-BE46-4070-BDFB-6F7769AFBFB5}" type="parTrans" cxnId="{F89B2171-609F-4890-B1D5-FAEA04A40871}">
      <dgm:prSet/>
      <dgm:spPr/>
      <dgm:t>
        <a:bodyPr/>
        <a:lstStyle/>
        <a:p>
          <a:endParaRPr lang="en-US"/>
        </a:p>
      </dgm:t>
    </dgm:pt>
    <dgm:pt modelId="{0E94F9E5-56B3-4727-BA60-9B618C2C241D}" type="sibTrans" cxnId="{F89B2171-609F-4890-B1D5-FAEA04A40871}">
      <dgm:prSet/>
      <dgm:spPr/>
      <dgm:t>
        <a:bodyPr/>
        <a:lstStyle/>
        <a:p>
          <a:endParaRPr lang="en-US"/>
        </a:p>
      </dgm:t>
    </dgm:pt>
    <dgm:pt modelId="{0F1319A4-BBD0-4B58-8E4F-EAEDC81BCFC2}">
      <dgm:prSet phldrT="[Text]" phldr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3700"/>
        </a:p>
      </dgm:t>
    </dgm:pt>
    <dgm:pt modelId="{D3FE14CE-A3E8-4D30-93FB-6221C0B04B3D}">
      <dgm:prSet phldrT="[Text]" phldr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3700" dirty="0"/>
        </a:p>
      </dgm:t>
    </dgm:pt>
    <dgm:pt modelId="{E5D53E82-0434-4DF4-97CC-789C73E27B3A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endParaRPr lang="en-US" sz="28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যেহেতু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বেশিরভাগ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ঘণ্টা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হিসেবে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প্রদান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অন্য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সাইটগুলোর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তুলনায়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এ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অনেক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বেশি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পরিমাণে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সম্ভব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</a:p>
        <a:p>
          <a:pPr algn="l"/>
          <a:endParaRPr lang="en-US" sz="28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l"/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06A3D15-49E6-466E-AA92-4D32E26B6C57}" type="sibTrans" cxnId="{DB1E16E7-7D64-4A72-A973-576F6441A4DB}">
      <dgm:prSet/>
      <dgm:spPr/>
      <dgm:t>
        <a:bodyPr/>
        <a:lstStyle/>
        <a:p>
          <a:endParaRPr lang="en-US"/>
        </a:p>
      </dgm:t>
    </dgm:pt>
    <dgm:pt modelId="{06A75C6D-5CDE-4685-A094-4F856C1C65AE}" type="parTrans" cxnId="{DB1E16E7-7D64-4A72-A973-576F6441A4DB}">
      <dgm:prSet/>
      <dgm:spPr/>
      <dgm:t>
        <a:bodyPr/>
        <a:lstStyle/>
        <a:p>
          <a:endParaRPr lang="en-US"/>
        </a:p>
      </dgm:t>
    </dgm:pt>
    <dgm:pt modelId="{C653F17C-901A-49E7-90AF-AEAA37BF610D}" type="sibTrans" cxnId="{0BF69C39-6ADC-4484-8C00-9DEE919AC43D}">
      <dgm:prSet/>
      <dgm:spPr/>
      <dgm:t>
        <a:bodyPr/>
        <a:lstStyle/>
        <a:p>
          <a:endParaRPr lang="en-US"/>
        </a:p>
      </dgm:t>
    </dgm:pt>
    <dgm:pt modelId="{976A6B91-EBF3-48BF-87EE-2FD5948FC470}" type="parTrans" cxnId="{0BF69C39-6ADC-4484-8C00-9DEE919AC43D}">
      <dgm:prSet/>
      <dgm:spPr/>
      <dgm:t>
        <a:bodyPr/>
        <a:lstStyle/>
        <a:p>
          <a:endParaRPr lang="en-US"/>
        </a:p>
      </dgm:t>
    </dgm:pt>
    <dgm:pt modelId="{70D7656A-F62E-4C93-A7B6-289900A26DAA}" type="sibTrans" cxnId="{76844928-6656-4095-B674-72D48049E59C}">
      <dgm:prSet/>
      <dgm:spPr/>
      <dgm:t>
        <a:bodyPr/>
        <a:lstStyle/>
        <a:p>
          <a:endParaRPr lang="en-US"/>
        </a:p>
      </dgm:t>
    </dgm:pt>
    <dgm:pt modelId="{F2C2A297-5A13-4024-A806-BB98FF42F408}" type="parTrans" cxnId="{76844928-6656-4095-B674-72D48049E59C}">
      <dgm:prSet/>
      <dgm:spPr/>
      <dgm:t>
        <a:bodyPr/>
        <a:lstStyle/>
        <a:p>
          <a:endParaRPr lang="en-US"/>
        </a:p>
      </dgm:t>
    </dgm:pt>
    <dgm:pt modelId="{3B78B930-7ECD-4CF3-B4BC-FFC83AF91792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3700" dirty="0"/>
        </a:p>
      </dgm:t>
    </dgm:pt>
    <dgm:pt modelId="{A36AFF93-1AA7-4826-818E-4BC235145725}" type="parTrans" cxnId="{D373AD23-5014-4514-8255-2A5E00B48CAA}">
      <dgm:prSet/>
      <dgm:spPr/>
    </dgm:pt>
    <dgm:pt modelId="{D51CF6DA-C64C-4816-AC90-8ACF3B63E1B6}" type="sibTrans" cxnId="{D373AD23-5014-4514-8255-2A5E00B48CAA}">
      <dgm:prSet/>
      <dgm:spPr/>
    </dgm:pt>
    <dgm:pt modelId="{A22B8645-6F90-4C93-95EC-DB971592BFDF}" type="pres">
      <dgm:prSet presAssocID="{150732AB-22A6-4DBA-B92A-EA0E7E9F369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9E049B-A1DC-43F6-8AFB-AFD643F01BC4}" type="pres">
      <dgm:prSet presAssocID="{E5D53E82-0434-4DF4-97CC-789C73E27B3A}" presName="comp" presStyleCnt="0"/>
      <dgm:spPr/>
    </dgm:pt>
    <dgm:pt modelId="{B1EE2571-D509-4B28-9EC9-C474EB2537C2}" type="pres">
      <dgm:prSet presAssocID="{E5D53E82-0434-4DF4-97CC-789C73E27B3A}" presName="box" presStyleLbl="node1" presStyleIdx="0" presStyleCnt="2" custLinFactNeighborX="2934" custLinFactNeighborY="-2133"/>
      <dgm:spPr/>
      <dgm:t>
        <a:bodyPr/>
        <a:lstStyle/>
        <a:p>
          <a:endParaRPr lang="en-US"/>
        </a:p>
      </dgm:t>
    </dgm:pt>
    <dgm:pt modelId="{B4639657-54E7-4D6F-A335-270D6FEF4B3D}" type="pres">
      <dgm:prSet presAssocID="{E5D53E82-0434-4DF4-97CC-789C73E27B3A}" presName="img" presStyleLbl="fgImgPlace1" presStyleIdx="0" presStyleCnt="2" custScaleX="83811" custScaleY="8901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C7A247B2-65F8-42C8-962F-1EFEE20FD7F2}" type="pres">
      <dgm:prSet presAssocID="{E5D53E82-0434-4DF4-97CC-789C73E27B3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E7C11-0697-4116-B590-1E3FB6B888A7}" type="pres">
      <dgm:prSet presAssocID="{006A3D15-49E6-466E-AA92-4D32E26B6C57}" presName="spacer" presStyleCnt="0"/>
      <dgm:spPr/>
    </dgm:pt>
    <dgm:pt modelId="{3C0E6F9A-B1AF-4A37-A823-A9491A753F83}" type="pres">
      <dgm:prSet presAssocID="{EBC6CEDC-719B-4D27-8264-4A9DE84C98F5}" presName="comp" presStyleCnt="0"/>
      <dgm:spPr/>
    </dgm:pt>
    <dgm:pt modelId="{CD723CAF-9A0D-4879-A7D6-671F417FA9FE}" type="pres">
      <dgm:prSet presAssocID="{EBC6CEDC-719B-4D27-8264-4A9DE84C98F5}" presName="box" presStyleLbl="node1" presStyleIdx="1" presStyleCnt="2"/>
      <dgm:spPr/>
      <dgm:t>
        <a:bodyPr/>
        <a:lstStyle/>
        <a:p>
          <a:endParaRPr lang="en-US"/>
        </a:p>
      </dgm:t>
    </dgm:pt>
    <dgm:pt modelId="{25DA2722-9DB9-4E7A-A45B-446A44632834}" type="pres">
      <dgm:prSet presAssocID="{EBC6CEDC-719B-4D27-8264-4A9DE84C98F5}" presName="img" presStyleLbl="fgImgPlace1" presStyleIdx="1" presStyleCnt="2" custScaleX="89924" custScaleY="85457" custLinFactNeighborX="1834" custLinFactNeighborY="-666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4AD8207E-4B2E-43C6-BF99-56F1BE382ED4}" type="pres">
      <dgm:prSet presAssocID="{EBC6CEDC-719B-4D27-8264-4A9DE84C98F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A37028-6BC5-4513-B757-47F41838D2F3}" type="presOf" srcId="{87AA4D26-67F1-4B8C-AA6E-CC0B45345C41}" destId="{CD723CAF-9A0D-4879-A7D6-671F417FA9FE}" srcOrd="0" destOrd="1" presId="urn:microsoft.com/office/officeart/2005/8/layout/vList4"/>
    <dgm:cxn modelId="{21F1D549-AB9F-4B66-8C30-043F13DE9779}" type="presOf" srcId="{3B78B930-7ECD-4CF3-B4BC-FFC83AF91792}" destId="{CD723CAF-9A0D-4879-A7D6-671F417FA9FE}" srcOrd="0" destOrd="2" presId="urn:microsoft.com/office/officeart/2005/8/layout/vList4"/>
    <dgm:cxn modelId="{D373AD23-5014-4514-8255-2A5E00B48CAA}" srcId="{EBC6CEDC-719B-4D27-8264-4A9DE84C98F5}" destId="{3B78B930-7ECD-4CF3-B4BC-FFC83AF91792}" srcOrd="1" destOrd="0" parTransId="{A36AFF93-1AA7-4826-818E-4BC235145725}" sibTransId="{D51CF6DA-C64C-4816-AC90-8ACF3B63E1B6}"/>
    <dgm:cxn modelId="{CFC22412-2113-426C-B349-73C7717EFAF9}" type="presOf" srcId="{EBC6CEDC-719B-4D27-8264-4A9DE84C98F5}" destId="{4AD8207E-4B2E-43C6-BF99-56F1BE382ED4}" srcOrd="1" destOrd="0" presId="urn:microsoft.com/office/officeart/2005/8/layout/vList4"/>
    <dgm:cxn modelId="{56BA2D84-35CB-433F-9461-5D60CE0D3D5E}" type="presOf" srcId="{0F1319A4-BBD0-4B58-8E4F-EAEDC81BCFC2}" destId="{B1EE2571-D509-4B28-9EC9-C474EB2537C2}" srcOrd="0" destOrd="2" presId="urn:microsoft.com/office/officeart/2005/8/layout/vList4"/>
    <dgm:cxn modelId="{5947BF34-A88E-49C9-859F-E8447512AA4D}" type="presOf" srcId="{6837CF98-9E18-4E64-BF3A-CDD8C0D2BB01}" destId="{4AD8207E-4B2E-43C6-BF99-56F1BE382ED4}" srcOrd="1" destOrd="3" presId="urn:microsoft.com/office/officeart/2005/8/layout/vList4"/>
    <dgm:cxn modelId="{F89B2171-609F-4890-B1D5-FAEA04A40871}" srcId="{EBC6CEDC-719B-4D27-8264-4A9DE84C98F5}" destId="{6837CF98-9E18-4E64-BF3A-CDD8C0D2BB01}" srcOrd="2" destOrd="0" parTransId="{98095660-BE46-4070-BDFB-6F7769AFBFB5}" sibTransId="{0E94F9E5-56B3-4727-BA60-9B618C2C241D}"/>
    <dgm:cxn modelId="{DB1E16E7-7D64-4A72-A973-576F6441A4DB}" srcId="{150732AB-22A6-4DBA-B92A-EA0E7E9F3694}" destId="{E5D53E82-0434-4DF4-97CC-789C73E27B3A}" srcOrd="0" destOrd="0" parTransId="{06A75C6D-5CDE-4685-A094-4F856C1C65AE}" sibTransId="{006A3D15-49E6-466E-AA92-4D32E26B6C57}"/>
    <dgm:cxn modelId="{02FC39D6-B1D7-4294-A618-C0A97406CB18}" type="presOf" srcId="{E5D53E82-0434-4DF4-97CC-789C73E27B3A}" destId="{C7A247B2-65F8-42C8-962F-1EFEE20FD7F2}" srcOrd="1" destOrd="0" presId="urn:microsoft.com/office/officeart/2005/8/layout/vList4"/>
    <dgm:cxn modelId="{56D9E2CE-081C-4FC1-AD34-B0213B8E4B7B}" type="presOf" srcId="{0F1319A4-BBD0-4B58-8E4F-EAEDC81BCFC2}" destId="{C7A247B2-65F8-42C8-962F-1EFEE20FD7F2}" srcOrd="1" destOrd="2" presId="urn:microsoft.com/office/officeart/2005/8/layout/vList4"/>
    <dgm:cxn modelId="{09C8171B-E2E9-43A1-AB8A-2C9191FFE0C6}" type="presOf" srcId="{6837CF98-9E18-4E64-BF3A-CDD8C0D2BB01}" destId="{CD723CAF-9A0D-4879-A7D6-671F417FA9FE}" srcOrd="0" destOrd="3" presId="urn:microsoft.com/office/officeart/2005/8/layout/vList4"/>
    <dgm:cxn modelId="{CD591D21-34BE-4761-86A7-84F902C49A83}" type="presOf" srcId="{EBC6CEDC-719B-4D27-8264-4A9DE84C98F5}" destId="{CD723CAF-9A0D-4879-A7D6-671F417FA9FE}" srcOrd="0" destOrd="0" presId="urn:microsoft.com/office/officeart/2005/8/layout/vList4"/>
    <dgm:cxn modelId="{D5DC302A-41AA-47F2-8B2C-88E27A78AFAB}" type="presOf" srcId="{150732AB-22A6-4DBA-B92A-EA0E7E9F3694}" destId="{A22B8645-6F90-4C93-95EC-DB971592BFDF}" srcOrd="0" destOrd="0" presId="urn:microsoft.com/office/officeart/2005/8/layout/vList4"/>
    <dgm:cxn modelId="{174E3AE6-971B-4F3F-A196-6C0DC9045E64}" type="presOf" srcId="{3B78B930-7ECD-4CF3-B4BC-FFC83AF91792}" destId="{4AD8207E-4B2E-43C6-BF99-56F1BE382ED4}" srcOrd="1" destOrd="2" presId="urn:microsoft.com/office/officeart/2005/8/layout/vList4"/>
    <dgm:cxn modelId="{67B4DCBB-B033-4083-8481-0E0E945FA6BC}" type="presOf" srcId="{D3FE14CE-A3E8-4D30-93FB-6221C0B04B3D}" destId="{B1EE2571-D509-4B28-9EC9-C474EB2537C2}" srcOrd="0" destOrd="1" presId="urn:microsoft.com/office/officeart/2005/8/layout/vList4"/>
    <dgm:cxn modelId="{E3AA0693-97D7-40E4-BFA1-691110AE995D}" srcId="{150732AB-22A6-4DBA-B92A-EA0E7E9F3694}" destId="{EBC6CEDC-719B-4D27-8264-4A9DE84C98F5}" srcOrd="1" destOrd="0" parTransId="{074D6612-2889-4831-B2E0-BFA848D2DD2A}" sibTransId="{7831F494-D177-45F4-97A7-517D09F10416}"/>
    <dgm:cxn modelId="{4DF58F53-EBF9-4C9C-BD5D-E432381F4022}" type="presOf" srcId="{87AA4D26-67F1-4B8C-AA6E-CC0B45345C41}" destId="{4AD8207E-4B2E-43C6-BF99-56F1BE382ED4}" srcOrd="1" destOrd="1" presId="urn:microsoft.com/office/officeart/2005/8/layout/vList4"/>
    <dgm:cxn modelId="{DA31CE39-6CBF-4396-836A-336432BCA9DF}" type="presOf" srcId="{D3FE14CE-A3E8-4D30-93FB-6221C0B04B3D}" destId="{C7A247B2-65F8-42C8-962F-1EFEE20FD7F2}" srcOrd="1" destOrd="1" presId="urn:microsoft.com/office/officeart/2005/8/layout/vList4"/>
    <dgm:cxn modelId="{851FF6DD-CC42-4235-B9FF-41F96E50D2C8}" srcId="{EBC6CEDC-719B-4D27-8264-4A9DE84C98F5}" destId="{87AA4D26-67F1-4B8C-AA6E-CC0B45345C41}" srcOrd="0" destOrd="0" parTransId="{160835A9-ECF8-4CB2-B491-A9562F3E16AD}" sibTransId="{1A54B722-44AF-428B-8EED-18D6F3E5BEC4}"/>
    <dgm:cxn modelId="{76844928-6656-4095-B674-72D48049E59C}" srcId="{E5D53E82-0434-4DF4-97CC-789C73E27B3A}" destId="{D3FE14CE-A3E8-4D30-93FB-6221C0B04B3D}" srcOrd="0" destOrd="0" parTransId="{F2C2A297-5A13-4024-A806-BB98FF42F408}" sibTransId="{70D7656A-F62E-4C93-A7B6-289900A26DAA}"/>
    <dgm:cxn modelId="{0BF69C39-6ADC-4484-8C00-9DEE919AC43D}" srcId="{E5D53E82-0434-4DF4-97CC-789C73E27B3A}" destId="{0F1319A4-BBD0-4B58-8E4F-EAEDC81BCFC2}" srcOrd="1" destOrd="0" parTransId="{976A6B91-EBF3-48BF-87EE-2FD5948FC470}" sibTransId="{C653F17C-901A-49E7-90AF-AEAA37BF610D}"/>
    <dgm:cxn modelId="{CCD92616-CF1A-4B5B-A161-C47C8D9222FA}" type="presOf" srcId="{E5D53E82-0434-4DF4-97CC-789C73E27B3A}" destId="{B1EE2571-D509-4B28-9EC9-C474EB2537C2}" srcOrd="0" destOrd="0" presId="urn:microsoft.com/office/officeart/2005/8/layout/vList4"/>
    <dgm:cxn modelId="{F7CDF774-8A29-42F6-9F84-0DBECADA64A3}" type="presParOf" srcId="{A22B8645-6F90-4C93-95EC-DB971592BFDF}" destId="{5E9E049B-A1DC-43F6-8AFB-AFD643F01BC4}" srcOrd="0" destOrd="0" presId="urn:microsoft.com/office/officeart/2005/8/layout/vList4"/>
    <dgm:cxn modelId="{11EAAAA2-5F39-4405-83D0-08D0114C9224}" type="presParOf" srcId="{5E9E049B-A1DC-43F6-8AFB-AFD643F01BC4}" destId="{B1EE2571-D509-4B28-9EC9-C474EB2537C2}" srcOrd="0" destOrd="0" presId="urn:microsoft.com/office/officeart/2005/8/layout/vList4"/>
    <dgm:cxn modelId="{C330B16E-20B7-49B3-800F-3594F76A1851}" type="presParOf" srcId="{5E9E049B-A1DC-43F6-8AFB-AFD643F01BC4}" destId="{B4639657-54E7-4D6F-A335-270D6FEF4B3D}" srcOrd="1" destOrd="0" presId="urn:microsoft.com/office/officeart/2005/8/layout/vList4"/>
    <dgm:cxn modelId="{BDB2BE23-326C-4BAA-946B-850345695781}" type="presParOf" srcId="{5E9E049B-A1DC-43F6-8AFB-AFD643F01BC4}" destId="{C7A247B2-65F8-42C8-962F-1EFEE20FD7F2}" srcOrd="2" destOrd="0" presId="urn:microsoft.com/office/officeart/2005/8/layout/vList4"/>
    <dgm:cxn modelId="{40FAB99E-7684-4EA6-AA0C-6DC871F74B85}" type="presParOf" srcId="{A22B8645-6F90-4C93-95EC-DB971592BFDF}" destId="{62EE7C11-0697-4116-B590-1E3FB6B888A7}" srcOrd="1" destOrd="0" presId="urn:microsoft.com/office/officeart/2005/8/layout/vList4"/>
    <dgm:cxn modelId="{37CB0D56-A393-4031-879D-C28169795BDA}" type="presParOf" srcId="{A22B8645-6F90-4C93-95EC-DB971592BFDF}" destId="{3C0E6F9A-B1AF-4A37-A823-A9491A753F83}" srcOrd="2" destOrd="0" presId="urn:microsoft.com/office/officeart/2005/8/layout/vList4"/>
    <dgm:cxn modelId="{96F8B872-90FE-4EFA-8625-6A30FDE7EDAC}" type="presParOf" srcId="{3C0E6F9A-B1AF-4A37-A823-A9491A753F83}" destId="{CD723CAF-9A0D-4879-A7D6-671F417FA9FE}" srcOrd="0" destOrd="0" presId="urn:microsoft.com/office/officeart/2005/8/layout/vList4"/>
    <dgm:cxn modelId="{1FBC3E95-CDF3-4EBD-A597-45EA44ACBEA9}" type="presParOf" srcId="{3C0E6F9A-B1AF-4A37-A823-A9491A753F83}" destId="{25DA2722-9DB9-4E7A-A45B-446A44632834}" srcOrd="1" destOrd="0" presId="urn:microsoft.com/office/officeart/2005/8/layout/vList4"/>
    <dgm:cxn modelId="{880058D1-4B5D-4FF1-9DB2-0957CBDA6B9E}" type="presParOf" srcId="{3C0E6F9A-B1AF-4A37-A823-A9491A753F83}" destId="{4AD8207E-4B2E-43C6-BF99-56F1BE382ED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0732AB-22A6-4DBA-B92A-EA0E7E9F369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6CEDC-719B-4D27-8264-4A9DE84C98F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ওডেস্কের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সফটওয়্যার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প্রোভাইডারের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কম্পিউটারের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ডেস্কটপের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ছবি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বায়ারের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কাছে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পাঠায়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একজন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ফ্রিল্যান্সারের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ব্যাক্তিগত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স্বাধীনতা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74D6612-2889-4831-B2E0-BFA848D2DD2A}" type="parTrans" cxnId="{E3AA0693-97D7-40E4-BFA1-691110AE995D}">
      <dgm:prSet/>
      <dgm:spPr/>
      <dgm:t>
        <a:bodyPr/>
        <a:lstStyle/>
        <a:p>
          <a:endParaRPr lang="en-US"/>
        </a:p>
      </dgm:t>
    </dgm:pt>
    <dgm:pt modelId="{7831F494-D177-45F4-97A7-517D09F10416}" type="sibTrans" cxnId="{E3AA0693-97D7-40E4-BFA1-691110AE995D}">
      <dgm:prSet/>
      <dgm:spPr/>
      <dgm:t>
        <a:bodyPr/>
        <a:lstStyle/>
        <a:p>
          <a:endParaRPr lang="en-US"/>
        </a:p>
      </dgm:t>
    </dgm:pt>
    <dgm:pt modelId="{E5D53E82-0434-4DF4-97CC-789C73E27B3A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l"/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প্রজেক্টে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প্রতিদিন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ফ্রিল্যান্সারকে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দিনের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অনলাইনে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লগইন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ব্যাপারটা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অনেকটা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অফিসে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মত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অনেক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ফ্রিল্যান্সাররাই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পছন্দ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 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06A3D15-49E6-466E-AA92-4D32E26B6C57}" type="sibTrans" cxnId="{DB1E16E7-7D64-4A72-A973-576F6441A4DB}">
      <dgm:prSet/>
      <dgm:spPr/>
      <dgm:t>
        <a:bodyPr/>
        <a:lstStyle/>
        <a:p>
          <a:endParaRPr lang="en-US"/>
        </a:p>
      </dgm:t>
    </dgm:pt>
    <dgm:pt modelId="{06A75C6D-5CDE-4685-A094-4F856C1C65AE}" type="parTrans" cxnId="{DB1E16E7-7D64-4A72-A973-576F6441A4DB}">
      <dgm:prSet/>
      <dgm:spPr/>
      <dgm:t>
        <a:bodyPr/>
        <a:lstStyle/>
        <a:p>
          <a:endParaRPr lang="en-US"/>
        </a:p>
      </dgm:t>
    </dgm:pt>
    <dgm:pt modelId="{A22B8645-6F90-4C93-95EC-DB971592BFDF}" type="pres">
      <dgm:prSet presAssocID="{150732AB-22A6-4DBA-B92A-EA0E7E9F369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9E049B-A1DC-43F6-8AFB-AFD643F01BC4}" type="pres">
      <dgm:prSet presAssocID="{E5D53E82-0434-4DF4-97CC-789C73E27B3A}" presName="comp" presStyleCnt="0"/>
      <dgm:spPr/>
    </dgm:pt>
    <dgm:pt modelId="{B1EE2571-D509-4B28-9EC9-C474EB2537C2}" type="pres">
      <dgm:prSet presAssocID="{E5D53E82-0434-4DF4-97CC-789C73E27B3A}" presName="box" presStyleLbl="node1" presStyleIdx="0" presStyleCnt="2" custLinFactNeighborX="-430" custLinFactNeighborY="533"/>
      <dgm:spPr/>
      <dgm:t>
        <a:bodyPr/>
        <a:lstStyle/>
        <a:p>
          <a:endParaRPr lang="en-US"/>
        </a:p>
      </dgm:t>
    </dgm:pt>
    <dgm:pt modelId="{B4639657-54E7-4D6F-A335-270D6FEF4B3D}" type="pres">
      <dgm:prSet presAssocID="{E5D53E82-0434-4DF4-97CC-789C73E27B3A}" presName="img" presStyleLbl="fgImgPlace1" presStyleIdx="0" presStyleCnt="2" custScaleX="83811" custScaleY="8901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C7A247B2-65F8-42C8-962F-1EFEE20FD7F2}" type="pres">
      <dgm:prSet presAssocID="{E5D53E82-0434-4DF4-97CC-789C73E27B3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E7C11-0697-4116-B590-1E3FB6B888A7}" type="pres">
      <dgm:prSet presAssocID="{006A3D15-49E6-466E-AA92-4D32E26B6C57}" presName="spacer" presStyleCnt="0"/>
      <dgm:spPr/>
    </dgm:pt>
    <dgm:pt modelId="{3C0E6F9A-B1AF-4A37-A823-A9491A753F83}" type="pres">
      <dgm:prSet presAssocID="{EBC6CEDC-719B-4D27-8264-4A9DE84C98F5}" presName="comp" presStyleCnt="0"/>
      <dgm:spPr/>
    </dgm:pt>
    <dgm:pt modelId="{CD723CAF-9A0D-4879-A7D6-671F417FA9FE}" type="pres">
      <dgm:prSet presAssocID="{EBC6CEDC-719B-4D27-8264-4A9DE84C98F5}" presName="box" presStyleLbl="node1" presStyleIdx="1" presStyleCnt="2" custLinFactNeighborX="-430" custLinFactNeighborY="-2666"/>
      <dgm:spPr/>
      <dgm:t>
        <a:bodyPr/>
        <a:lstStyle/>
        <a:p>
          <a:endParaRPr lang="en-US"/>
        </a:p>
      </dgm:t>
    </dgm:pt>
    <dgm:pt modelId="{25DA2722-9DB9-4E7A-A45B-446A44632834}" type="pres">
      <dgm:prSet presAssocID="{EBC6CEDC-719B-4D27-8264-4A9DE84C98F5}" presName="img" presStyleLbl="fgImgPlace1" presStyleIdx="1" presStyleCnt="2" custScaleX="89924" custScaleY="85457" custLinFactNeighborX="1834" custLinFactNeighborY="-666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4AD8207E-4B2E-43C6-BF99-56F1BE382ED4}" type="pres">
      <dgm:prSet presAssocID="{EBC6CEDC-719B-4D27-8264-4A9DE84C98F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09C47D-D5F2-4D3E-B90C-1C0D6255B061}" type="presOf" srcId="{150732AB-22A6-4DBA-B92A-EA0E7E9F3694}" destId="{A22B8645-6F90-4C93-95EC-DB971592BFDF}" srcOrd="0" destOrd="0" presId="urn:microsoft.com/office/officeart/2005/8/layout/vList4"/>
    <dgm:cxn modelId="{BAD0F5F8-DF79-4C60-BFDC-1A99497D4880}" type="presOf" srcId="{E5D53E82-0434-4DF4-97CC-789C73E27B3A}" destId="{B1EE2571-D509-4B28-9EC9-C474EB2537C2}" srcOrd="0" destOrd="0" presId="urn:microsoft.com/office/officeart/2005/8/layout/vList4"/>
    <dgm:cxn modelId="{85ABD607-EC5E-4FA8-A01D-25413036A8BC}" type="presOf" srcId="{EBC6CEDC-719B-4D27-8264-4A9DE84C98F5}" destId="{CD723CAF-9A0D-4879-A7D6-671F417FA9FE}" srcOrd="0" destOrd="0" presId="urn:microsoft.com/office/officeart/2005/8/layout/vList4"/>
    <dgm:cxn modelId="{DB1E16E7-7D64-4A72-A973-576F6441A4DB}" srcId="{150732AB-22A6-4DBA-B92A-EA0E7E9F3694}" destId="{E5D53E82-0434-4DF4-97CC-789C73E27B3A}" srcOrd="0" destOrd="0" parTransId="{06A75C6D-5CDE-4685-A094-4F856C1C65AE}" sibTransId="{006A3D15-49E6-466E-AA92-4D32E26B6C57}"/>
    <dgm:cxn modelId="{23239980-6947-402B-9324-6C344A89A336}" type="presOf" srcId="{EBC6CEDC-719B-4D27-8264-4A9DE84C98F5}" destId="{4AD8207E-4B2E-43C6-BF99-56F1BE382ED4}" srcOrd="1" destOrd="0" presId="urn:microsoft.com/office/officeart/2005/8/layout/vList4"/>
    <dgm:cxn modelId="{E3AA0693-97D7-40E4-BFA1-691110AE995D}" srcId="{150732AB-22A6-4DBA-B92A-EA0E7E9F3694}" destId="{EBC6CEDC-719B-4D27-8264-4A9DE84C98F5}" srcOrd="1" destOrd="0" parTransId="{074D6612-2889-4831-B2E0-BFA848D2DD2A}" sibTransId="{7831F494-D177-45F4-97A7-517D09F10416}"/>
    <dgm:cxn modelId="{F840C2B4-8630-4A30-B548-64865D649E79}" type="presOf" srcId="{E5D53E82-0434-4DF4-97CC-789C73E27B3A}" destId="{C7A247B2-65F8-42C8-962F-1EFEE20FD7F2}" srcOrd="1" destOrd="0" presId="urn:microsoft.com/office/officeart/2005/8/layout/vList4"/>
    <dgm:cxn modelId="{E5478362-BCC4-4278-93EA-FD149F9F5142}" type="presParOf" srcId="{A22B8645-6F90-4C93-95EC-DB971592BFDF}" destId="{5E9E049B-A1DC-43F6-8AFB-AFD643F01BC4}" srcOrd="0" destOrd="0" presId="urn:microsoft.com/office/officeart/2005/8/layout/vList4"/>
    <dgm:cxn modelId="{B7A314A0-0FDA-4BFB-8B81-BEFB03ECAAE9}" type="presParOf" srcId="{5E9E049B-A1DC-43F6-8AFB-AFD643F01BC4}" destId="{B1EE2571-D509-4B28-9EC9-C474EB2537C2}" srcOrd="0" destOrd="0" presId="urn:microsoft.com/office/officeart/2005/8/layout/vList4"/>
    <dgm:cxn modelId="{556D4CF5-38FA-405A-95E7-8AFC37CA60EB}" type="presParOf" srcId="{5E9E049B-A1DC-43F6-8AFB-AFD643F01BC4}" destId="{B4639657-54E7-4D6F-A335-270D6FEF4B3D}" srcOrd="1" destOrd="0" presId="urn:microsoft.com/office/officeart/2005/8/layout/vList4"/>
    <dgm:cxn modelId="{4FAB00A0-B220-4287-9D5B-0F36431C6257}" type="presParOf" srcId="{5E9E049B-A1DC-43F6-8AFB-AFD643F01BC4}" destId="{C7A247B2-65F8-42C8-962F-1EFEE20FD7F2}" srcOrd="2" destOrd="0" presId="urn:microsoft.com/office/officeart/2005/8/layout/vList4"/>
    <dgm:cxn modelId="{E0FC0713-45E8-49CB-BA92-A1DA3B18E86C}" type="presParOf" srcId="{A22B8645-6F90-4C93-95EC-DB971592BFDF}" destId="{62EE7C11-0697-4116-B590-1E3FB6B888A7}" srcOrd="1" destOrd="0" presId="urn:microsoft.com/office/officeart/2005/8/layout/vList4"/>
    <dgm:cxn modelId="{31E6C74B-F182-475B-A05D-2CC78B854A2E}" type="presParOf" srcId="{A22B8645-6F90-4C93-95EC-DB971592BFDF}" destId="{3C0E6F9A-B1AF-4A37-A823-A9491A753F83}" srcOrd="2" destOrd="0" presId="urn:microsoft.com/office/officeart/2005/8/layout/vList4"/>
    <dgm:cxn modelId="{0AD985BF-9E3A-4E4D-BE4F-9CD8D6F6E2D5}" type="presParOf" srcId="{3C0E6F9A-B1AF-4A37-A823-A9491A753F83}" destId="{CD723CAF-9A0D-4879-A7D6-671F417FA9FE}" srcOrd="0" destOrd="0" presId="urn:microsoft.com/office/officeart/2005/8/layout/vList4"/>
    <dgm:cxn modelId="{59A82820-B345-4F99-A532-1807779CF6AD}" type="presParOf" srcId="{3C0E6F9A-B1AF-4A37-A823-A9491A753F83}" destId="{25DA2722-9DB9-4E7A-A45B-446A44632834}" srcOrd="1" destOrd="0" presId="urn:microsoft.com/office/officeart/2005/8/layout/vList4"/>
    <dgm:cxn modelId="{C25FEE4E-95A8-4E28-B227-AB43EF824A67}" type="presParOf" srcId="{3C0E6F9A-B1AF-4A37-A823-A9491A753F83}" destId="{4AD8207E-4B2E-43C6-BF99-56F1BE382ED4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E2571-D509-4B28-9EC9-C474EB2537C2}">
      <dsp:nvSpPr>
        <dsp:cNvPr id="0" name=""/>
        <dsp:cNvSpPr/>
      </dsp:nvSpPr>
      <dsp:spPr>
        <a:xfrm>
          <a:off x="0" y="0"/>
          <a:ext cx="10534916" cy="241573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যেহেতু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বেশিরভাগ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ঘণ্টা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হিসেবে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প্রদান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অন্য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সাইটগুলোর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তুলনায়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এ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অনেক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বেশি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পরিমাণে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সম্ভব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700" kern="1200"/>
        </a:p>
      </dsp:txBody>
      <dsp:txXfrm>
        <a:off x="2348556" y="0"/>
        <a:ext cx="8186360" cy="2415731"/>
      </dsp:txXfrm>
    </dsp:sp>
    <dsp:sp modelId="{B4639657-54E7-4D6F-A335-270D6FEF4B3D}">
      <dsp:nvSpPr>
        <dsp:cNvPr id="0" name=""/>
        <dsp:cNvSpPr/>
      </dsp:nvSpPr>
      <dsp:spPr>
        <a:xfrm>
          <a:off x="412122" y="347730"/>
          <a:ext cx="1765883" cy="1720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23CAF-9A0D-4879-A7D6-671F417FA9FE}">
      <dsp:nvSpPr>
        <dsp:cNvPr id="0" name=""/>
        <dsp:cNvSpPr/>
      </dsp:nvSpPr>
      <dsp:spPr>
        <a:xfrm>
          <a:off x="0" y="2657305"/>
          <a:ext cx="10534916" cy="24157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সাইটেও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অনেক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প্রজেক্টে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অন্যান্য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সাইটের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মত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সম্পূর্ণ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প্রজেক্টের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জন্য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প্রদান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ফলে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যারা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ঘণ্টা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ধরে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পছন্দ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তারাও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এ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700" kern="1200"/>
        </a:p>
      </dsp:txBody>
      <dsp:txXfrm>
        <a:off x="2348556" y="2657305"/>
        <a:ext cx="8186360" cy="2415731"/>
      </dsp:txXfrm>
    </dsp:sp>
    <dsp:sp modelId="{25DA2722-9DB9-4E7A-A45B-446A44632834}">
      <dsp:nvSpPr>
        <dsp:cNvPr id="0" name=""/>
        <dsp:cNvSpPr/>
      </dsp:nvSpPr>
      <dsp:spPr>
        <a:xfrm>
          <a:off x="386365" y="3026535"/>
          <a:ext cx="1894683" cy="16515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E2571-D509-4B28-9EC9-C474EB2537C2}">
      <dsp:nvSpPr>
        <dsp:cNvPr id="0" name=""/>
        <dsp:cNvSpPr/>
      </dsp:nvSpPr>
      <dsp:spPr>
        <a:xfrm>
          <a:off x="0" y="12875"/>
          <a:ext cx="10534916" cy="2415731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প্রজেক্টে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প্রতিদিন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ফ্রিল্যান্সারকে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দিনের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অনলাইনে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লগইন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ব্যাপারটা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অনেকটা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অফিসে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মত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অনেক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ফ্রিল্যান্সাররাই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পছন্দ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  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348556" y="12875"/>
        <a:ext cx="8186360" cy="2415731"/>
      </dsp:txXfrm>
    </dsp:sp>
    <dsp:sp modelId="{B4639657-54E7-4D6F-A335-270D6FEF4B3D}">
      <dsp:nvSpPr>
        <dsp:cNvPr id="0" name=""/>
        <dsp:cNvSpPr/>
      </dsp:nvSpPr>
      <dsp:spPr>
        <a:xfrm>
          <a:off x="412122" y="347730"/>
          <a:ext cx="1765883" cy="1720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23CAF-9A0D-4879-A7D6-671F417FA9FE}">
      <dsp:nvSpPr>
        <dsp:cNvPr id="0" name=""/>
        <dsp:cNvSpPr/>
      </dsp:nvSpPr>
      <dsp:spPr>
        <a:xfrm>
          <a:off x="0" y="2592901"/>
          <a:ext cx="10534916" cy="241573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ওডেস্কের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সফটওয়্যার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প্রোভাইডারের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কম্পিউটারের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ডেস্কটপের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ছবি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বায়ারের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কাছে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পাঠায়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একজন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ফ্রিল্যান্সারের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ব্যাক্তিগত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স্বাধীনতা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348556" y="2592901"/>
        <a:ext cx="8186360" cy="2415731"/>
      </dsp:txXfrm>
    </dsp:sp>
    <dsp:sp modelId="{25DA2722-9DB9-4E7A-A45B-446A44632834}">
      <dsp:nvSpPr>
        <dsp:cNvPr id="0" name=""/>
        <dsp:cNvSpPr/>
      </dsp:nvSpPr>
      <dsp:spPr>
        <a:xfrm>
          <a:off x="386365" y="3026535"/>
          <a:ext cx="1894683" cy="16515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67309"/>
            <a:ext cx="8572500" cy="2483215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746287"/>
            <a:ext cx="8572500" cy="1722069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1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7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79747"/>
            <a:ext cx="2464594" cy="60445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79747"/>
            <a:ext cx="7250906" cy="60445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5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78207"/>
            <a:ext cx="9858375" cy="2966979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773255"/>
            <a:ext cx="9858375" cy="1560264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0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98735"/>
            <a:ext cx="4857750" cy="45255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98735"/>
            <a:ext cx="4857750" cy="45255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4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79747"/>
            <a:ext cx="9858375" cy="13786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748487"/>
            <a:ext cx="4835425" cy="85690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605394"/>
            <a:ext cx="4835425" cy="38321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748487"/>
            <a:ext cx="4859239" cy="85690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605394"/>
            <a:ext cx="4859239" cy="38321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5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2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7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75509"/>
            <a:ext cx="3686472" cy="1664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1026968"/>
            <a:ext cx="5786438" cy="5068796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139792"/>
            <a:ext cx="3686472" cy="396422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5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75509"/>
            <a:ext cx="3686472" cy="1664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1026968"/>
            <a:ext cx="5786438" cy="5068796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139792"/>
            <a:ext cx="3686472" cy="396422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4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79747"/>
            <a:ext cx="9858375" cy="137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98735"/>
            <a:ext cx="9858375" cy="4525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610899"/>
            <a:ext cx="2571750" cy="37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610899"/>
            <a:ext cx="3857625" cy="37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610899"/>
            <a:ext cx="2571750" cy="37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3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esk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monpouta1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1295" y="186828"/>
            <a:ext cx="11937" cy="67873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279310" y="186828"/>
            <a:ext cx="0" cy="67873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3229" y="186827"/>
            <a:ext cx="1113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1295" y="6974135"/>
            <a:ext cx="11148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C:\Users\Sumon\Desktop\Pic of Outsourcing\c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39" y="186827"/>
            <a:ext cx="4833855" cy="25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Welcome\sourc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28" y="2820472"/>
            <a:ext cx="5087154" cy="415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38486921"/>
              </p:ext>
            </p:extLst>
          </p:nvPr>
        </p:nvGraphicFramePr>
        <p:xfrm>
          <a:off x="515155" y="1854558"/>
          <a:ext cx="10534917" cy="507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872948" y="257295"/>
            <a:ext cx="5728742" cy="96663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ওডেস্ক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1218" y="2573066"/>
            <a:ext cx="9182957" cy="3851233"/>
            <a:chOff x="129465" y="3103357"/>
            <a:chExt cx="9182957" cy="3851233"/>
          </a:xfrm>
        </p:grpSpPr>
        <p:pic>
          <p:nvPicPr>
            <p:cNvPr id="14338" name="Picture 2" descr="C:\Users\Sumon\Desktop\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1344" y="3103357"/>
              <a:ext cx="7151078" cy="3851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129465" y="3103357"/>
              <a:ext cx="3605405" cy="1678038"/>
              <a:chOff x="129465" y="630618"/>
              <a:chExt cx="3605405" cy="1678038"/>
            </a:xfrm>
          </p:grpSpPr>
          <p:sp>
            <p:nvSpPr>
              <p:cNvPr id="3" name="Up Arrow 2"/>
              <p:cNvSpPr/>
              <p:nvPr/>
            </p:nvSpPr>
            <p:spPr>
              <a:xfrm rot="2793619">
                <a:off x="1357569" y="758581"/>
                <a:ext cx="321971" cy="2778179"/>
              </a:xfrm>
              <a:prstGeom prst="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2343951" y="630618"/>
                <a:ext cx="1390919" cy="445036"/>
              </a:xfrm>
              <a:prstGeom prst="roundRect">
                <a:avLst/>
              </a:prstGeom>
              <a:noFill/>
              <a:ln w="539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Rounded Rectangle 6"/>
          <p:cNvSpPr/>
          <p:nvPr/>
        </p:nvSpPr>
        <p:spPr>
          <a:xfrm>
            <a:off x="3580328" y="257296"/>
            <a:ext cx="4430332" cy="6957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ওডেস্ক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অ্যাকাউন্ট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16676" y="1259702"/>
            <a:ext cx="9607639" cy="6957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প্রথনেই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গুগলের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Address Bar-এ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ওডেস্ক-এর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hlinkClick r:id="rId3"/>
              </a:rPr>
              <a:t>www.odesk.com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এন্টার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9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38646" y="2365382"/>
            <a:ext cx="8229599" cy="4618962"/>
            <a:chOff x="1468191" y="389705"/>
            <a:chExt cx="8229599" cy="4618962"/>
          </a:xfrm>
        </p:grpSpPr>
        <p:pic>
          <p:nvPicPr>
            <p:cNvPr id="13314" name="Picture 2" descr="C:\Users\Sumon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191" y="578388"/>
              <a:ext cx="8229599" cy="4430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Up Arrow 1"/>
            <p:cNvSpPr/>
            <p:nvPr/>
          </p:nvSpPr>
          <p:spPr>
            <a:xfrm rot="6141831">
              <a:off x="6200754" y="-838399"/>
              <a:ext cx="321971" cy="2778179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856113" y="620125"/>
              <a:ext cx="631064" cy="564731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8646" y="901521"/>
            <a:ext cx="916976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Sign up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Click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273" y="476518"/>
            <a:ext cx="770331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Get your free account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ডায়ালগ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ফিল্ডে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sign up with Email-এ Click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09461" y="2938485"/>
            <a:ext cx="6191962" cy="3712817"/>
            <a:chOff x="2509461" y="2938485"/>
            <a:chExt cx="6191962" cy="3712817"/>
          </a:xfrm>
        </p:grpSpPr>
        <p:pic>
          <p:nvPicPr>
            <p:cNvPr id="20482" name="Picture 2" descr="C:\Users\Sumon\Desktop\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8273" y="2938485"/>
              <a:ext cx="6153150" cy="3314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Up Arrow 3"/>
            <p:cNvSpPr/>
            <p:nvPr/>
          </p:nvSpPr>
          <p:spPr>
            <a:xfrm rot="3986974">
              <a:off x="3586711" y="5252081"/>
              <a:ext cx="321971" cy="247647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515932" y="5434884"/>
              <a:ext cx="4327301" cy="51515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277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02490" y="2359920"/>
            <a:ext cx="4979071" cy="3988917"/>
            <a:chOff x="2483704" y="2717442"/>
            <a:chExt cx="4979071" cy="3988917"/>
          </a:xfrm>
        </p:grpSpPr>
        <p:pic>
          <p:nvPicPr>
            <p:cNvPr id="21506" name="Picture 2" descr="C:\Users\Sumon\Desktop\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512" y="2717442"/>
              <a:ext cx="3264263" cy="3988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Up Arrow 2"/>
            <p:cNvSpPr/>
            <p:nvPr/>
          </p:nvSpPr>
          <p:spPr>
            <a:xfrm rot="5211137">
              <a:off x="3560954" y="5110601"/>
              <a:ext cx="321971" cy="247647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127603" y="6027312"/>
              <a:ext cx="1711080" cy="51515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48273" y="476518"/>
            <a:ext cx="770331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Complete your free account setup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ডায়ালগ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ফিল্ডগুলো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Create My Account-এ Click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umon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18" y="2467599"/>
            <a:ext cx="4476616" cy="447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1679" y="824247"/>
            <a:ext cx="9169758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Verify your email to proceed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ডায়ালগ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ইমেইলটি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0731" y="3547125"/>
            <a:ext cx="10136948" cy="2338362"/>
            <a:chOff x="810731" y="3547125"/>
            <a:chExt cx="10136948" cy="2338362"/>
          </a:xfrm>
        </p:grpSpPr>
        <p:pic>
          <p:nvPicPr>
            <p:cNvPr id="23554" name="Picture 2" descr="C:\Users\Sumon\Desktop\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31" y="3547125"/>
              <a:ext cx="10136948" cy="2338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Up Arrow 2"/>
            <p:cNvSpPr/>
            <p:nvPr/>
          </p:nvSpPr>
          <p:spPr>
            <a:xfrm rot="5211137">
              <a:off x="3412315" y="3771357"/>
              <a:ext cx="321971" cy="247647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84124" y="4716306"/>
              <a:ext cx="1790163" cy="51515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20462" y="1029322"/>
            <a:ext cx="992961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পর্দার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Verify your email address 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132" y="772732"/>
            <a:ext cx="8680361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ভেরিফাই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Registration complete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Verify Email-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07033" y="2408350"/>
            <a:ext cx="5752865" cy="4085353"/>
            <a:chOff x="1807033" y="2408350"/>
            <a:chExt cx="5752865" cy="4085353"/>
          </a:xfrm>
        </p:grpSpPr>
        <p:pic>
          <p:nvPicPr>
            <p:cNvPr id="24578" name="Picture 2" descr="C:\Users\Sumon\Desktop\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545" y="2408350"/>
              <a:ext cx="4085353" cy="4085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Up Arrow 3"/>
            <p:cNvSpPr/>
            <p:nvPr/>
          </p:nvSpPr>
          <p:spPr>
            <a:xfrm rot="5400000">
              <a:off x="2884283" y="3944352"/>
              <a:ext cx="321971" cy="247647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404574" y="4879355"/>
              <a:ext cx="2279561" cy="60646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977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949" y="759854"/>
            <a:ext cx="919551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Freelancer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Continue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2145" y="2784227"/>
            <a:ext cx="4378233" cy="4069726"/>
            <a:chOff x="3812145" y="2784227"/>
            <a:chExt cx="4378233" cy="4069726"/>
          </a:xfrm>
        </p:grpSpPr>
        <p:pic>
          <p:nvPicPr>
            <p:cNvPr id="25602" name="Picture 2" descr="C:\Users\Sumon\Desktop\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145" y="2784227"/>
              <a:ext cx="4069725" cy="406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Up Arrow 3"/>
            <p:cNvSpPr/>
            <p:nvPr/>
          </p:nvSpPr>
          <p:spPr>
            <a:xfrm rot="12557148">
              <a:off x="7868407" y="3982989"/>
              <a:ext cx="321971" cy="247647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298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825" y="553792"/>
            <a:ext cx="994249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প্রোফাইল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Create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Start My Profile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31811" y="2524258"/>
            <a:ext cx="4269755" cy="4269755"/>
            <a:chOff x="3431811" y="2524258"/>
            <a:chExt cx="4269755" cy="4269755"/>
          </a:xfrm>
        </p:grpSpPr>
        <p:pic>
          <p:nvPicPr>
            <p:cNvPr id="26626" name="Picture 2" descr="C:\Users\Sumon\Desktop\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811" y="2524258"/>
              <a:ext cx="4269755" cy="4269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Up Arrow 4"/>
            <p:cNvSpPr/>
            <p:nvPr/>
          </p:nvSpPr>
          <p:spPr>
            <a:xfrm rot="12557148">
              <a:off x="6477489" y="3725412"/>
              <a:ext cx="321971" cy="247647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43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0272"/>
            <a:ext cx="333375" cy="1475092"/>
          </a:xfrm>
          <a:prstGeom prst="rect">
            <a:avLst/>
          </a:prstGeom>
          <a:noFill/>
        </p:spPr>
        <p:txBody>
          <a:bodyPr wrap="square" lIns="89228" tIns="44613" rIns="89228" bIns="44613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dirty="0">
                <a:solidFill>
                  <a:schemeClr val="bg1"/>
                </a:solidFill>
              </a:rPr>
              <a:t>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24" y="351123"/>
            <a:ext cx="2428879" cy="512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89228" tIns="44613" rIns="89228" bIns="44613" rtlCol="0">
            <a:spAutoFit/>
          </a:bodyPr>
          <a:lstStyle/>
          <a:p>
            <a:pPr algn="ctr"/>
            <a:r>
              <a:rPr lang="bn-BD" sz="27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15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00125" y="1188774"/>
            <a:ext cx="2601631" cy="3069397"/>
            <a:chOff x="2714625" y="5292"/>
            <a:chExt cx="5413374" cy="5413374"/>
          </a:xfrm>
        </p:grpSpPr>
        <p:sp>
          <p:nvSpPr>
            <p:cNvPr id="10" name="Oval 9"/>
            <p:cNvSpPr/>
            <p:nvPr/>
          </p:nvSpPr>
          <p:spPr>
            <a:xfrm>
              <a:off x="2714625" y="5292"/>
              <a:ext cx="5413374" cy="5413374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 w="508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3507395" y="798062"/>
              <a:ext cx="3827834" cy="3827834"/>
            </a:xfrm>
            <a:prstGeom prst="ellips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algn="ctr" defTabSz="281936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400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11125" y="4345188"/>
            <a:ext cx="4746625" cy="27175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44613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9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375" y="4660168"/>
            <a:ext cx="4268503" cy="2241099"/>
          </a:xfrm>
          <a:prstGeom prst="rect">
            <a:avLst/>
          </a:prstGeom>
          <a:noFill/>
        </p:spPr>
        <p:txBody>
          <a:bodyPr wrap="square" lIns="89228" tIns="44613" rIns="89228" bIns="44613" rtlCol="0">
            <a:spAutoFit/>
          </a:bodyPr>
          <a:lstStyle/>
          <a:p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ওবায়দুর রহমান</a:t>
            </a:r>
            <a:r>
              <a:rPr lang="en-US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সুমন)</a:t>
            </a:r>
            <a:endParaRPr lang="en-US" sz="2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spc="-97" dirty="0">
                <a:latin typeface="Times New Roman" pitchFamily="18" charset="0"/>
                <a:cs typeface="Times New Roman" pitchFamily="18" charset="0"/>
              </a:rPr>
              <a:t>ICT4E- </a:t>
            </a:r>
            <a:r>
              <a:rPr lang="en-US" sz="2000" spc="-97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000" spc="-9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97" dirty="0" err="1"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bn-BD" sz="2000" spc="-97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spc="-9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97" dirty="0" err="1"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2000" spc="-97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সান্তাহার টেকনিক্যাল অ্যান্ড বিজনেস ম্যানেজমেন্ট কলেজ।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আদমদীঘি,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বগুড়া ।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প্রভাষক (কম্পিউটার)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  <a:hlinkClick r:id="rId3"/>
              </a:rPr>
              <a:t>sumonpouta1@gmail.com</a:t>
            </a:r>
          </a:p>
          <a:p>
            <a:endParaRPr lang="en-US" sz="2000" dirty="0"/>
          </a:p>
        </p:txBody>
      </p:sp>
      <p:sp>
        <p:nvSpPr>
          <p:cNvPr id="14" name="Diamond 13"/>
          <p:cNvSpPr/>
          <p:nvPr/>
        </p:nvSpPr>
        <p:spPr>
          <a:xfrm>
            <a:off x="4962597" y="623212"/>
            <a:ext cx="1046094" cy="5581940"/>
          </a:xfrm>
          <a:prstGeom prst="diamond">
            <a:avLst/>
          </a:prstGeom>
          <a:solidFill>
            <a:srgbClr val="9C2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28" tIns="44613" rIns="89228" bIns="44613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74679" y="351123"/>
            <a:ext cx="2333625" cy="512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89228" tIns="44613" rIns="89228" bIns="44613" rtlCol="0">
            <a:spAutoFit/>
          </a:bodyPr>
          <a:lstStyle/>
          <a:p>
            <a:pPr algn="ctr"/>
            <a:r>
              <a:rPr lang="en-US" sz="27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700" dirty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15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86500" y="4258171"/>
            <a:ext cx="5048250" cy="244358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44613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9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1750" y="4426195"/>
            <a:ext cx="5048250" cy="2306089"/>
          </a:xfrm>
          <a:prstGeom prst="rect">
            <a:avLst/>
          </a:prstGeom>
          <a:noFill/>
        </p:spPr>
        <p:txBody>
          <a:bodyPr wrap="square" lIns="89228" tIns="44613" rIns="89228" bIns="44613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(HSC, BM)</a:t>
            </a: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অ্যাপ্লিকেশন-২</a:t>
            </a: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৯ (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আউটসোর্সিং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ফ্রিল্যান্স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মার্কেটপ্লেস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ইল্যান্স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ওডেস্ক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Sumon\Desktop\Muktopaath Certificate\IMG_20200307_173025~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01" y="1188775"/>
            <a:ext cx="1732180" cy="26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14" grpId="0" animBg="1"/>
      <p:bldP spid="15" grpId="0" animBg="1"/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umon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74" y="1815922"/>
            <a:ext cx="7914067" cy="47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9251" y="334851"/>
            <a:ext cx="955612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ফিল্ডগুলো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Preview Profile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 rot="12557148">
            <a:off x="10419530" y="3859220"/>
            <a:ext cx="321971" cy="179331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5400000">
            <a:off x="1873853" y="1226373"/>
            <a:ext cx="321970" cy="31681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5400000">
            <a:off x="1873853" y="1583395"/>
            <a:ext cx="321970" cy="31681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5400000">
            <a:off x="1873853" y="1905365"/>
            <a:ext cx="321970" cy="31681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5400000">
            <a:off x="1873853" y="2175035"/>
            <a:ext cx="321970" cy="31681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5400000">
            <a:off x="1873853" y="2459891"/>
            <a:ext cx="321970" cy="31681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5400000">
            <a:off x="1873853" y="2781861"/>
            <a:ext cx="321970" cy="31681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5400000">
            <a:off x="1873853" y="3171801"/>
            <a:ext cx="321970" cy="31681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5400000">
            <a:off x="1873853" y="3484466"/>
            <a:ext cx="321970" cy="31681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5400000">
            <a:off x="1873853" y="3806436"/>
            <a:ext cx="321970" cy="31681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5400000">
            <a:off x="1873853" y="4128406"/>
            <a:ext cx="321970" cy="31681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3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umon\Desktop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213" y="1700009"/>
            <a:ext cx="7363713" cy="509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7436" y="605307"/>
            <a:ext cx="837126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ওডেস্ক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অ্যাকাউন্ট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0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252" y="6657131"/>
            <a:ext cx="11334750" cy="307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34" tIns="45716" rIns="91434" bIns="45716" rtlCol="0">
            <a:spAutoFit/>
          </a:bodyPr>
          <a:lstStyle/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317006"/>
            <a:ext cx="2857500" cy="7078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34" tIns="45716" rIns="91434" bIns="45716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676" y="5287925"/>
            <a:ext cx="10443805" cy="5847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34" tIns="45716" rIns="91434" bIns="45716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ওডেস্কের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58" y="1426529"/>
            <a:ext cx="6641443" cy="366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793861"/>
            <a:ext cx="11430000" cy="307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1400" dirty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5" y="496745"/>
            <a:ext cx="3333750" cy="7078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76" y="1559815"/>
            <a:ext cx="5391609" cy="244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DDB3502-DFDE-44A9-96BE-A73CA044E1CC}"/>
              </a:ext>
            </a:extLst>
          </p:cNvPr>
          <p:cNvSpPr txBox="1"/>
          <p:nvPr/>
        </p:nvSpPr>
        <p:spPr>
          <a:xfrm>
            <a:off x="735551" y="4795803"/>
            <a:ext cx="9577897" cy="18613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noAutofit/>
          </a:bodyPr>
          <a:lstStyle/>
          <a:p>
            <a:pPr algn="ctr"/>
            <a:r>
              <a:rPr lang="bn-IN" sz="3200" b="1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৬</a:t>
            </a:r>
            <a:r>
              <a:rPr lang="en-US" sz="3200" b="1" spc="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জন</a:t>
            </a:r>
            <a:r>
              <a:rPr lang="en-US" sz="3200" b="1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করে</a:t>
            </a:r>
            <a:r>
              <a:rPr lang="en-US" sz="3200" b="1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দলে</a:t>
            </a:r>
            <a:r>
              <a:rPr lang="en-US" sz="3200" b="1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বিভক্ত</a:t>
            </a:r>
            <a:r>
              <a:rPr lang="en-US" sz="3200" b="1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spc="3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হয়ে</a:t>
            </a:r>
            <a:r>
              <a:rPr lang="en-US" sz="3200" b="1" spc="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-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ওডেস্কে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অ্যাকাউন্ট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spc="3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pic>
        <p:nvPicPr>
          <p:cNvPr id="11266" name="Picture 2" descr="C:\Users\Sumon\Desktop\Pic of Outsourcing\qw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49" y="1559815"/>
            <a:ext cx="2597931" cy="259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41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4286250" y="158504"/>
            <a:ext cx="5905500" cy="2699017"/>
          </a:xfrm>
          <a:prstGeom prst="flowChartMagneticTap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070" tIns="53035" rIns="106070" bIns="53035" rtlCol="0" anchor="ctr"/>
          <a:lstStyle/>
          <a:p>
            <a:pPr algn="ctr"/>
            <a:r>
              <a:rPr lang="en-US" sz="70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7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375" y="3401230"/>
            <a:ext cx="5810250" cy="599548"/>
          </a:xfrm>
          <a:prstGeom prst="rect">
            <a:avLst/>
          </a:prstGeom>
          <a:noFill/>
        </p:spPr>
        <p:txBody>
          <a:bodyPr wrap="square" lIns="106070" tIns="53035" rIns="106070" bIns="53035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ওডেস্কের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কুইজঃ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4000778"/>
            <a:ext cx="2667000" cy="3841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106070" tIns="53035" rIns="106070" bIns="53035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Please click here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8286750" y="4384900"/>
            <a:ext cx="95250" cy="317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070" tIns="53035" rIns="106070" bIns="53035" rtlCol="0" anchor="ctr"/>
          <a:lstStyle/>
          <a:p>
            <a:pPr algn="ctr"/>
            <a:endParaRPr lang="en-US"/>
          </a:p>
        </p:txBody>
      </p:sp>
      <p:pic>
        <p:nvPicPr>
          <p:cNvPr id="12375" name="Picture 87" descr="C:\Users\Sumon\Desktop\Pic of Outsourcing\cf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4" y="2148430"/>
            <a:ext cx="3888142" cy="20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981481"/>
              </p:ext>
            </p:extLst>
          </p:nvPr>
        </p:nvGraphicFramePr>
        <p:xfrm>
          <a:off x="7924800" y="487977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24800" y="487977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60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4923" y="237754"/>
            <a:ext cx="5680738" cy="3716060"/>
            <a:chOff x="2286000" y="29029"/>
            <a:chExt cx="4114799" cy="2146150"/>
          </a:xfrm>
        </p:grpSpPr>
        <p:pic>
          <p:nvPicPr>
            <p:cNvPr id="3" name="Picture 2" descr="D:\Picture\hou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29029"/>
              <a:ext cx="4114799" cy="21461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598060" y="978040"/>
              <a:ext cx="3429000" cy="903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i="1" u="sng" dirty="0" err="1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i="1" u="sng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i="1" u="sng" dirty="0" err="1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i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413102" y="5182147"/>
            <a:ext cx="6364379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ওডেস্কে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অ্যাকাউন্ট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umon\Desktop\Pic of Outsourcing\k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45" y="2053151"/>
            <a:ext cx="3920630" cy="260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Welcome\gif-thankyou-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1" y="1100224"/>
            <a:ext cx="4937287" cy="487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0349"/>
      </p:ext>
    </p:extLst>
  </p:cSld>
  <p:clrMapOvr>
    <a:masterClrMapping/>
  </p:clrMapOvr>
  <p:transition spd="slow">
    <p:wedg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3950" y="347730"/>
            <a:ext cx="838414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চিত্রগুলি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9795" y="4917752"/>
            <a:ext cx="160986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ল্যান্স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Sumon\Desktop\Pic of Outsourcing\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31" y="2470126"/>
            <a:ext cx="295436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27515" y="4763204"/>
            <a:ext cx="160986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ওডেস্ক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C:\Users\Sumon\Desktop\Pic of Outsourcing\E7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163" y="247012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390677"/>
            <a:ext cx="11429999" cy="92332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4" tIns="45716" rIns="91434" bIns="45716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54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826" y="5339407"/>
            <a:ext cx="10139075" cy="5847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ইল্যান্স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ওডেস্ক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59991" y="1946611"/>
            <a:ext cx="5634983" cy="2477282"/>
            <a:chOff x="3159991" y="1946611"/>
            <a:chExt cx="5634983" cy="2477282"/>
          </a:xfrm>
        </p:grpSpPr>
        <p:pic>
          <p:nvPicPr>
            <p:cNvPr id="15362" name="Picture 2" descr="C:\Users\Sumon\Desktop\Pic of Outsourcing\E745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991" y="2004566"/>
              <a:ext cx="2361372" cy="2361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3" name="Picture 3" descr="C:\Users\Sumon\Desktop\Pic of Outsourcing\qw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7692" y="1946611"/>
              <a:ext cx="2477282" cy="2477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9814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2282" y="3747096"/>
            <a:ext cx="5782614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.............</a:t>
            </a:r>
            <a:endParaRPr lang="en-US" sz="3200" dirty="0"/>
          </a:p>
        </p:txBody>
      </p:sp>
      <p:pic>
        <p:nvPicPr>
          <p:cNvPr id="14338" name="Picture 2" descr="C:\Users\Sumon\Desktop\Pic of Outsourcing\c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27" y="0"/>
            <a:ext cx="4884638" cy="25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2282" y="4331871"/>
            <a:ext cx="7624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ইল্যান্স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ওডেস্ক-এর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ওডেস্ক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অ্যাকাউন্ট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45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85848" y="1949426"/>
            <a:ext cx="5940783" cy="2143125"/>
            <a:chOff x="2143125" y="440990"/>
            <a:chExt cx="5940783" cy="2143125"/>
          </a:xfrm>
        </p:grpSpPr>
        <p:pic>
          <p:nvPicPr>
            <p:cNvPr id="18434" name="Picture 2" descr="C:\Users\Sumon\Desktop\Pic of Outsourcing\E745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25" y="440990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5" name="Picture 3" descr="C:\Users\Sumon\Desktop\Pic of Outsourcing\images (4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408" y="712452"/>
              <a:ext cx="28575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84855" y="4891997"/>
            <a:ext cx="9800823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Elance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মার্কেটপ্লেস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সাইটটিতে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প্রতিমাসে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5487" y="592428"/>
            <a:ext cx="2252394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ইল্যান্স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7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01543" y="893455"/>
            <a:ext cx="3309870" cy="695459"/>
            <a:chOff x="4301543" y="893455"/>
            <a:chExt cx="3309870" cy="69545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" name="Rounded Rectangle 2"/>
            <p:cNvSpPr/>
            <p:nvPr/>
          </p:nvSpPr>
          <p:spPr>
            <a:xfrm>
              <a:off x="4301543" y="893455"/>
              <a:ext cx="3309870" cy="69545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84878" y="979575"/>
              <a:ext cx="255001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ইল্যান্স</a:t>
              </a:r>
              <a:endParaRPr lang="en-US" sz="2800" dirty="0"/>
            </a:p>
          </p:txBody>
        </p:sp>
      </p:grpSp>
      <p:sp>
        <p:nvSpPr>
          <p:cNvPr id="6" name="Down Arrow 5"/>
          <p:cNvSpPr/>
          <p:nvPr/>
        </p:nvSpPr>
        <p:spPr>
          <a:xfrm>
            <a:off x="5840567" y="1588914"/>
            <a:ext cx="341291" cy="40731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8166276" y="2060619"/>
            <a:ext cx="341291" cy="40731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41690" y="2060619"/>
            <a:ext cx="4893972" cy="0"/>
          </a:xfrm>
          <a:prstGeom prst="line">
            <a:avLst/>
          </a:prstGeom>
          <a:ln w="1079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3454753" y="2078049"/>
            <a:ext cx="341291" cy="40731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7887" y="2549755"/>
            <a:ext cx="423715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এমপ্লয়ার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(Employer)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181858" y="2487508"/>
            <a:ext cx="5061397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প্রোভাইডার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(Service Provider)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88641" y="4597758"/>
            <a:ext cx="10097037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ইল্যান্সে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ক্লায়েন্টকে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এমপ্লয়ার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ফ্রিল্যান্সারকে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প্রোভাইডার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7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6172699" y="202012"/>
            <a:ext cx="3753931" cy="1857947"/>
          </a:xfrm>
          <a:prstGeom prst="flowChartMagnetic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6" rIns="91434" bIns="45716"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উত্তর বলি 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(একক কাজ)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326" y="4726264"/>
            <a:ext cx="5728742" cy="9666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ইল্যান্স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38900" y="2333102"/>
            <a:ext cx="2864586" cy="3011558"/>
            <a:chOff x="7620000" y="3153915"/>
            <a:chExt cx="3048000" cy="2895600"/>
          </a:xfrm>
        </p:grpSpPr>
        <p:sp>
          <p:nvSpPr>
            <p:cNvPr id="6" name="Explosion 2 5"/>
            <p:cNvSpPr/>
            <p:nvPr/>
          </p:nvSpPr>
          <p:spPr>
            <a:xfrm>
              <a:off x="7620000" y="3153915"/>
              <a:ext cx="3048000" cy="2895600"/>
            </a:xfrm>
            <a:prstGeom prst="irregularSeal2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80400" y="4450972"/>
              <a:ext cx="1524001" cy="38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bn-IN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ঃ ৩</a:t>
              </a:r>
              <a:r>
                <a:rPr lang="bn-IN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মি</a:t>
              </a:r>
              <a:r>
                <a:rPr lang="en-US" sz="2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নিট</a:t>
              </a:r>
              <a:r>
                <a:rPr lang="bn-IN" sz="2000" dirty="0">
                  <a:solidFill>
                    <a:srgbClr val="FF0000"/>
                  </a:solidFill>
                  <a:latin typeface="Calibri"/>
                </a:rPr>
                <a:t>  </a:t>
              </a:r>
              <a:endParaRPr lang="en-US" sz="2000" dirty="0">
                <a:solidFill>
                  <a:srgbClr val="FF0000"/>
                </a:solidFill>
                <a:latin typeface="Calibri"/>
              </a:endParaRPr>
            </a:p>
          </p:txBody>
        </p:sp>
      </p:grpSp>
      <p:pic>
        <p:nvPicPr>
          <p:cNvPr id="19458" name="Picture 2" descr="C:\Users\Sumon\Desktop\Pic of Outsourcing\E63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09" y="974205"/>
            <a:ext cx="2707896" cy="270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55507229"/>
              </p:ext>
            </p:extLst>
          </p:nvPr>
        </p:nvGraphicFramePr>
        <p:xfrm>
          <a:off x="515155" y="1854558"/>
          <a:ext cx="10534917" cy="507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872948" y="257295"/>
            <a:ext cx="5728742" cy="9666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ওডেস্ক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1805</TotalTime>
  <Words>554</Words>
  <Application>Microsoft Office PowerPoint</Application>
  <PresentationFormat>Custom</PresentationFormat>
  <Paragraphs>77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Sumon</cp:lastModifiedBy>
  <cp:revision>468</cp:revision>
  <dcterms:created xsi:type="dcterms:W3CDTF">2020-03-05T06:36:06Z</dcterms:created>
  <dcterms:modified xsi:type="dcterms:W3CDTF">2020-03-30T05:01:02Z</dcterms:modified>
</cp:coreProperties>
</file>