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9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4" r:id="rId2"/>
    <p:sldId id="285" r:id="rId3"/>
    <p:sldId id="288" r:id="rId4"/>
    <p:sldId id="259" r:id="rId5"/>
    <p:sldId id="260" r:id="rId6"/>
    <p:sldId id="286" r:id="rId7"/>
    <p:sldId id="302" r:id="rId8"/>
    <p:sldId id="277" r:id="rId9"/>
    <p:sldId id="272" r:id="rId10"/>
    <p:sldId id="267" r:id="rId11"/>
    <p:sldId id="300" r:id="rId12"/>
    <p:sldId id="291" r:id="rId13"/>
    <p:sldId id="293" r:id="rId14"/>
    <p:sldId id="297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84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448C4-4532-40B1-99CB-606AB4D75C60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3738" y="1143000"/>
            <a:ext cx="5470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49D73-A0E2-4461-9BDC-E68113BC7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8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3738" y="1143000"/>
            <a:ext cx="54705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অনিবাসী ও নিবাসী</a:t>
            </a:r>
            <a:r>
              <a:rPr lang="en-US" baseline="0" dirty="0" smtClean="0"/>
              <a:t> ভাইরাসের কার্যপ্রক্রিয়া বর্ণনা করতে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95877-DD27-41BE-913C-A4438910DA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311-A61A-4A25-B297-9885C8084695}" type="datetime12">
              <a:rPr lang="en-US" smtClean="0"/>
              <a:t>1:23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219" y="53790"/>
            <a:ext cx="876367" cy="658905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55" y="-100855"/>
            <a:ext cx="1287724" cy="813547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68" y="6185650"/>
            <a:ext cx="924062" cy="694765"/>
          </a:xfrm>
          <a:prstGeom prst="rect">
            <a:avLst/>
          </a:prstGeom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783" y="6185650"/>
            <a:ext cx="924062" cy="69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EBCE-B96F-4EEC-9EB9-46CF1421611D}" type="datetime12">
              <a:rPr lang="en-US" smtClean="0"/>
              <a:t>1:23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9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D3A77-E98D-41E0-B501-E4BB07D5A376}" type="datetime12">
              <a:rPr lang="en-US" smtClean="0"/>
              <a:t>1:23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3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F177-F2ED-4FF2-90C1-D8BD6AF9CAD7}" type="datetime12">
              <a:rPr lang="en-US" smtClean="0"/>
              <a:t>1:23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00D2-61FA-4B48-98B8-E2F9D53EF222}" type="datetime12">
              <a:rPr lang="en-US" smtClean="0"/>
              <a:t>1:23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5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0BC4D-2632-408F-8381-9A4913841AE0}" type="datetime12">
              <a:rPr lang="en-US" smtClean="0"/>
              <a:t>1:23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0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80CF-8656-4A8B-B766-1F358B3D23AC}" type="datetime12">
              <a:rPr lang="en-US" smtClean="0"/>
              <a:t>1:23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0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9F37-FECC-477B-A025-EF779E292EAF}" type="datetime12">
              <a:rPr lang="en-US" smtClean="0"/>
              <a:t>1:23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8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699B-9285-470B-BDD8-D870372CF0FB}" type="datetime12">
              <a:rPr lang="en-US" smtClean="0"/>
              <a:t>1:23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6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6D42-AC1E-4EEC-BCCC-1C81C782FA16}" type="datetime12">
              <a:rPr lang="en-US" smtClean="0"/>
              <a:t>1:23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0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6C30-BEB8-49BB-A8D4-93B31A4BBB1A}" type="datetime12">
              <a:rPr lang="en-US" smtClean="0"/>
              <a:t>1:23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4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E7FF-BE4F-485C-B1FE-FA8A78D31DBA}" type="datetime12">
              <a:rPr lang="en-US" smtClean="0"/>
              <a:t>1:23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65391-0DB0-4FAB-A6D0-73C85A0AE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hyperlink" Target="mailto:sumonpouta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1905000"/>
            <a:ext cx="11655095" cy="396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Input Device</a:t>
            </a:r>
          </a:p>
          <a:p>
            <a:pPr algn="ctr"/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12161838" cy="1143000"/>
          </a:xfrm>
          <a:solidFill>
            <a:schemeClr val="tx1">
              <a:lumMod val="85000"/>
              <a:lumOff val="1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2"/>
            <a:ext cx="12161838" cy="495299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1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umon\Desktop\Pic of Virus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684" y="816595"/>
            <a:ext cx="3080432" cy="18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03042" y="231820"/>
            <a:ext cx="762429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ভাইরাস প্রতিরোধের উপায়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5458" y="2120361"/>
            <a:ext cx="7950225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১। এন্টি ভাইরাস প্রোগ্রাম চালিয়ে</a:t>
            </a:r>
          </a:p>
          <a:p>
            <a:r>
              <a:rPr lang="bn-BD" sz="2400" dirty="0" smtClean="0"/>
              <a:t>২। পেন ড্রাইভ বা মেমরি স্ক্যান করে ভাইরাস মুক্ত করে নেওয়া</a:t>
            </a:r>
          </a:p>
          <a:p>
            <a:r>
              <a:rPr lang="bn-BD" sz="2400" dirty="0" smtClean="0"/>
              <a:t>৩। </a:t>
            </a:r>
            <a:r>
              <a:rPr lang="en-US" sz="2400" dirty="0" smtClean="0"/>
              <a:t>Spam mail </a:t>
            </a:r>
            <a:r>
              <a:rPr lang="bn-BD" sz="2400" dirty="0" smtClean="0"/>
              <a:t>সতর্কতার সাথে ওপেন করা</a:t>
            </a:r>
          </a:p>
          <a:p>
            <a:r>
              <a:rPr lang="bn-BD" sz="2400" dirty="0" smtClean="0"/>
              <a:t>৪। যে কোন উৎস থেকে ডাটা নেওয়ার আগে তা স্ক্যান করে নিতে হবে।</a:t>
            </a:r>
            <a:endParaRPr lang="en-US" sz="2400" dirty="0"/>
          </a:p>
        </p:txBody>
      </p:sp>
      <p:pic>
        <p:nvPicPr>
          <p:cNvPr id="5125" name="Picture 5" descr="C:\Users\Sumon\Desktop\Pic of Virus\imag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9" y="4417455"/>
            <a:ext cx="3502451" cy="23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Sumon\Desktop\Pic of Virus\download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975" y="2978599"/>
            <a:ext cx="2591926" cy="34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3813192" y="156693"/>
            <a:ext cx="6790360" cy="2819400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9759" y="3349581"/>
            <a:ext cx="11047003" cy="2514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VIRUS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পূর্ণনাম কি?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450761"/>
            <a:ext cx="3189315" cy="198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26973" y="228600"/>
            <a:ext cx="8209241" cy="342900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15155" y="4031087"/>
            <a:ext cx="10937242" cy="2157211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ভাইরাসে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লক্ষণসমূহ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74"/>
            <a:ext cx="12161837" cy="17543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মূল্যায়ন---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ভাইরাসের কুইজঃ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34" y="2015498"/>
            <a:ext cx="3199729" cy="1993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3173" y="2031293"/>
            <a:ext cx="2590800" cy="39549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723510"/>
              </p:ext>
            </p:extLst>
          </p:nvPr>
        </p:nvGraphicFramePr>
        <p:xfrm>
          <a:off x="5622925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22925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085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381000"/>
            <a:ext cx="10945654" cy="1466088"/>
          </a:xfrm>
          <a:solidFill>
            <a:srgbClr val="CCCC00"/>
          </a:solidFill>
        </p:spPr>
        <p:txBody>
          <a:bodyPr>
            <a:normAutofit fontScale="90000"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অফিস অ্যাপ্লিকেশন-১ ক্লাশে উপস্থিত থাকার জন্য একাদশ শ্রেণির সকল ছাত্র-ছাত্রীকে জানাই আমার আন্তরিক</a:t>
            </a:r>
            <a:b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অভিনন্দন।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B_IMG_14832745463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046" y="2133600"/>
            <a:ext cx="11553746" cy="4572000"/>
          </a:xfrm>
        </p:spPr>
      </p:pic>
    </p:spTree>
    <p:extLst>
      <p:ext uri="{BB962C8B-B14F-4D97-AF65-F5344CB8AC3E}">
        <p14:creationId xmlns:p14="http://schemas.microsoft.com/office/powerpoint/2010/main" val="1074952098"/>
      </p:ext>
    </p:extLst>
  </p:cSld>
  <p:clrMapOvr>
    <a:masterClrMapping/>
  </p:clrMapOvr>
  <p:transition spd="slow">
    <p:wedg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12161838" cy="1219200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28823" y="1751528"/>
            <a:ext cx="6671255" cy="486821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নামঃ মোঃ ওবায়দুর 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সুমন)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প্রতিষ্ঠানের নামঃ সান্তাহার টেকনিক্যাল অ্যান্ড বিজনেস ম্যানেজমেন্ট কলেজ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সান্তাহার , আদমদীঘি , বগুড়া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পদবীঃ প্রভাষক (কম্পিউটার)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</a:p>
          <a:p>
            <a:pPr>
              <a:buNone/>
            </a:pPr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sumonpouta1@gmail.com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সুমন ওবায়দুর রহমান।</a:t>
            </a: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773877"/>
            <a:ext cx="4610636" cy="4855334"/>
          </a:xfrm>
        </p:spPr>
      </p:pic>
    </p:spTree>
    <p:extLst>
      <p:ext uri="{BB962C8B-B14F-4D97-AF65-F5344CB8AC3E}">
        <p14:creationId xmlns:p14="http://schemas.microsoft.com/office/powerpoint/2010/main" val="659110159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0" y="1043190"/>
            <a:ext cx="4698062" cy="47356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1668" y="2327297"/>
            <a:ext cx="2886986" cy="345153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560" l="14880" r="809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09" r="-29031" b="-365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7095" y="2507600"/>
            <a:ext cx="3733800" cy="546442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19859"/>
            <a:ext cx="12161838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করো, কিছু বুঝতে পারছ?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5167" y="5778836"/>
            <a:ext cx="9946672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/>
              <a:t>হ্যাঁ, ঠিকই ধরেছ, ছবিগুলো কম্পিউটার ভাইরাস ও এন্টিভাইরাসের।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8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75634"/>
            <a:ext cx="12161837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756" y="1760628"/>
            <a:ext cx="107882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কম্পিউটার অফিস অ্যাপ্লিকেশন-১</a:t>
            </a:r>
          </a:p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ঃ একাদশ (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HSC, BM)</a:t>
            </a:r>
          </a:p>
          <a:p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৯ ( কম্পিউটার ভাইরাস ও এন্টিভাইরাস)</a:t>
            </a:r>
          </a:p>
          <a:p>
            <a:endParaRPr lang="bn-BD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b="1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00" y="1760628"/>
            <a:ext cx="3986317" cy="40182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26535" y="3258355"/>
            <a:ext cx="2848349" cy="3451538"/>
          </a:xfrm>
          <a:prstGeom prst="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8560" l="14880" r="809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809" r="-29031" b="-3658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13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47884" y="3612706"/>
            <a:ext cx="846506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7884" y="4417906"/>
            <a:ext cx="898675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ভাইরাসে আক্রান্ত কম্পিউটারের লক্ষণ চিহ্নিত করতে পারবে।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7884" y="5230468"/>
            <a:ext cx="950612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ভাইরাস/ম্যালওয়্যার থেকে নিষ্কৃতির উপায় ব্যাখ্যা করতে পারবে।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6174" y="2200215"/>
            <a:ext cx="5707358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পাঠ শেষে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র্থীরা--------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373488"/>
            <a:ext cx="12161838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321" y="1594335"/>
            <a:ext cx="364269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5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" y="776368"/>
            <a:ext cx="3642691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83747" y="893620"/>
            <a:ext cx="2404826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ভাইরাস কি?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690520" y="914400"/>
            <a:ext cx="1170833" cy="5105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wordArtVert" wrap="square" rtlCol="0">
            <a:spAutoFit/>
          </a:bodyPr>
          <a:lstStyle/>
          <a:p>
            <a:r>
              <a:rPr lang="en-US" sz="5400" b="1" dirty="0" smtClean="0"/>
              <a:t>VIRUS</a:t>
            </a:r>
            <a:endParaRPr lang="en-US" sz="5400" b="1" dirty="0"/>
          </a:p>
        </p:txBody>
      </p:sp>
      <p:sp>
        <p:nvSpPr>
          <p:cNvPr id="11" name="Rectangle 10"/>
          <p:cNvSpPr/>
          <p:nvPr/>
        </p:nvSpPr>
        <p:spPr>
          <a:xfrm>
            <a:off x="7887110" y="1192517"/>
            <a:ext cx="4274728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Vital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90519" y="2157209"/>
            <a:ext cx="5471319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</a:t>
            </a:r>
            <a:endParaRPr lang="en-US" sz="4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87110" y="3113157"/>
            <a:ext cx="4274728" cy="707886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Resources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7887110" y="4140708"/>
            <a:ext cx="426970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Under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6725580" y="5083314"/>
            <a:ext cx="5431234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         Seize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146" y="3133314"/>
            <a:ext cx="6068373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যা 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ব্যহারকারীর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অজান্তে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146" y="4355492"/>
            <a:ext cx="5867401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করে।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3878" y="5638731"/>
            <a:ext cx="586740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spc="-15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তৈরি।</a:t>
            </a:r>
            <a:endParaRPr lang="en-US" sz="3200" b="1" spc="-15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082" y="3039633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629" y="4266174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-172" y="5604301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53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5391-0DB0-4FAB-A6D0-73C85A0AECF0}" type="slidenum">
              <a:rPr lang="en-US" smtClean="0"/>
              <a:t>7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84857" y="268153"/>
            <a:ext cx="9028090" cy="32454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4410" y="953037"/>
            <a:ext cx="6349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চলো একটি ভিডিও দেখি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ভাইরাস নিয়ে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416745"/>
              </p:ext>
            </p:extLst>
          </p:nvPr>
        </p:nvGraphicFramePr>
        <p:xfrm>
          <a:off x="5429742" y="435688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742" y="435688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30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5461" y="2650903"/>
            <a:ext cx="3520516" cy="7694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376" y="4957920"/>
            <a:ext cx="4679486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অনিবাসী ভাইরাস/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Non-Resident Virus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9130" y="4957919"/>
            <a:ext cx="3631892" cy="12003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নিবাসী ভাইরাস/</a:t>
            </a:r>
          </a:p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Resident Virus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90119" y="3902299"/>
            <a:ext cx="28956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2942" y="3924835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025832" y="390229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85719" y="3445099"/>
            <a:ext cx="0" cy="457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85719" y="3902299"/>
            <a:ext cx="2667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C:\Users\Sumon\Desktop\Pic of Virus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3" y="154546"/>
            <a:ext cx="10393250" cy="234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7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32721" y="1524001"/>
            <a:ext cx="60683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spc="-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119" y="1447800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1" y="206062"/>
            <a:ext cx="12161837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ভাইরাসে আক্রান্ত কম্পিউটারের লক্ষণসমূহ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2721" y="2278798"/>
            <a:ext cx="60683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হ্যাং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3119" y="2202599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18" name="TextBox 17"/>
          <p:cNvSpPr txBox="1"/>
          <p:nvPr/>
        </p:nvSpPr>
        <p:spPr>
          <a:xfrm>
            <a:off x="1432721" y="3042894"/>
            <a:ext cx="606837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 সময় 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রিবুট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119" y="2966694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32719" y="3788392"/>
            <a:ext cx="8610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ভাবিকের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b="1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119" y="3712192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1432719" y="4485585"/>
            <a:ext cx="86106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এমন নাম ধারণ করবে যা পড়া যায়না।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119" y="4409386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1432719" y="5184919"/>
            <a:ext cx="86106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Exe, Com, Bat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119" y="5108719"/>
            <a:ext cx="45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ym typeface="Wingdings 2" panose="05020102010507070707" pitchFamily="18" charset="2"/>
              </a:rPr>
              <a:t></a:t>
            </a:r>
            <a:endParaRPr lang="en-US" sz="4800" dirty="0"/>
          </a:p>
        </p:txBody>
      </p:sp>
      <p:pic>
        <p:nvPicPr>
          <p:cNvPr id="3074" name="Picture 2" descr="C:\Users\Sumon\Desktop\Pic of Virus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417" y="1171978"/>
            <a:ext cx="3747752" cy="245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7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6" grpId="0"/>
      <p:bldP spid="17" grpId="0"/>
      <p:bldP spid="18" grpId="0" animBg="1"/>
      <p:bldP spid="19" grpId="0"/>
      <p:bldP spid="20" grpId="0"/>
      <p:bldP spid="21" grpId="0"/>
      <p:bldP spid="22" grpId="0" animBg="1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367</Words>
  <Application>Microsoft Office PowerPoint</Application>
  <PresentationFormat>Custom</PresentationFormat>
  <Paragraphs>83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 স্বাগতম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কম্পিউটার অফিস অ্যাপ্লিকেশন-১ ক্লাশে উপস্থিত থাকার জন্য একাদশ শ্রেণির সকল ছাত্র-ছাত্রীকে জানাই আমার আন্তরিক  অভিনন্দন।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Lalbag RA School</dc:creator>
  <cp:lastModifiedBy>Sumon</cp:lastModifiedBy>
  <cp:revision>84</cp:revision>
  <dcterms:modified xsi:type="dcterms:W3CDTF">2020-02-26T08:21:54Z</dcterms:modified>
</cp:coreProperties>
</file>