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6"/>
  </p:notesMasterIdLst>
  <p:sldIdLst>
    <p:sldId id="362" r:id="rId2"/>
    <p:sldId id="363" r:id="rId3"/>
    <p:sldId id="383" r:id="rId4"/>
    <p:sldId id="291" r:id="rId5"/>
    <p:sldId id="293" r:id="rId6"/>
    <p:sldId id="355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67" r:id="rId15"/>
    <p:sldId id="398" r:id="rId16"/>
    <p:sldId id="399" r:id="rId17"/>
    <p:sldId id="400" r:id="rId18"/>
    <p:sldId id="401" r:id="rId19"/>
    <p:sldId id="402" r:id="rId20"/>
    <p:sldId id="403" r:id="rId21"/>
    <p:sldId id="337" r:id="rId22"/>
    <p:sldId id="297" r:id="rId23"/>
    <p:sldId id="298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415D7BCC-E70D-41F3-9544-F1F0F89A921D}">
          <p14:sldIdLst>
            <p14:sldId id="362"/>
            <p14:sldId id="363"/>
            <p14:sldId id="383"/>
            <p14:sldId id="291"/>
            <p14:sldId id="293"/>
            <p14:sldId id="355"/>
            <p14:sldId id="389"/>
            <p14:sldId id="390"/>
            <p14:sldId id="391"/>
            <p14:sldId id="392"/>
            <p14:sldId id="393"/>
            <p14:sldId id="394"/>
            <p14:sldId id="395"/>
            <p14:sldId id="367"/>
            <p14:sldId id="398"/>
            <p14:sldId id="399"/>
            <p14:sldId id="400"/>
            <p14:sldId id="401"/>
            <p14:sldId id="402"/>
            <p14:sldId id="403"/>
            <p14:sldId id="337"/>
            <p14:sldId id="297"/>
            <p14:sldId id="298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9C2457"/>
    <a:srgbClr val="A50021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7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914400"/>
            <a:ext cx="1600200" cy="1676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Users\Sumon\Desktop\Pic of Database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10" y="2907915"/>
            <a:ext cx="3581400" cy="36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1-16 09.40.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8231386" cy="46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706" y="5867400"/>
            <a:ext cx="350520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তৈরী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2057400"/>
            <a:ext cx="1676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1-16 09.41.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49" y="762000"/>
            <a:ext cx="8267503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8788" y="5715000"/>
            <a:ext cx="563880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নামকর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ও সেভ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1828800"/>
            <a:ext cx="1676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1-16 09.42.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231386" cy="46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562600"/>
            <a:ext cx="518160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ডিজাইন ভিউ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6 09.59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080" y="523917"/>
            <a:ext cx="8112720" cy="4561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34000"/>
            <a:ext cx="647700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টেবিলে ডাটা ইনপুট ও ভিউ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3906700">
            <a:off x="959816" y="394258"/>
            <a:ext cx="494766" cy="13292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667" y="3048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296" y="5867400"/>
            <a:ext cx="5506637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ডাটাবেস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49" y="1167209"/>
            <a:ext cx="3825075" cy="393668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6096000" y="1363215"/>
            <a:ext cx="3048000" cy="28956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6400" y="2667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৩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IN" sz="2000" dirty="0" smtClean="0">
                <a:solidFill>
                  <a:srgbClr val="FF0000"/>
                </a:solidFill>
                <a:latin typeface="Calibri"/>
              </a:rPr>
              <a:t>  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1-16 10.26.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305800" cy="4669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70866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স্টুডেন্ট  এট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নডেন্স টেবিলে ডাটা ইনপুট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4536103">
            <a:off x="8445779" y="1201399"/>
            <a:ext cx="494766" cy="13292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7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6 10.33.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79583" cy="4542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486400"/>
            <a:ext cx="4876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টেবিলের 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রিলেশান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2071400" y="1385600"/>
            <a:ext cx="494766" cy="23923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1037548">
            <a:off x="2822664" y="626863"/>
            <a:ext cx="503915" cy="11196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3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6 10.34.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34" y="659359"/>
            <a:ext cx="8043466" cy="4522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638800"/>
            <a:ext cx="70104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স্টুডেন্ট  ও এট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নডেন্স টেবিলের মধ্যে রিলেশান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4457539" y="2933861"/>
            <a:ext cx="494766" cy="2658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10668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4737" r="3232" b="4737"/>
          <a:stretch/>
        </p:blipFill>
        <p:spPr>
          <a:xfrm>
            <a:off x="5687291" y="2362200"/>
            <a:ext cx="3278493" cy="233449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2714678" y="3191356"/>
            <a:ext cx="494766" cy="13292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429000"/>
            <a:ext cx="48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Right Arrow 9"/>
          <p:cNvSpPr/>
          <p:nvPr/>
        </p:nvSpPr>
        <p:spPr>
          <a:xfrm rot="5221372">
            <a:off x="8127809" y="2407031"/>
            <a:ext cx="494766" cy="2658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1-16 10.37.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8119666" cy="456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165" y="5638800"/>
            <a:ext cx="70866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স্টুডেন্ট 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নডেন্স টেবিল  কুয়েরি তৈরী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0" b="60443"/>
          <a:stretch/>
        </p:blipFill>
        <p:spPr>
          <a:xfrm>
            <a:off x="353291" y="858505"/>
            <a:ext cx="6580909" cy="20336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4754691" flipH="1" flipV="1">
            <a:off x="2187897" y="1756938"/>
            <a:ext cx="487927" cy="23088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5108905" flipH="1" flipV="1">
            <a:off x="1008649" y="683553"/>
            <a:ext cx="487927" cy="23088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6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1-16 10.38.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559" y="685800"/>
            <a:ext cx="8231386" cy="46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916543"/>
            <a:ext cx="73914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স্টুডেন্ট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এট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নডেন্স টেবিল  কুয়েরি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 flipH="1" flipV="1">
            <a:off x="495300" y="419100"/>
            <a:ext cx="762000" cy="381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1828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কুয়েরি রান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23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7" y="698212"/>
            <a:ext cx="19431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00097" y="1566678"/>
            <a:ext cx="2081305" cy="2286000"/>
            <a:chOff x="2714625" y="5292"/>
            <a:chExt cx="5413374" cy="5413374"/>
          </a:xfrm>
        </p:grpSpPr>
        <p:sp>
          <p:nvSpPr>
            <p:cNvPr id="10" name="Oval 9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507395" y="798062"/>
              <a:ext cx="3827834" cy="3827834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8900" y="4177877"/>
            <a:ext cx="3797300" cy="2612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" y="4480730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</a:p>
          <a:p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03950" y="728990"/>
            <a:ext cx="18669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29200" y="4094212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25576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ডাটাবেস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১.১.১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409698"/>
            <a:ext cx="163326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6 10.39.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231386" cy="4627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562600"/>
            <a:ext cx="28956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কুয়েরি ভিউ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স্টুডেন্ট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ডেটাবে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তৈরী করে স্টুডেন্ট আইডি এবং স্টুডেন্ট রেজাল্ট নামে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টেবিল তৈরী কর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5912" y="1498600"/>
            <a:ext cx="7978088" cy="2895600"/>
            <a:chOff x="1153212" y="1498600"/>
            <a:chExt cx="7978088" cy="2895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563" y="1995055"/>
              <a:ext cx="3494737" cy="1902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66" name="Picture 2" descr="C:\Users\Sumon\Desktop\Pic of Database\download (10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212" y="1498600"/>
              <a:ext cx="3865775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610600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স্টুডেন্ট আইডি এবং স্টুডেন্ট রেজাল্ট নামে দুটি টেবিল থেকে  শুধু মাত্র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A+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 দেখানোর জন্য কুয়েরী  তৈরী করে আনবে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9900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038600" y="125506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800600"/>
            <a:ext cx="62484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ডেটাবেজ 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টেবিল 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কুয়েরী কি?</a:t>
            </a:r>
            <a:endParaRPr lang="en-US" sz="3600" dirty="0"/>
          </a:p>
        </p:txBody>
      </p:sp>
      <p:pic>
        <p:nvPicPr>
          <p:cNvPr id="12290" name="Picture 2" descr="C:\Users\Sumon\Desktop\Pic of Database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4428"/>
            <a:ext cx="3649966" cy="19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C:\Users\Sumon\Desktop\Pic of Database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0" y="621273"/>
            <a:ext cx="4892839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4191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স্টুডেন্ট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133600"/>
            <a:ext cx="8481348" cy="2207324"/>
            <a:chOff x="228600" y="2133600"/>
            <a:chExt cx="8481348" cy="2207324"/>
          </a:xfrm>
        </p:grpSpPr>
        <p:pic>
          <p:nvPicPr>
            <p:cNvPr id="13317" name="Picture 5" descr="C:\Users\Sumon\Desktop\Pic of Database\download (1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133600"/>
              <a:ext cx="3941651" cy="220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C:\Users\Sumon\Desktop\Pic of Database\images (14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133600"/>
              <a:ext cx="3795048" cy="220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3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92" y="5742920"/>
            <a:ext cx="8382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স্টুডেন্ট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ডাটাবেস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Student Database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Pic of Database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03" y="220980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9144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স্টুডেন্ট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ডাটাবে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তৈরী করতে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টেবিল তৈরী এবং রিলেশন তৈরী করতে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 smtClean="0">
                <a:latin typeface="SutonnyMJ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ডেটা ইনপুট এবং কুয়েরী করতে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SutonnyMJ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C:\Users\Sumon\Desktop\Pic of Database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69" y="1524000"/>
            <a:ext cx="501786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1587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477000" y="1956832"/>
            <a:ext cx="76200" cy="4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1" name="Picture 201" descr="C:\Users\Sumon\Desktop\Pic of Database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578"/>
            <a:ext cx="4143254" cy="23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568196"/>
              </p:ext>
            </p:extLst>
          </p:nvPr>
        </p:nvGraphicFramePr>
        <p:xfrm>
          <a:off x="6007100" y="25689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25689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bimage1.jpg"/>
          <p:cNvPicPr>
            <a:picLocks noChangeAspect="1"/>
          </p:cNvPicPr>
          <p:nvPr/>
        </p:nvPicPr>
        <p:blipFill>
          <a:blip r:embed="rId2" cstate="print"/>
          <a:srcRect t="18874" r="80511"/>
          <a:stretch>
            <a:fillRect/>
          </a:stretch>
        </p:blipFill>
        <p:spPr>
          <a:xfrm>
            <a:off x="5257800" y="381000"/>
            <a:ext cx="2667001" cy="6241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1136984"/>
            <a:ext cx="362712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ডাটাবে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ওপেন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48200" y="11430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 descr="dbimage1.jpg"/>
          <p:cNvPicPr>
            <a:picLocks noChangeAspect="1"/>
          </p:cNvPicPr>
          <p:nvPr/>
        </p:nvPicPr>
        <p:blipFill rotWithShape="1">
          <a:blip r:embed="rId2" cstate="print"/>
          <a:srcRect t="93721" r="80511"/>
          <a:stretch/>
        </p:blipFill>
        <p:spPr>
          <a:xfrm>
            <a:off x="2286000" y="6139543"/>
            <a:ext cx="2667001" cy="4831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676400" y="62484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654040"/>
            <a:ext cx="8229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স্টুডেন্ট ডাটাবে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তৈরী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DbImage2.jpg"/>
          <p:cNvPicPr>
            <a:picLocks noChangeAspect="1"/>
          </p:cNvPicPr>
          <p:nvPr/>
        </p:nvPicPr>
        <p:blipFill>
          <a:blip r:embed="rId2" cstate="print"/>
          <a:srcRect l="15833" t="5534" b="7016"/>
          <a:stretch>
            <a:fillRect/>
          </a:stretch>
        </p:blipFill>
        <p:spPr>
          <a:xfrm>
            <a:off x="228600" y="533400"/>
            <a:ext cx="8478864" cy="4953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1447800" y="12954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3505200"/>
            <a:ext cx="1676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1-16 09.34.10.png"/>
          <p:cNvPicPr>
            <a:picLocks noChangeAspect="1"/>
          </p:cNvPicPr>
          <p:nvPr/>
        </p:nvPicPr>
        <p:blipFill>
          <a:blip r:embed="rId2" cstate="print"/>
          <a:srcRect b="5534"/>
          <a:stretch>
            <a:fillRect/>
          </a:stretch>
        </p:blipFill>
        <p:spPr>
          <a:xfrm>
            <a:off x="533400" y="685799"/>
            <a:ext cx="8254126" cy="43838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732131">
            <a:off x="187558" y="1124378"/>
            <a:ext cx="494766" cy="2658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638800"/>
            <a:ext cx="3581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তৈরী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284</Words>
  <Application>Microsoft Office PowerPoint</Application>
  <PresentationFormat>On-screen Show (4:3)</PresentationFormat>
  <Paragraphs>73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785</cp:revision>
  <dcterms:created xsi:type="dcterms:W3CDTF">2020-01-03T08:11:15Z</dcterms:created>
  <dcterms:modified xsi:type="dcterms:W3CDTF">2020-03-16T14:17:26Z</dcterms:modified>
</cp:coreProperties>
</file>