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362" r:id="rId2"/>
    <p:sldId id="363" r:id="rId3"/>
    <p:sldId id="383" r:id="rId4"/>
    <p:sldId id="291" r:id="rId5"/>
    <p:sldId id="293" r:id="rId6"/>
    <p:sldId id="355" r:id="rId7"/>
    <p:sldId id="365" r:id="rId8"/>
    <p:sldId id="367" r:id="rId9"/>
    <p:sldId id="384" r:id="rId10"/>
    <p:sldId id="386" r:id="rId11"/>
    <p:sldId id="334" r:id="rId12"/>
    <p:sldId id="387" r:id="rId13"/>
    <p:sldId id="388" r:id="rId14"/>
    <p:sldId id="337" r:id="rId15"/>
    <p:sldId id="297" r:id="rId16"/>
    <p:sldId id="298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415D7BCC-E70D-41F3-9544-F1F0F89A921D}">
          <p14:sldIdLst>
            <p14:sldId id="362"/>
            <p14:sldId id="363"/>
            <p14:sldId id="383"/>
            <p14:sldId id="291"/>
            <p14:sldId id="293"/>
            <p14:sldId id="355"/>
            <p14:sldId id="365"/>
            <p14:sldId id="367"/>
            <p14:sldId id="384"/>
            <p14:sldId id="386"/>
            <p14:sldId id="334"/>
            <p14:sldId id="387"/>
            <p14:sldId id="388"/>
            <p14:sldId id="337"/>
            <p14:sldId id="297"/>
            <p14:sldId id="298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9C2457"/>
    <a:srgbClr val="A50021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monpouta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89154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914400"/>
            <a:ext cx="1600200" cy="1676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umon\Desktop\Pic of Algorithm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19" y="2743200"/>
            <a:ext cx="3584762" cy="35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412" r="20092"/>
          <a:stretch/>
        </p:blipFill>
        <p:spPr>
          <a:xfrm>
            <a:off x="257206" y="217359"/>
            <a:ext cx="8688011" cy="62801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539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8162" y="5487262"/>
            <a:ext cx="716093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5D9BD4C-ABC7-4D4F-B2BC-78A0FD975322}"/>
              </a:ext>
            </a:extLst>
          </p:cNvPr>
          <p:cNvSpPr/>
          <p:nvPr/>
        </p:nvSpPr>
        <p:spPr>
          <a:xfrm>
            <a:off x="924835" y="347184"/>
            <a:ext cx="6942407" cy="856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যোগ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অ্যলগরিদম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21F387-3B55-4CDB-AA5B-50B67FCF66EC}"/>
              </a:ext>
            </a:extLst>
          </p:cNvPr>
          <p:cNvSpPr/>
          <p:nvPr/>
        </p:nvSpPr>
        <p:spPr>
          <a:xfrm>
            <a:off x="2606039" y="1480372"/>
            <a:ext cx="3355146" cy="8721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১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প্রোগ্রাম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1245E9-A92F-4763-B8B6-422CDC11DFA6}"/>
              </a:ext>
            </a:extLst>
          </p:cNvPr>
          <p:cNvSpPr/>
          <p:nvPr/>
        </p:nvSpPr>
        <p:spPr>
          <a:xfrm>
            <a:off x="812408" y="2535449"/>
            <a:ext cx="6942407" cy="872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২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A ও B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চলকের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গ্রহণ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 । </a:t>
            </a:r>
            <a:endParaRPr lang="en-US" sz="2800" dirty="0">
              <a:latin typeface="NikoshBAN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DCF08C-5192-455A-9A1D-E2020DCC5C22}"/>
              </a:ext>
            </a:extLst>
          </p:cNvPr>
          <p:cNvSpPr/>
          <p:nvPr/>
        </p:nvSpPr>
        <p:spPr>
          <a:xfrm>
            <a:off x="812408" y="3633235"/>
            <a:ext cx="6942407" cy="87219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৩ : A ও B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চলকের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যোগ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C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চলকে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রাখি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9F14756-3933-48EB-8259-BD21780A0C9E}"/>
              </a:ext>
            </a:extLst>
          </p:cNvPr>
          <p:cNvSpPr/>
          <p:nvPr/>
        </p:nvSpPr>
        <p:spPr>
          <a:xfrm>
            <a:off x="812408" y="4772402"/>
            <a:ext cx="6942407" cy="872197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৪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ফলাফল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 C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চলকের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প্রদর্শন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9F1F5D5-82F4-4847-9F7D-DC9A81276117}"/>
              </a:ext>
            </a:extLst>
          </p:cNvPr>
          <p:cNvSpPr/>
          <p:nvPr/>
        </p:nvSpPr>
        <p:spPr>
          <a:xfrm>
            <a:off x="2606039" y="5805346"/>
            <a:ext cx="3112478" cy="8721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৪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প্রোগ্রাম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শেষ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31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A3F833D-DE1A-4FDB-92F7-219CD9FE8586}"/>
              </a:ext>
            </a:extLst>
          </p:cNvPr>
          <p:cNvSpPr/>
          <p:nvPr/>
        </p:nvSpPr>
        <p:spPr>
          <a:xfrm>
            <a:off x="2226213" y="1595926"/>
            <a:ext cx="3945987" cy="8721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১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প্রোগ্রাম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F7C6D74-4535-40C0-B39B-DD5EBF9D3BC5}"/>
              </a:ext>
            </a:extLst>
          </p:cNvPr>
          <p:cNvSpPr/>
          <p:nvPr/>
        </p:nvSpPr>
        <p:spPr>
          <a:xfrm>
            <a:off x="685799" y="2735662"/>
            <a:ext cx="7772401" cy="872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২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b ও h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চলকের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গ্রহণ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9B1789B-3B1F-4900-B864-C7AB491D9635}"/>
              </a:ext>
            </a:extLst>
          </p:cNvPr>
          <p:cNvSpPr/>
          <p:nvPr/>
        </p:nvSpPr>
        <p:spPr>
          <a:xfrm>
            <a:off x="2168182" y="3798025"/>
            <a:ext cx="4689818" cy="87219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৩ :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Area= ½*b*h</a:t>
            </a:r>
            <a:endParaRPr lang="en-US" sz="3600" dirty="0">
              <a:latin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D6F1C0-731B-4401-9E6C-A6AA1498E72D}"/>
              </a:ext>
            </a:extLst>
          </p:cNvPr>
          <p:cNvSpPr/>
          <p:nvPr/>
        </p:nvSpPr>
        <p:spPr>
          <a:xfrm>
            <a:off x="812409" y="4860389"/>
            <a:ext cx="7417191" cy="8721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৪ :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ফলাফল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চলকের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প্রদর্শন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Times New Roman" panose="02020603050405020304" pitchFamily="18" charset="0"/>
              </a:rPr>
              <a:t>।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1EB30D2-EFFA-4A76-A4CB-087CEEB41AE1}"/>
              </a:ext>
            </a:extLst>
          </p:cNvPr>
          <p:cNvSpPr/>
          <p:nvPr/>
        </p:nvSpPr>
        <p:spPr>
          <a:xfrm>
            <a:off x="2226213" y="5859427"/>
            <a:ext cx="4511041" cy="87219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/>
              </a:rPr>
              <a:t>ধাপ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৫ :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প্রোগ্রাম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শেষ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।</a:t>
            </a:r>
          </a:p>
          <a:p>
            <a:pPr algn="ctr"/>
            <a:endParaRPr lang="en-US" dirty="0">
              <a:latin typeface="SutonnyMJ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E36ED79-39F5-4E16-9844-B3F7053FC007}"/>
              </a:ext>
            </a:extLst>
          </p:cNvPr>
          <p:cNvSpPr/>
          <p:nvPr/>
        </p:nvSpPr>
        <p:spPr>
          <a:xfrm>
            <a:off x="947247" y="228600"/>
            <a:ext cx="7358553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</a:rPr>
              <a:t>ত্রিভূজের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ক্ষেত্রফল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নির্ণয়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</a:rPr>
              <a:t>অ্যলগরিদম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602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/>
              </a:rPr>
              <a:t>দুটি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সংখ্যা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যোগ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জন্য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একটি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অ্যলগরিদম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63" y="1995055"/>
            <a:ext cx="3494737" cy="190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Sumon\Desktop\Pic of Algorithm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57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610600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/>
              </a:rPr>
              <a:t>তিনটি</a:t>
            </a:r>
            <a:r>
              <a:rPr lang="en-US" sz="24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</a:rPr>
              <a:t>সংখ্যার</a:t>
            </a:r>
            <a:r>
              <a:rPr lang="en-US" sz="24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নির্ণয়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/>
              </a:rPr>
              <a:t>অ্যাগরিদম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dirty="0">
              <a:solidFill>
                <a:schemeClr val="tx1"/>
              </a:solidFill>
              <a:latin typeface="NikoshBAN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9900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45" name="Picture 81" descr="C:\Users\Sumon\Desktop\Pic of Algorithm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9055"/>
            <a:ext cx="3124200" cy="30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6868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অ্যালগরিদমের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C00E21-FAB3-44E9-A4EE-36AAE0A6C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06375"/>
            <a:ext cx="5788025" cy="34728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67800" y="12700"/>
            <a:ext cx="76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858000"/>
            <a:ext cx="9144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26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097" y="698212"/>
            <a:ext cx="19431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00097" y="1566678"/>
            <a:ext cx="2081305" cy="2286000"/>
            <a:chOff x="2714625" y="5292"/>
            <a:chExt cx="5413374" cy="5413374"/>
          </a:xfrm>
        </p:grpSpPr>
        <p:sp>
          <p:nvSpPr>
            <p:cNvPr id="10" name="Oval 9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507395" y="798062"/>
              <a:ext cx="3827834" cy="3827834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304800" y="4114800"/>
            <a:ext cx="3797300" cy="2612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299466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3"/>
              </a:rPr>
              <a:t>sumonpouta1@gmail.com</a:t>
            </a:r>
          </a:p>
          <a:p>
            <a:endParaRPr lang="en-US" sz="2000" dirty="0"/>
          </a:p>
        </p:txBody>
      </p:sp>
      <p:sp>
        <p:nvSpPr>
          <p:cNvPr id="14" name="Diamond 13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03950" y="728990"/>
            <a:ext cx="18669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29200" y="4094212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25576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ফ্লোচার্ট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২.১.১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Muktopaath Certificate\IMG_20200307_165714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87075"/>
            <a:ext cx="1619250" cy="21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 animBg="1"/>
      <p:bldP spid="15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C00E21-FAB3-44E9-A4EE-36AAE0A6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819400" y="457200"/>
            <a:ext cx="4191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অ্যালগরিদম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92" y="5742920"/>
            <a:ext cx="8382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Introduction to Keyboard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umon\Desktop\Pic of Algorithm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1676400"/>
            <a:ext cx="3438525" cy="3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9144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SutonnyMJ" pitchFamily="2" charset="0"/>
                <a:cs typeface="Nikosh" panose="02000000000000000000" pitchFamily="2" charset="0"/>
              </a:rPr>
              <a:t> অ্যালগরিদম তৈরির নিয়ম ব্যাখ্যা করতে </a:t>
            </a:r>
            <a:r>
              <a:rPr lang="bn-IN" sz="2800" dirty="0" smtClean="0">
                <a:latin typeface="SutonnyMJ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SutonnyMJ" pitchFamily="2" charset="0"/>
                <a:cs typeface="Nikosh" panose="02000000000000000000" pitchFamily="2" charset="0"/>
              </a:rPr>
              <a:t>অ্যালগরিদম তৈরি করতে </a:t>
            </a:r>
            <a:r>
              <a:rPr lang="bn-IN" sz="2800" dirty="0" smtClean="0">
                <a:latin typeface="SutonnyMJ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SutonnyMJ" pitchFamily="2" charset="0"/>
                <a:cs typeface="Nikosh" panose="02000000000000000000" pitchFamily="2" charset="0"/>
              </a:rPr>
              <a:t>।</a:t>
            </a:r>
            <a:r>
              <a:rPr lang="bn-IN" sz="2800" dirty="0" smtClean="0">
                <a:latin typeface="SutonnyMJ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C00E21-FAB3-44E9-A4EE-36AAE0A6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257800" cy="3154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1587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477000" y="1956832"/>
            <a:ext cx="76200" cy="4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548942"/>
              </p:ext>
            </p:extLst>
          </p:nvPr>
        </p:nvGraphicFramePr>
        <p:xfrm>
          <a:off x="60960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590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4" name="Picture 164" descr="C:\Users\Sumon\Desktop\Pic of Algorithm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279"/>
            <a:ext cx="4533900" cy="24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0388" y="228600"/>
            <a:ext cx="42291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60831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/>
              </a:rPr>
              <a:t>কোন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সমস্যা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সমাধান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করার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জন্য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যে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সমস্ত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ধাপ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অনুসরণ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হয়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তাকে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অ্যালগরিদম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বলে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>
                <a:latin typeface="NikoshBAN"/>
              </a:rPr>
              <a:t>অ্যালগরিদমের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প্রতিটি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ধাপ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এমনভাবে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রচনা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হয়</a:t>
            </a:r>
            <a:r>
              <a:rPr lang="en-US" sz="2000" dirty="0">
                <a:latin typeface="NikoshBAN"/>
              </a:rPr>
              <a:t> , </a:t>
            </a:r>
            <a:r>
              <a:rPr lang="en-US" sz="2000" dirty="0" err="1">
                <a:latin typeface="NikoshBAN"/>
              </a:rPr>
              <a:t>যাতে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সম্ভাব্য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কম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সময়ে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প্রদত্ত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কোন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সমস্যার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সহজ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সমাধান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পাওয়া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যায়</a:t>
            </a:r>
            <a:r>
              <a:rPr lang="en-US" sz="2000" dirty="0">
                <a:latin typeface="NikoshBAN"/>
              </a:rPr>
              <a:t>। </a:t>
            </a:r>
            <a:endParaRPr lang="en-US" sz="2000" dirty="0">
              <a:latin typeface="NikoshBAN"/>
            </a:endParaRPr>
          </a:p>
        </p:txBody>
      </p:sp>
      <p:pic>
        <p:nvPicPr>
          <p:cNvPr id="4" name="Picture 2" descr="C:\Users\Sumon\Desktop\Pic of Algorithm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00200"/>
            <a:ext cx="517071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667" y="3048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120" y="5867400"/>
            <a:ext cx="3768981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49" y="1167209"/>
            <a:ext cx="3825075" cy="393668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6096000" y="1363215"/>
            <a:ext cx="3048000" cy="28956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6400" y="2667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000">
                <a:solidFill>
                  <a:srgbClr val="FF0000"/>
                </a:solidFill>
                <a:latin typeface="Calibri"/>
              </a:rPr>
              <a:t>সময়ঃ </a:t>
            </a:r>
            <a:r>
              <a:rPr lang="bn-IN" sz="2000" smtClean="0">
                <a:solidFill>
                  <a:srgbClr val="FF0000"/>
                </a:solidFill>
                <a:latin typeface="Calibri"/>
              </a:rPr>
              <a:t>০মি  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800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Sumon\Desktop\Pic of Algorithm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2514600" cy="32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95800"/>
            <a:ext cx="9144000" cy="2369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অ্যালগরিদম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লেখার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ক্ষেত্রে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কিছু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নিয়ম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মেনে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চলতে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হয়ঃ</a:t>
            </a:r>
            <a:endParaRPr lang="en-US" sz="2800" dirty="0">
              <a:latin typeface="NikoshB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/>
              </a:rPr>
              <a:t>অ্যালগরিদমকে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সহজবোধ্য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হবে</a:t>
            </a:r>
            <a:r>
              <a:rPr lang="en-US" sz="2400" dirty="0">
                <a:latin typeface="NikoshBAN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/>
              </a:rPr>
              <a:t>কোনো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ধাপই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দ্ব্যর্থবোধক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না</a:t>
            </a:r>
            <a:r>
              <a:rPr lang="en-US" sz="2400" dirty="0">
                <a:latin typeface="NikoshBAN"/>
              </a:rPr>
              <a:t> , </a:t>
            </a:r>
            <a:r>
              <a:rPr lang="en-US" sz="2400" dirty="0" err="1">
                <a:latin typeface="NikoshBAN"/>
              </a:rPr>
              <a:t>প্রতিটি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ধাপ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স্পষ্ট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হবে</a:t>
            </a:r>
            <a:r>
              <a:rPr lang="en-US" sz="2400" dirty="0">
                <a:latin typeface="NikoshBAN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/>
              </a:rPr>
              <a:t>সসীম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সংখ্যক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ধাপে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সমস্যার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সমাধান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হবে</a:t>
            </a:r>
            <a:r>
              <a:rPr lang="en-US" sz="2400" dirty="0">
                <a:latin typeface="NikoshBAN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/>
              </a:rPr>
              <a:t>একে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ব্যাপকভাবে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প্রয়োগ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সম্ভাবনা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থাকতে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হবে</a:t>
            </a:r>
            <a:r>
              <a:rPr lang="en-US" sz="2400" dirty="0">
                <a:latin typeface="NikoshBAN"/>
              </a:rPr>
              <a:t>। </a:t>
            </a:r>
          </a:p>
          <a:p>
            <a:r>
              <a:rPr lang="en-US" sz="2400" dirty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182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441</Words>
  <Application>Microsoft Office PowerPoint</Application>
  <PresentationFormat>On-screen Show (4:3)</PresentationFormat>
  <Paragraphs>81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746</cp:revision>
  <dcterms:created xsi:type="dcterms:W3CDTF">2020-01-03T08:11:15Z</dcterms:created>
  <dcterms:modified xsi:type="dcterms:W3CDTF">2020-03-15T16:47:27Z</dcterms:modified>
</cp:coreProperties>
</file>