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3"/>
  </p:notesMasterIdLst>
  <p:sldIdLst>
    <p:sldId id="362" r:id="rId2"/>
    <p:sldId id="363" r:id="rId3"/>
    <p:sldId id="364" r:id="rId4"/>
    <p:sldId id="291" r:id="rId5"/>
    <p:sldId id="293" r:id="rId6"/>
    <p:sldId id="355" r:id="rId7"/>
    <p:sldId id="365" r:id="rId8"/>
    <p:sldId id="375" r:id="rId9"/>
    <p:sldId id="367" r:id="rId10"/>
    <p:sldId id="376" r:id="rId11"/>
    <p:sldId id="377" r:id="rId12"/>
    <p:sldId id="378" r:id="rId13"/>
    <p:sldId id="379" r:id="rId14"/>
    <p:sldId id="334" r:id="rId15"/>
    <p:sldId id="380" r:id="rId16"/>
    <p:sldId id="381" r:id="rId17"/>
    <p:sldId id="382" r:id="rId18"/>
    <p:sldId id="337" r:id="rId19"/>
    <p:sldId id="297" r:id="rId20"/>
    <p:sldId id="298" r:id="rId21"/>
    <p:sldId id="29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2457"/>
    <a:srgbClr val="A50021"/>
    <a:srgbClr val="9933FF"/>
    <a:srgbClr val="990099"/>
    <a:srgbClr val="0000FF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4031C-2F8C-4EC7-82D7-A4A441CA5A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monpouta1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553200"/>
            <a:ext cx="89154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26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914400"/>
            <a:ext cx="1600200" cy="1676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C:\Users\Sumon\Desktop\Pic of Input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2" y="3200400"/>
            <a:ext cx="472482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umon\Desktop\Pic of Input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25691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33400"/>
            <a:ext cx="4800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কীবোর্ডের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কী-এর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প্রকারভেদ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কীবোর্ডে</a:t>
            </a:r>
            <a:r>
              <a:rPr lang="en-US" sz="2400" dirty="0" smtClean="0"/>
              <a:t> ১০৪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১২৫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পর্যন্ত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কীবোর্ডের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কীগুলোকে</a:t>
            </a:r>
            <a:r>
              <a:rPr lang="en-US" sz="2400" dirty="0" smtClean="0"/>
              <a:t> ৬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mon\Desktop\Pic of Input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8600"/>
            <a:ext cx="625691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4038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নিউমেরিক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(Numeric Key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9935478">
            <a:off x="4956624" y="1980414"/>
            <a:ext cx="962470" cy="10320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7010400" y="2743200"/>
            <a:ext cx="2133600" cy="3276600"/>
          </a:xfrm>
          <a:prstGeom prst="wedgeEllipseCallout">
            <a:avLst>
              <a:gd name="adj1" fmla="val -106296"/>
              <a:gd name="adj2" fmla="val -44729"/>
            </a:avLst>
          </a:prstGeom>
          <a:solidFill>
            <a:schemeClr val="tx2">
              <a:lumMod val="40000"/>
              <a:lumOff val="6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00900" y="36576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১৭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নিউমেরিক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mon\Desktop\Pic of Input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32091"/>
            <a:ext cx="625691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4038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(Function Key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291772">
            <a:off x="4182517" y="765046"/>
            <a:ext cx="2917965" cy="2043420"/>
            <a:chOff x="3541644" y="879450"/>
            <a:chExt cx="2294452" cy="2283768"/>
          </a:xfrm>
          <a:noFill/>
        </p:grpSpPr>
        <p:sp>
          <p:nvSpPr>
            <p:cNvPr id="5" name="Oval Callout 4"/>
            <p:cNvSpPr/>
            <p:nvPr/>
          </p:nvSpPr>
          <p:spPr>
            <a:xfrm rot="20663678">
              <a:off x="3541644" y="879450"/>
              <a:ext cx="2286000" cy="2283768"/>
            </a:xfrm>
            <a:prstGeom prst="wedgeEllipseCallout">
              <a:avLst>
                <a:gd name="adj1" fmla="val -112680"/>
                <a:gd name="adj2" fmla="val 48409"/>
              </a:avLst>
            </a:prstGeom>
            <a:grpFill/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66370" y="1354500"/>
              <a:ext cx="2069726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কীবোর্ডের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একেবারে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উপরে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F1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F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পর্যন্ত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১২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ফাংশন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 rot="20551578">
            <a:off x="1351904" y="3796609"/>
            <a:ext cx="3072490" cy="4359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52400"/>
            <a:ext cx="4038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টাইপিং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(Typing Key)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3984" y="3124200"/>
            <a:ext cx="6256916" cy="3581400"/>
            <a:chOff x="753484" y="1498600"/>
            <a:chExt cx="6256916" cy="3581400"/>
          </a:xfrm>
        </p:grpSpPr>
        <p:pic>
          <p:nvPicPr>
            <p:cNvPr id="2" name="Picture 2" descr="C:\Users\Sumon\Desktop\Pic of Input\images (1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84" y="1498600"/>
              <a:ext cx="6256916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 rot="20490517">
              <a:off x="1912412" y="2721614"/>
              <a:ext cx="2389527" cy="91623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2374900" y="1295400"/>
            <a:ext cx="3644900" cy="1449287"/>
          </a:xfrm>
          <a:prstGeom prst="wedgeRoundRectCallout">
            <a:avLst>
              <a:gd name="adj1" fmla="val -34722"/>
              <a:gd name="adj2" fmla="val 18541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1446239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টাইপিং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টাইপের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 A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Z)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0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400800"/>
            <a:ext cx="90678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304800"/>
            <a:ext cx="2286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297" y="5487262"/>
            <a:ext cx="851066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46" y="1371599"/>
            <a:ext cx="5313154" cy="35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52400"/>
            <a:ext cx="4038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(Control Key)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838199"/>
            <a:ext cx="6256916" cy="3382665"/>
            <a:chOff x="1600200" y="2743200"/>
            <a:chExt cx="6256916" cy="3581400"/>
          </a:xfrm>
        </p:grpSpPr>
        <p:pic>
          <p:nvPicPr>
            <p:cNvPr id="8" name="Picture 2" descr="C:\Users\Sumon\Desktop\Pic of Input\images (1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743200"/>
              <a:ext cx="6256916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 rot="20490517">
              <a:off x="2189064" y="5338782"/>
              <a:ext cx="499973" cy="354526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0490517">
              <a:off x="5224914" y="4356636"/>
              <a:ext cx="499973" cy="354526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600" y="5486400"/>
            <a:ext cx="863174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(Control Key):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Pause, Esc, Delete, Alt, Ctrl-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কীগুলোকে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5017700" y="3457176"/>
            <a:ext cx="2678500" cy="1038624"/>
          </a:xfrm>
          <a:prstGeom prst="wedgeEllipseCallout">
            <a:avLst>
              <a:gd name="adj1" fmla="val -48048"/>
              <a:gd name="adj2" fmla="val -1333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04450" y="369524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98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52400"/>
            <a:ext cx="4038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স্পেশাল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(Special  Key)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Sumon\Desktop\Pic of Input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58" y="1162116"/>
            <a:ext cx="6256916" cy="33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20490517">
            <a:off x="4749029" y="2045735"/>
            <a:ext cx="499973" cy="57142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" y="5486400"/>
            <a:ext cx="863174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স্পেশাল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(Special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Key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Enter Key, Alt Key, Ctrl Key, Shift Key, Tab Key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স্পেশাল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019800" y="3352800"/>
            <a:ext cx="1422474" cy="838200"/>
          </a:xfrm>
          <a:prstGeom prst="wedgeEllipseCallout">
            <a:avLst>
              <a:gd name="adj1" fmla="val -116364"/>
              <a:gd name="adj2" fmla="val -151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8400" y="3505200"/>
            <a:ext cx="119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</a:t>
            </a:r>
            <a:r>
              <a:rPr lang="en-US" dirty="0" err="1" smtClean="0"/>
              <a:t>কী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2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1" grpId="0" animBg="1"/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52400"/>
            <a:ext cx="4572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ব্যাকস্পেস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(Backspace Key)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Sumon\Desktop\Pic of Input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15" y="1162115"/>
            <a:ext cx="6256916" cy="33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20490517">
            <a:off x="2665647" y="3135930"/>
            <a:ext cx="1674876" cy="3982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" y="5486400"/>
            <a:ext cx="863174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ব্যাকস্পেস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Backspace Key):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কার্সরের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পার্শ্বের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মুছার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360438" y="3962400"/>
            <a:ext cx="1887962" cy="838200"/>
          </a:xfrm>
          <a:prstGeom prst="wedgeEllipseCallout">
            <a:avLst>
              <a:gd name="adj1" fmla="val -90473"/>
              <a:gd name="adj2" fmla="val -120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44471" y="4214580"/>
            <a:ext cx="15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Backspace </a:t>
            </a:r>
            <a:r>
              <a:rPr lang="en-US" dirty="0" err="1" smtClean="0"/>
              <a:t>কী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1" grpId="0" animBg="1"/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32265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477618"/>
            <a:ext cx="2667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105400"/>
            <a:ext cx="91440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63" y="1995055"/>
            <a:ext cx="3494737" cy="190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Sumon\Desktop\Pic of Input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995054"/>
            <a:ext cx="3890962" cy="24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26868"/>
            <a:ext cx="3200400" cy="2784863"/>
            <a:chOff x="2598060" y="15721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8060" y="15721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794003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" y="3962400"/>
            <a:ext cx="8382001" cy="260690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9900"/>
            <a:ext cx="4030987" cy="295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67800" y="12700"/>
            <a:ext cx="76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0"/>
            <a:ext cx="9144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26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097" y="698212"/>
            <a:ext cx="19431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00097" y="1566678"/>
            <a:ext cx="2081305" cy="2286000"/>
            <a:chOff x="2714625" y="5292"/>
            <a:chExt cx="5413374" cy="5413374"/>
          </a:xfrm>
        </p:grpSpPr>
        <p:sp>
          <p:nvSpPr>
            <p:cNvPr id="10" name="Oval 9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507395" y="798062"/>
              <a:ext cx="3827834" cy="3827834"/>
            </a:xfrm>
            <a:prstGeom prst="ellips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304800" y="4114800"/>
            <a:ext cx="3797300" cy="26128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299466"/>
            <a:ext cx="3414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ওবায়দুর রহমান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সুমন)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সান্তাহার টেকনিক্যাল অ্যান্ড বিজনেস ম্যানেজমেন্ট কলেজ।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আদমদীঘি,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বগুড়া ।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প্রভাষক (কম্পিউটার)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3"/>
              </a:rPr>
              <a:t>sumonpouta1@gmail.com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মোবাইলঃ ০১৭১৮-২২০২৪২</a:t>
            </a:r>
            <a:endParaRPr lang="en-US" sz="2000" dirty="0"/>
          </a:p>
        </p:txBody>
      </p:sp>
      <p:sp>
        <p:nvSpPr>
          <p:cNvPr id="14" name="Diamond 13"/>
          <p:cNvSpPr/>
          <p:nvPr/>
        </p:nvSpPr>
        <p:spPr>
          <a:xfrm>
            <a:off x="4387850" y="1142999"/>
            <a:ext cx="419100" cy="5105401"/>
          </a:xfrm>
          <a:prstGeom prst="diamond">
            <a:avLst/>
          </a:prstGeom>
          <a:solidFill>
            <a:srgbClr val="9C2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03950" y="728990"/>
            <a:ext cx="18669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29200" y="4094212"/>
            <a:ext cx="4038600" cy="23495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255768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(HSC, BM)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অ্যাপ্লিকেশন-১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ইনপুট-আউটপুট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২.১.১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C:\Users\Sumon\Desktop\Muktopaath Certificate\IMG_20200307_165714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487075"/>
            <a:ext cx="1619250" cy="21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 animBg="1"/>
      <p:bldP spid="15" grpId="0" animBg="1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3429000" y="152400"/>
            <a:ext cx="4724400" cy="2595093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320039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কুইজঃ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3846730"/>
            <a:ext cx="2133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29400" y="4216062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Sumon\Desktop\Pic of Input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" y="2747492"/>
            <a:ext cx="4484300" cy="25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708478"/>
              </p:ext>
            </p:extLst>
          </p:nvPr>
        </p:nvGraphicFramePr>
        <p:xfrm>
          <a:off x="6210300" y="4724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10300" y="4724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9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82" y="4191000"/>
            <a:ext cx="2367235" cy="23672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675" y="4800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42875" y="-522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95275" y="-3698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4800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4800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5399" y="4800600"/>
            <a:ext cx="1083379" cy="14071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5275" y="1219200"/>
            <a:ext cx="8305800" cy="2425352"/>
            <a:chOff x="533400" y="2172048"/>
            <a:chExt cx="8305800" cy="2425352"/>
          </a:xfrm>
        </p:grpSpPr>
        <p:pic>
          <p:nvPicPr>
            <p:cNvPr id="13" name="Picture 12" descr="C:\Users\Sumon\Desktop\Pic of Input\images (3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172048"/>
              <a:ext cx="3856037" cy="2425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Sumon\Desktop\Pic of Input\images (1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463800"/>
              <a:ext cx="3810000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71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1686" y="228600"/>
            <a:ext cx="570071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5937" y="2286000"/>
            <a:ext cx="8305800" cy="2425352"/>
            <a:chOff x="533400" y="2172048"/>
            <a:chExt cx="8305800" cy="2425352"/>
          </a:xfrm>
        </p:grpSpPr>
        <p:pic>
          <p:nvPicPr>
            <p:cNvPr id="3" name="Picture 2" descr="C:\Users\Sumon\Desktop\Pic of Input\images (3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172048"/>
              <a:ext cx="3856037" cy="2425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Sumon\Desktop\Pic of Input\images (1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463800"/>
              <a:ext cx="3810000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791705" y="5473352"/>
            <a:ext cx="356059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2792" y="609602"/>
            <a:ext cx="86106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1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4313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292" y="5742920"/>
            <a:ext cx="8382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Introduction to Keyboard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C:\Users\Sumon\Desktop\Pic of Data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94" y="1981200"/>
            <a:ext cx="4030106" cy="30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29200"/>
            <a:ext cx="91440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......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0537" y="1600200"/>
            <a:ext cx="8305800" cy="2425352"/>
            <a:chOff x="533400" y="2172048"/>
            <a:chExt cx="8305800" cy="2425352"/>
          </a:xfrm>
        </p:grpSpPr>
        <p:pic>
          <p:nvPicPr>
            <p:cNvPr id="15" name="Picture 14" descr="C:\Users\Sumon\Desktop\Pic of Input\images (3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172048"/>
              <a:ext cx="3856037" cy="2425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Sumon\Desktop\Pic of Input\images (1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463800"/>
              <a:ext cx="3810000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038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5600" y="15875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477000" y="1956832"/>
            <a:ext cx="76200" cy="405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5937" y="2577752"/>
            <a:ext cx="4741863" cy="2375248"/>
            <a:chOff x="533400" y="2172048"/>
            <a:chExt cx="8305800" cy="2425352"/>
          </a:xfrm>
        </p:grpSpPr>
        <p:pic>
          <p:nvPicPr>
            <p:cNvPr id="9" name="Picture 8" descr="C:\Users\Sumon\Desktop\Pic of Input\images (3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172048"/>
              <a:ext cx="3856037" cy="2425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Sumon\Desktop\Pic of Input\images (1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463800"/>
              <a:ext cx="3810000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601574"/>
              </p:ext>
            </p:extLst>
          </p:nvPr>
        </p:nvGraphicFramePr>
        <p:xfrm>
          <a:off x="6057900" y="25777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7900" y="25777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20388" y="228600"/>
            <a:ext cx="42291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90" y="5903893"/>
            <a:ext cx="910531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362" name="Picture 2" descr="C:\Users\Sumon\Desktop\Pic of Input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88" y="1778000"/>
            <a:ext cx="460367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20388" y="228600"/>
            <a:ext cx="42291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90" y="5903893"/>
            <a:ext cx="910531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386" name="Picture 2" descr="C:\Users\Sumon\Desktop\Pic of Input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88" y="1981200"/>
            <a:ext cx="503464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667" y="304800"/>
            <a:ext cx="1874231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sz="3600" dirty="0">
                <a:latin typeface="   নিকোশ ফন্ট"/>
              </a:rPr>
              <a:t> </a:t>
            </a:r>
            <a:endParaRPr lang="en-US" sz="3600" dirty="0">
              <a:latin typeface="   নিকোশ ফন্ট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5867400"/>
            <a:ext cx="3257623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49" y="1167209"/>
            <a:ext cx="3825075" cy="3936682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6096000" y="1363215"/>
            <a:ext cx="3048000" cy="2895600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56400" y="2667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000" dirty="0">
                <a:solidFill>
                  <a:srgbClr val="FF0000"/>
                </a:solidFill>
                <a:latin typeface="Calibri"/>
              </a:rPr>
              <a:t>সময়ঃ ০৩মি  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</TotalTime>
  <Words>456</Words>
  <Application>Microsoft Office PowerPoint</Application>
  <PresentationFormat>On-screen Show (4:3)</PresentationFormat>
  <Paragraphs>80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Sumon</cp:lastModifiedBy>
  <cp:revision>716</cp:revision>
  <dcterms:created xsi:type="dcterms:W3CDTF">2020-01-03T08:11:15Z</dcterms:created>
  <dcterms:modified xsi:type="dcterms:W3CDTF">2020-03-14T16:22:36Z</dcterms:modified>
</cp:coreProperties>
</file>