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0"/>
  </p:notesMasterIdLst>
  <p:sldIdLst>
    <p:sldId id="286" r:id="rId2"/>
    <p:sldId id="333" r:id="rId3"/>
    <p:sldId id="289" r:id="rId4"/>
    <p:sldId id="291" r:id="rId5"/>
    <p:sldId id="293" r:id="rId6"/>
    <p:sldId id="346" r:id="rId7"/>
    <p:sldId id="340" r:id="rId8"/>
    <p:sldId id="347" r:id="rId9"/>
    <p:sldId id="348" r:id="rId10"/>
    <p:sldId id="334" r:id="rId11"/>
    <p:sldId id="349" r:id="rId12"/>
    <p:sldId id="350" r:id="rId13"/>
    <p:sldId id="352" r:id="rId14"/>
    <p:sldId id="337" r:id="rId15"/>
    <p:sldId id="353" r:id="rId16"/>
    <p:sldId id="297" r:id="rId17"/>
    <p:sldId id="298" r:id="rId18"/>
    <p:sldId id="29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9C2457"/>
    <a:srgbClr val="9933FF"/>
    <a:srgbClr val="990099"/>
    <a:srgbClr val="0000FF"/>
    <a:srgbClr val="006600"/>
    <a:srgbClr val="60338D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BB80D9-1078-4D76-9CCC-80E8A201F263}" type="datetimeFigureOut">
              <a:rPr lang="en-US"/>
              <a:pPr>
                <a:defRPr/>
              </a:pPr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34031C-2F8C-4EC7-82D7-A4A441CA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A0ED-394D-49DC-A184-88B675781F09}" type="datetimeFigureOut">
              <a:rPr lang="en-US" smtClean="0"/>
              <a:pPr>
                <a:defRPr/>
              </a:pPr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B1474-6454-45A5-9A4A-B250E513F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9C077-40BE-4BB1-86CB-82DCF8A92C5C}" type="datetimeFigureOut">
              <a:rPr lang="en-US" smtClean="0"/>
              <a:pPr>
                <a:defRPr/>
              </a:pPr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4F197-EEF2-4AF2-BA64-B068AD85C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1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89F02-7090-4E69-ACF4-E4A5846B3EF5}" type="datetimeFigureOut">
              <a:rPr lang="en-US" smtClean="0"/>
              <a:pPr>
                <a:defRPr/>
              </a:pPr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F9B07-5DC4-43EA-9550-27869ADEE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4FFBA-BA0D-439C-B04C-3EA808CB52F6}" type="datetimeFigureOut">
              <a:rPr lang="en-US" smtClean="0"/>
              <a:pPr>
                <a:defRPr/>
              </a:pPr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7D967-B8E8-4A62-BBD9-899EDD817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871BD-B8DB-4E98-8E1C-742E9F99FDE7}" type="datetimeFigureOut">
              <a:rPr lang="en-US" smtClean="0"/>
              <a:pPr>
                <a:defRPr/>
              </a:pPr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1CD90-032C-4973-9093-23BBF8078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48EEA-B4D0-4B20-BAA0-4C366E928219}" type="datetimeFigureOut">
              <a:rPr lang="en-US" smtClean="0"/>
              <a:pPr>
                <a:defRPr/>
              </a:pPr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B245C-76EA-43D6-A3AA-3C38FFEC0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AB609-DAA9-42C8-8F7D-1646C7DCF7D9}" type="datetimeFigureOut">
              <a:rPr lang="en-US" smtClean="0"/>
              <a:pPr>
                <a:defRPr/>
              </a:pPr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90EC6-0954-46A7-B284-6F536EA61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8F98E-93C2-4BDE-9D12-D0D60BC99529}" type="datetimeFigureOut">
              <a:rPr lang="en-US" smtClean="0"/>
              <a:pPr>
                <a:defRPr/>
              </a:pPr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59681-7926-4F4B-AE5C-D0DA0E70B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BEBB2-FE73-4F14-9555-FE86307D5DCD}" type="datetimeFigureOut">
              <a:rPr lang="en-US" smtClean="0"/>
              <a:pPr>
                <a:defRPr/>
              </a:pPr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52CDE-0871-4AA7-B14B-7DD8D6EAF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736B1-638A-47FC-B964-AA3429127A62}" type="datetimeFigureOut">
              <a:rPr lang="en-US" smtClean="0"/>
              <a:pPr>
                <a:defRPr/>
              </a:pPr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774B0-8EE6-4A24-94EE-04A1E6065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691E2-766E-4AB6-8F18-9A8615BF16A1}" type="datetimeFigureOut">
              <a:rPr lang="en-US" smtClean="0"/>
              <a:pPr>
                <a:defRPr/>
              </a:pPr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B0D24-ECFD-4092-9FFA-699838182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4C65D-EA36-47BC-AEE8-8402286C1BF7}" type="datetimeFigureOut">
              <a:rPr lang="en-US" smtClean="0"/>
              <a:pPr>
                <a:defRPr/>
              </a:pPr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70122-B563-4122-B3D0-AD0C4287C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ailto:sumonpouta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1600200" cy="1676400"/>
          </a:xfr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5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5" y="-5476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5" y="-395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2275" y="915660"/>
            <a:ext cx="1600200" cy="1676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00600" y="915660"/>
            <a:ext cx="1600200" cy="167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29400" y="915660"/>
            <a:ext cx="1600200" cy="167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058" name="Picture 2" descr="C:\Users\Sumon\Desktop\Pic of C-Programming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10" y="3124200"/>
            <a:ext cx="6063579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400800"/>
            <a:ext cx="90678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304800"/>
            <a:ext cx="2286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5561" y="5181600"/>
            <a:ext cx="5852884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46" y="1371599"/>
            <a:ext cx="5313154" cy="35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4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1" y="24825"/>
            <a:ext cx="4495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 কী দেখতে পাচ্ছি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36" y="762000"/>
            <a:ext cx="3605063" cy="36614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2350367" y="4552890"/>
            <a:ext cx="380999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029200"/>
            <a:ext cx="76962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/>
              <a:t>Input, Possessing, Output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730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2209800"/>
            <a:ext cx="8242478" cy="40953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609600" y="762000"/>
            <a:ext cx="809007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3180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9260" y="457200"/>
            <a:ext cx="262764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main ( 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00" y="1933495"/>
            <a:ext cx="886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{}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" y="3008868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স্টেটমেন্টের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(;)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0" y="3914745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header file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#include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00" y="475741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399" y="5638800"/>
            <a:ext cx="6277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কম্পাউন্ড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+ =, − =, *=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984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532265"/>
            <a:ext cx="9144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477618"/>
            <a:ext cx="26670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192" y="5105400"/>
            <a:ext cx="8592417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3251" name="Picture 3" descr="C:\Users\Sumon\Desktop\Pic of C-Programming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65300"/>
            <a:ext cx="4191000" cy="21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95055"/>
            <a:ext cx="3494737" cy="190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80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381000"/>
            <a:ext cx="172515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কম্পাইলার</a:t>
            </a:r>
            <a:endParaRPr lang="en-US" sz="3600" dirty="0"/>
          </a:p>
        </p:txBody>
      </p:sp>
      <p:pic>
        <p:nvPicPr>
          <p:cNvPr id="54274" name="Picture 2" descr="C:\Users\Sumon\Desktop\Pic of C-Programming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433977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4572000"/>
            <a:ext cx="8762999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কম্পাইলার হলো এক ধরনের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অনুবাদক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ভাষায় লিখিত প্রোগ্রামকে মেশিন ভাষায় রূপান্তর করে।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1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626868"/>
            <a:ext cx="3200400" cy="2784863"/>
            <a:chOff x="2598060" y="15721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8060" y="15721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794003" y="978040"/>
              <a:ext cx="3429000" cy="57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28600" y="3962400"/>
            <a:ext cx="8382001" cy="2606902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কম্পাইলার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সি-প্রোগ্রামের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ধাপসমূহ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আনবে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7198"/>
            <a:ext cx="4030987" cy="295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88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3429000" y="152400"/>
            <a:ext cx="4724400" cy="2595093"/>
          </a:xfrm>
          <a:prstGeom prst="flowChartMagnetic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298" name="Picture 2" descr="C:\Users\Sumon\Desktop\Pic of C-Programming\download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7225"/>
            <a:ext cx="2743200" cy="20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320039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সি-প্রোগ্রামের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কুইজঃ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3846730"/>
            <a:ext cx="2133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Please click here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629400" y="4216062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795460"/>
              </p:ext>
            </p:extLst>
          </p:nvPr>
        </p:nvGraphicFramePr>
        <p:xfrm>
          <a:off x="6172200" y="4724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2200" y="4724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9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82" y="4191000"/>
            <a:ext cx="2367235" cy="23672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675" y="4800600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42875" y="-522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295275" y="-3698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00" y="4800600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2800" y="4800600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05399" y="4800600"/>
            <a:ext cx="1083379" cy="14071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6322" name="Picture 2" descr="C:\Users\Sumon\Desktop\Pic of C-Programming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0238"/>
            <a:ext cx="5749924" cy="28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300" y="544370"/>
            <a:ext cx="2438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53100" y="381000"/>
            <a:ext cx="2438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4387850" y="1142999"/>
            <a:ext cx="419100" cy="5105401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1550" y="1219201"/>
            <a:ext cx="2081305" cy="2286000"/>
            <a:chOff x="2714625" y="5292"/>
            <a:chExt cx="5413374" cy="5413374"/>
          </a:xfrm>
        </p:grpSpPr>
        <p:sp>
          <p:nvSpPr>
            <p:cNvPr id="8" name="Oval 7"/>
            <p:cNvSpPr/>
            <p:nvPr/>
          </p:nvSpPr>
          <p:spPr>
            <a:xfrm>
              <a:off x="2714625" y="5292"/>
              <a:ext cx="5413374" cy="541337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 w="508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507395" y="798062"/>
              <a:ext cx="3827834" cy="3827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" y="3695699"/>
            <a:ext cx="41148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ওবায়দুর </a:t>
            </a:r>
            <a:r>
              <a:rPr lang="bn-BD" sz="24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সুমন)</a:t>
            </a:r>
            <a:endParaRPr lang="en-US" sz="2400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সান্তাহার টেকনিক্যাল অ্যান্ড বিজনেস ম্যানেজমেন্ট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কলেজ।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আদমদীঘি,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বগুড়া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প্রভাষক (কম্পিউটার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4"/>
              </a:rPr>
              <a:t>sumonpouta1@gmail.com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মোবাইলঃ ০১৭১৮-২২০২৪২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953000" y="3614924"/>
            <a:ext cx="4038600" cy="2308324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(HSC, BM)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প্রোগ্রামিং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৪.১.১- ৪.৪.১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082" name="Picture 2" descr="C:\Users\Sumon\Desktop\IMG_20200308_145928~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03745"/>
            <a:ext cx="1676400" cy="22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 দেখো 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চিন্তা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করো, ছবিগুলো কিসের?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8382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সি-প্রোগ্রামের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(C-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Programme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106" name="Picture 2" descr="C:\Users\Sumon\Desktop\Pic of C-Programming\images (1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3174"/>
            <a:ext cx="3132442" cy="314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 descr="C:\Users\Sumon\Desktop\Pic of C-Programming\v4-460px-Compare-Two-Strings-in-C-Programming-Step-1-Version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436687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72792" y="609602"/>
            <a:ext cx="8610600" cy="89881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1"/>
            <a:ext cx="754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94313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0100" y="5762508"/>
            <a:ext cx="8395952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5791200"/>
            <a:ext cx="769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সি-প্রোগ্রামের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Basic Concepts of C-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Programme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8130" name="Picture 2" descr="C:\Users\Sumon\Desktop\Pic of C-Programming\download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24" y="1727200"/>
            <a:ext cx="315047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180344"/>
            <a:ext cx="9144000" cy="31700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......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C-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C-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সি-প্রোগ্রামিং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অনুবাদক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154" name="Picture 2" descr="C:\Users\Sumon\Desktop\Pic of C-Programming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733800" cy="21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8526" y="457200"/>
            <a:ext cx="372249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dirty="0"/>
          </a:p>
        </p:txBody>
      </p:sp>
      <p:pic>
        <p:nvPicPr>
          <p:cNvPr id="50178" name="Picture 2" descr="C:\Users\Sumon\Desktop\Pic of C-Programming\download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3569"/>
            <a:ext cx="2133600" cy="41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C:\Users\Sumon\Desktop\Pic of C-Programming\images (1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26" y="2003424"/>
            <a:ext cx="5344390" cy="24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8984" y="5690175"/>
            <a:ext cx="494727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ফ্লোচার্ট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1642" y="5709740"/>
            <a:ext cx="106471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46665" y="4648200"/>
            <a:ext cx="108074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6785" y="457200"/>
            <a:ext cx="1874231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IN" sz="3600" dirty="0">
                <a:latin typeface="   নিকোশ ফন্ট"/>
              </a:rPr>
              <a:t> </a:t>
            </a:r>
            <a:endParaRPr lang="en-US" sz="3600" dirty="0">
              <a:latin typeface="   নিকোশ ফন্ট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499872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12297" y="5181600"/>
            <a:ext cx="3570208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সি-প্রোগ্রামিং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5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53712"/>
            <a:ext cx="307648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dirty="0"/>
          </a:p>
        </p:txBody>
      </p:sp>
      <p:pic>
        <p:nvPicPr>
          <p:cNvPr id="51202" name="Picture 2" descr="C:\Users\Sumon\Desktop\Pic of C-Programming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30357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914900"/>
            <a:ext cx="883920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ডেনিস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রিচি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সি-ভাষার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ল্যাংগুয়েজ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++,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Visual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Turbo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7315200" y="546100"/>
            <a:ext cx="1676400" cy="1676400"/>
          </a:xfrm>
          <a:prstGeom prst="wedgeEllipseCallout">
            <a:avLst>
              <a:gd name="adj1" fmla="val -101226"/>
              <a:gd name="adj2" fmla="val 5517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81900" y="1030357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Dennis Ritchie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599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লাইব্রেরী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7" y="1200955"/>
            <a:ext cx="8076487" cy="44560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TextBox 6"/>
          <p:cNvSpPr txBox="1"/>
          <p:nvPr/>
        </p:nvSpPr>
        <p:spPr>
          <a:xfrm>
            <a:off x="3098800" y="6019800"/>
            <a:ext cx="4114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লাইব্রেরী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82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</TotalTime>
  <Words>428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</dc:title>
  <dc:creator>Century</dc:creator>
  <cp:lastModifiedBy>Sumon</cp:lastModifiedBy>
  <cp:revision>562</cp:revision>
  <dcterms:created xsi:type="dcterms:W3CDTF">2020-01-03T08:11:15Z</dcterms:created>
  <dcterms:modified xsi:type="dcterms:W3CDTF">2020-03-08T13:39:00Z</dcterms:modified>
</cp:coreProperties>
</file>