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86" r:id="rId2"/>
    <p:sldId id="288" r:id="rId3"/>
    <p:sldId id="289" r:id="rId4"/>
    <p:sldId id="291" r:id="rId5"/>
    <p:sldId id="293" r:id="rId6"/>
    <p:sldId id="294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98" r:id="rId16"/>
    <p:sldId id="297" r:id="rId17"/>
    <p:sldId id="296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2457"/>
    <a:srgbClr val="9933FF"/>
    <a:srgbClr val="990099"/>
    <a:srgbClr val="0000FF"/>
    <a:srgbClr val="A50021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C:\Users\Sumon\Desktop\Pic of Net. Topology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4972"/>
            <a:ext cx="6248400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780806"/>
              </p:ext>
            </p:extLst>
          </p:nvPr>
        </p:nvGraphicFramePr>
        <p:xfrm>
          <a:off x="6792118" y="3505200"/>
          <a:ext cx="588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Packager Shell Object" showAsIcon="1" r:id="rId3" imgW="589320" imgH="488520" progId="Package">
                  <p:embed/>
                </p:oleObj>
              </mc:Choice>
              <mc:Fallback>
                <p:oleObj name="Packager Shell Object" showAsIcon="1" r:id="rId3" imgW="589320" imgH="48852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118" y="3505200"/>
                        <a:ext cx="5889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5" descr="C:\Users\Sumon\Desktop\Pic of Net. Topology\images (10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9714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:\Users\Sumon\Desktop\Pic of Net. Topology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6880"/>
            <a:ext cx="4953800" cy="34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021554"/>
              </p:ext>
            </p:extLst>
          </p:nvPr>
        </p:nvGraphicFramePr>
        <p:xfrm>
          <a:off x="6629400" y="3352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528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7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মেশ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61247"/>
              </p:ext>
            </p:extLst>
          </p:nvPr>
        </p:nvGraphicFramePr>
        <p:xfrm>
          <a:off x="6629400" y="3429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290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Picture 7" descr="C:\Users\Sumon\Desktop\Pic of Net. Topology\images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36618"/>
            <a:ext cx="5038853" cy="3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82107"/>
              </p:ext>
            </p:extLst>
          </p:nvPr>
        </p:nvGraphicFramePr>
        <p:xfrm>
          <a:off x="6629400" y="3505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05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4" descr="C:\Users\Sumon\Desktop\Pic of Net. Topology\images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" y="1828800"/>
            <a:ext cx="475476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10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বিষয়সমূহ</a:t>
            </a:r>
            <a:endParaRPr lang="en-US" dirty="0"/>
          </a:p>
        </p:txBody>
      </p:sp>
      <p:pic>
        <p:nvPicPr>
          <p:cNvPr id="32770" name="Picture 2" descr="C:\Users\Sumon\Desktop\Pic of Net. Topology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1295400"/>
            <a:ext cx="427412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8763000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বর্ধিতায়ন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সহজলভ্যতা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ভুলক্রুটি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381001"/>
            <a:ext cx="4724400" cy="2595093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714" y="3349581"/>
            <a:ext cx="8305800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টপোলজি কাকে বলে?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টপোলজি কত প্রকার ও 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টপোলজি তৈরী করা সহজ?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4" name="Picture 2" descr="C:\Users\Sumon\Desktop\Pic of Net. Topology\images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7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228600"/>
            <a:ext cx="6172200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নেটওয়ার্ক টপোলজি কী?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প্রকারের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 কর।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 ব্যবস্থাপনার ক্ষেত্রে কোন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করা যুক্তিযুক্ত ? মতামতের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স্বপক্ষে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 দাও।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976"/>
            <a:ext cx="9143999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মূল্যায়ন---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941221"/>
            <a:ext cx="350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MCQ)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934200" y="3352800"/>
            <a:ext cx="45719" cy="457200"/>
          </a:xfrm>
          <a:prstGeom prst="down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632" name="Picture 56" descr="C:\Users\Sumon\Desktop\Pic of Net. Topology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57399"/>
            <a:ext cx="4191001" cy="32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48517"/>
              </p:ext>
            </p:extLst>
          </p:nvPr>
        </p:nvGraphicFramePr>
        <p:xfrm>
          <a:off x="6522719" y="4114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2719" y="4114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9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6200"/>
            <a:ext cx="908165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অফিস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অ্যাপ্লিকেশন-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ক্লাশে উপস্থিত থাকার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শ্রেণির সকল ছাত্র-ছাত্রীকে জানাই আমার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আন্তরিক অভিনন্দন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4818" name="Picture 2" descr="C:\Users\Sumon\Desktop\Pic of Net. Topology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32" y="1537853"/>
            <a:ext cx="6477392" cy="48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1" y="1751529"/>
            <a:ext cx="5137193" cy="486821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নামঃ মোঃ ওবায়দুর 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সুমন)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প্রতিষ্ঠানের নামঃ সান্তাহার টেকনিক্যাল অ্যান্ড বিজনেস ম্যানেজমেন্ট কলেজ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সান্তাহার , আদমদীঘি , বগুড়া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সুমন ওবায়দুর রহমান।</a:t>
            </a: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4978" y="1929512"/>
            <a:ext cx="3402623" cy="4501661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8506400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Sumon\Desktop\Pic of Net. Topology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" y="1357745"/>
            <a:ext cx="43623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Sumon\Desktop\Pic of Net. Topology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23844"/>
            <a:ext cx="3870537" cy="21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Sumon\Desktop\Pic of Net. Topology\images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1672"/>
            <a:ext cx="2798975" cy="27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Sumon\Desktop\Pic of Net. Topology\images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5528"/>
            <a:ext cx="3666336" cy="24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দেখো ও চিন্তা করো, ছবিগুলো কিসের?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0603" y="5038608"/>
            <a:ext cx="839595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222364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Network Topology )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Sumon\Desktop\Pic of Net. Topology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480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umon\Desktop\Pic of Net. Topology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9" y="1981200"/>
            <a:ext cx="3752021" cy="23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116" y="3944965"/>
            <a:ext cx="8178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Network Topology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pic>
        <p:nvPicPr>
          <p:cNvPr id="22530" name="Picture 2" descr="C:\Users\Sumon\Desktop\Pic of Net. Topology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4679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umon\Desktop\Pic of Net. Topology\images (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0170"/>
            <a:ext cx="306013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395420"/>
            <a:ext cx="809023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Network Topology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23554" name="Picture 2" descr="C:\Users\Sumon\Desktop\Pic of Net. Topology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0" y="147263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985" y="3010793"/>
            <a:ext cx="8610600" cy="384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ফিজিক্যাল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কম্পিউটারসমূহকে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আন্তঃসংযোগ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প্রতিজোড়া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(২)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ফিজিক্যাল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umon\Desktop\Pic of Net. Topology\image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62123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74505"/>
            <a:ext cx="5029200" cy="14157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ফিজিক্যাল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391400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 টপোলজি।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টপোলজি।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টপোলজি।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ট্রি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টপোলজি।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মেশ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টপোলজি।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C:\Users\Sumon\Desktop\Pic of Net. Topology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648200" cy="30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31694"/>
              </p:ext>
            </p:extLst>
          </p:nvPr>
        </p:nvGraphicFramePr>
        <p:xfrm>
          <a:off x="6823868" y="3657600"/>
          <a:ext cx="525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Packager Shell Object" showAsIcon="1" r:id="rId4" imgW="525960" imgH="488520" progId="Package">
                  <p:embed/>
                </p:oleObj>
              </mc:Choice>
              <mc:Fallback>
                <p:oleObj name="Packager Shell Object" showAsIcon="1" r:id="rId4" imgW="525960" imgH="48852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868" y="3657600"/>
                        <a:ext cx="525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7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9342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057400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2580620"/>
            <a:ext cx="152400" cy="5435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1" name="Picture 3" descr="C:\Users\Sumon\Desktop\Pic of Net. Topology\images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766"/>
            <a:ext cx="3748743" cy="37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17569"/>
              </p:ext>
            </p:extLst>
          </p:nvPr>
        </p:nvGraphicFramePr>
        <p:xfrm>
          <a:off x="6814343" y="3733800"/>
          <a:ext cx="544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Packager Shell Object" showAsIcon="1" r:id="rId4" imgW="543960" imgH="488520" progId="Package">
                  <p:embed/>
                </p:oleObj>
              </mc:Choice>
              <mc:Fallback>
                <p:oleObj name="Packager Shell Object" showAsIcon="1" r:id="rId4" imgW="543960" imgH="48852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343" y="3733800"/>
                        <a:ext cx="5445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3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472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স্বা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200</cp:revision>
  <dcterms:created xsi:type="dcterms:W3CDTF">2020-01-03T08:11:15Z</dcterms:created>
  <dcterms:modified xsi:type="dcterms:W3CDTF">2020-03-01T17:29:16Z</dcterms:modified>
</cp:coreProperties>
</file>