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7"/>
  </p:notesMasterIdLst>
  <p:sldIdLst>
    <p:sldId id="317" r:id="rId2"/>
    <p:sldId id="318" r:id="rId3"/>
    <p:sldId id="320" r:id="rId4"/>
    <p:sldId id="321" r:id="rId5"/>
    <p:sldId id="323" r:id="rId6"/>
    <p:sldId id="322" r:id="rId7"/>
    <p:sldId id="324" r:id="rId8"/>
    <p:sldId id="325" r:id="rId9"/>
    <p:sldId id="326" r:id="rId10"/>
    <p:sldId id="327" r:id="rId11"/>
    <p:sldId id="329" r:id="rId12"/>
    <p:sldId id="330" r:id="rId13"/>
    <p:sldId id="331" r:id="rId14"/>
    <p:sldId id="332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54660-12EB-48BA-9CD2-0ACDDE63AFF9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E11C-1612-4F46-95A5-2A80F37DC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5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3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0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71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5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20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3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2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C30AD-A409-423B-A04D-4B4E1A589683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BDB23-56CC-4311-A007-BCC7FAEAF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5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mailto:sumonpouta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mon\Desktop\Pic of Vir. Rral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529" y="1963564"/>
            <a:ext cx="7367221" cy="42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9865" y="206062"/>
            <a:ext cx="6941712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0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218941"/>
            <a:ext cx="1159098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প্রশিক্ষণে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30" y="4121239"/>
            <a:ext cx="113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 descr="C:\Users\Sumon\Desktop\Pic of Vir. Rral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1173587"/>
            <a:ext cx="4597757" cy="22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7730" y="4121239"/>
            <a:ext cx="11590986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শেখানো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মূল্যের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মাইক্রোকম্পিউটার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সহজলভ্য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সিমুলেটর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সিমুলেশনের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ড্রাইভিং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বসতে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মাউন্টেড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ডিসপ্লের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আশেপাশের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রাস্তার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প্রদর্শন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অদক্ষ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শিক্ষাদানের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চূড়ান্তভাবে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পূর্বপ্রস্তুতি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Sumon\Desktop\Pic of Vir. Rral\download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614" y="1312409"/>
            <a:ext cx="4344807" cy="211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6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218941"/>
            <a:ext cx="1159098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প্রভাবঃ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7730" y="4121239"/>
            <a:ext cx="113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730" y="3420077"/>
            <a:ext cx="11153104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ফ্লাইট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সিমুলেশনে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রাখছে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যথাযথ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পারদর্শী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যথেষ্ট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শৃঙ্খলা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কাল্পনিক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সংকটাপূর্ণ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অবস্থায়ও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সড়কপথে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তীব্র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যানজটে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থ্রিডি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বাণিজ্যিক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বাহিনী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বেসামরিক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সামরিক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সত্যিকার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শুধুমাত্র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স্পর্শকাতর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সিস্টেমের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চালকদের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Sumon\Desktop\Pic of Vir. Rral\download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60" y="1072837"/>
            <a:ext cx="3957010" cy="186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umon\Desktop\Pic of Vir. Rral\download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72" y="1092890"/>
            <a:ext cx="3334824" cy="186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umon\Desktop\Pic of Vir. Rral\download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97" y="1092890"/>
            <a:ext cx="2408349" cy="188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4572000" y="381000"/>
            <a:ext cx="6299200" cy="2595093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উত্তর বলি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(একক কাজ)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1619" y="3349581"/>
            <a:ext cx="11074400" cy="2514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Sumon\Desktop\Pic of Vir. Rral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06" y="381000"/>
            <a:ext cx="3951668" cy="197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9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32001" y="228600"/>
            <a:ext cx="8229600" cy="3429000"/>
            <a:chOff x="2286000" y="29029"/>
            <a:chExt cx="4114799" cy="2146150"/>
          </a:xfrm>
        </p:grpSpPr>
        <p:pic>
          <p:nvPicPr>
            <p:cNvPr id="3" name="Picture 2" descr="D:\Picture\hous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0" y="29029"/>
              <a:ext cx="4114799" cy="214615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98060" y="978040"/>
              <a:ext cx="3429000" cy="57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b="1" i="1" u="sng" dirty="0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b="1" i="1" u="sng" dirty="0" err="1" smtClean="0">
                  <a:ln w="17780" cmpd="sng">
                    <a:solidFill>
                      <a:schemeClr val="accent1">
                        <a:tint val="3000"/>
                      </a:schemeClr>
                    </a:solidFill>
                    <a:prstDash val="solid"/>
                    <a:miter lim="800000"/>
                  </a:ln>
                  <a:solidFill>
                    <a:srgbClr val="000066"/>
                  </a:solidFill>
                  <a:effectLst>
                    <a:outerShdw blurRad="55000" dist="50800" dir="5400000" algn="tl">
                      <a:srgbClr val="000000">
                        <a:alpha val="33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b="1" i="1" u="sng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516434" y="4031090"/>
            <a:ext cx="10964367" cy="2157211"/>
          </a:xfrm>
          <a:prstGeom prst="round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ব্যবস্থাপনায়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14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1975"/>
            <a:ext cx="12191999" cy="16619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মূল্যায়ন---</a:t>
            </a:r>
          </a:p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কুইজঃ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(MCQ)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3" name="Picture 5" descr="C:\Users\Sumon\Desktop\Pic of Vir. Rral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8" y="1941221"/>
            <a:ext cx="4339861" cy="305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32052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87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76200"/>
            <a:ext cx="12108873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অফিস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অ্যাপ্লিকেশন-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ক্লাশে উপস্থিত থাকার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শ্রেণির সকল ছাত্র-ছাত্রীকে জানাই আমার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আন্তরিক অভিনন্দন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pic>
        <p:nvPicPr>
          <p:cNvPr id="8195" name="Picture 3" descr="C:\Users\Sumon\Desktop\Pic of Vir. Rral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40" y="1680534"/>
            <a:ext cx="7733771" cy="453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219200"/>
          </a:xfrm>
          <a:blipFill>
            <a:blip r:embed="rId3"/>
            <a:tile tx="0" ty="0" sx="100000" sy="100000" flip="none" algn="tl"/>
          </a:blipFill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80001" y="1751529"/>
            <a:ext cx="6849591" cy="4868213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CCECFF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নামঃ মোঃ ওবায়দুর 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সুমন)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প্রতিষ্ঠানের নামঃ সান্তাহার টেকনিক্যাল অ্যান্ড বিজনেস ম্যানেজমেন্ট কলেজ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সান্তাহার , আদমদীঘি , বগুড়া ।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প্রভাষক (কম্পিউটার)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মোবাইলঃ ০১৭১৮-২২০২৪২</a:t>
            </a:r>
          </a:p>
          <a:p>
            <a:pPr>
              <a:buNone/>
            </a:pPr>
            <a:r>
              <a:rPr lang="bn-BD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NikoshBAN" pitchFamily="2" charset="0"/>
              </a:rPr>
              <a:t>E-Mail: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NikoshBAN" pitchFamily="2" charset="0"/>
                <a:hlinkClick r:id="rId4"/>
              </a:rPr>
              <a:t>sumonpouta1@gmail.com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Times New Roman" pitchFamily="18" charset="0"/>
                <a:cs typeface="NikoshBAN" pitchFamily="2" charset="0"/>
              </a:rPr>
              <a:t>ফেসবুক আইডিঃ সুমন ওবায়দুর রহমান।</a:t>
            </a: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970" y="1929512"/>
            <a:ext cx="4536831" cy="4501661"/>
            <a:chOff x="2714625" y="5292"/>
            <a:chExt cx="5413374" cy="5413374"/>
          </a:xfrm>
        </p:grpSpPr>
        <p:sp>
          <p:nvSpPr>
            <p:cNvPr id="8" name="Oval 7"/>
            <p:cNvSpPr/>
            <p:nvPr/>
          </p:nvSpPr>
          <p:spPr>
            <a:xfrm>
              <a:off x="2714625" y="5292"/>
              <a:ext cx="5413374" cy="5413374"/>
            </a:xfrm>
            <a:prstGeom prst="ellipse">
              <a:avLst/>
            </a:prstGeom>
            <a:blipFill rotWithShape="0">
              <a:blip r:embed="rId5"/>
              <a:stretch>
                <a:fillRect/>
              </a:stretch>
            </a:blipFill>
            <a:ln w="50800"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507395" y="798062"/>
              <a:ext cx="3827834" cy="38278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292908"/>
      </p:ext>
    </p:extLst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umon\Desktop\Pic of Vir. Rral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" y="1146923"/>
            <a:ext cx="4809919" cy="26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umon\Desktop\Pic of Vir. Rral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51" y="1196834"/>
            <a:ext cx="4821513" cy="257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umon\Desktop\Pic of Vir. Rral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6" y="4291012"/>
            <a:ext cx="4809919" cy="22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umon\Desktop\Pic of Vir. Rral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52" y="4232970"/>
            <a:ext cx="4821512" cy="249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592" y="159026"/>
            <a:ext cx="1081377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দেখো ও চিন্তা করো, ছবিগুলো কিসের?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9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230389" y="609601"/>
            <a:ext cx="11480800" cy="898819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7600" y="152401"/>
            <a:ext cx="100584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হ্যাঁ, ঠিকই ধরেছ----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59200" y="943134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80803" y="5038608"/>
            <a:ext cx="11194603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7600" y="5222363"/>
            <a:ext cx="9245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Virtual Reality )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Sumon\Desktop\Pic of Vir. Rral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4" y="1856510"/>
            <a:ext cx="4751221" cy="27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umon\Desktop\Pic of Vir. Rral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383" y="1777600"/>
            <a:ext cx="4660201" cy="276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62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70435"/>
            <a:ext cx="12191999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Sumon\Desktop\Pic of Vir. Rral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35616"/>
            <a:ext cx="5813837" cy="341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426178"/>
              </p:ext>
            </p:extLst>
          </p:nvPr>
        </p:nvGraphicFramePr>
        <p:xfrm>
          <a:off x="6965324" y="323483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65324" y="323483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46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12192000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487" y="3944964"/>
            <a:ext cx="109041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......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Virtual Reality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/>
          </a:p>
        </p:txBody>
      </p:sp>
      <p:pic>
        <p:nvPicPr>
          <p:cNvPr id="1026" name="Picture 2" descr="C:\Users\Sumon\Desktop\Pic of Vir. Rral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2" y="1563066"/>
            <a:ext cx="4872508" cy="2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umon\Desktop\Pic of Vir. Rral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76" y="1563066"/>
            <a:ext cx="4851041" cy="231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9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lum bright="-40000"/>
          </a:blip>
          <a:stretch>
            <a:fillRect/>
          </a:stretch>
        </p:blipFill>
        <p:spPr>
          <a:xfrm>
            <a:off x="492173" y="2800008"/>
            <a:ext cx="11240480" cy="3689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227" y="395419"/>
            <a:ext cx="10032642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 Virtual Reality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  <p:pic>
        <p:nvPicPr>
          <p:cNvPr id="3074" name="Picture 2" descr="C:\Users\Sumon\Desktop\Pic of Vir. Rral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27" y="1161708"/>
            <a:ext cx="409568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24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724" y="32506"/>
            <a:ext cx="11921275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বর্ণনা</a:t>
            </a:r>
            <a:endParaRPr lang="en-US" dirty="0"/>
          </a:p>
        </p:txBody>
      </p:sp>
      <p:pic>
        <p:nvPicPr>
          <p:cNvPr id="4098" name="Picture 2" descr="C:\Users\Sumon\Desktop\Pic of Vir. Rral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5" y="1037756"/>
            <a:ext cx="27813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umon\Desktop\Pic of Vir. Rral\images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853" y="1037756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0761" y="2887682"/>
            <a:ext cx="11307650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কৃত্রিমভাবে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মাল্টিসেন্সরিং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হিউম্যান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ইন্টারফেসসমূহের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ব্যবহারকারীর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সিমুলেটেড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অবজেক্ট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বাস্তবতার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আদান-প্রদানে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বিজ্ঞাপনের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বিল্ডিং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ডিজাইনে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চলেছে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সড়ক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নৌপথ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রেলপথে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চলাচলকারী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প্রোগ্রামের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বিনোদন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জীবজন্তুকে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চিন্তার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218941"/>
            <a:ext cx="1159098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প্রাত্যহিক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ক্ষেত্রসমূহঃ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5122" name="Picture 2" descr="C:\Users\Sumon\Desktop\Pic of Vir. Rral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9" y="1028699"/>
            <a:ext cx="4649274" cy="260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5164428" y="2189408"/>
            <a:ext cx="1519707" cy="437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44744" y="2086381"/>
            <a:ext cx="436593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30" y="4121239"/>
            <a:ext cx="11359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546" y="3953814"/>
            <a:ext cx="1191295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চিকিৎসাবিজ্ঞানে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বিশ্বে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শিক্ষানবিশ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ডাক্তারগণ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থিয়েটারে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ডাক্তারদের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সার্জিক্যাল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MIST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ল্যাপরোস্কোপিক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একেবারে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থিয়েটারে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মতোই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বাস্তবিক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চিকিৎসাসেবার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মানও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ভার্চুয়াল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রিয়েলিটি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থেরাপি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রোগীদের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অনেকটাই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632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Packager Shell Object</vt:lpstr>
      <vt:lpstr>Package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 Islam</dc:creator>
  <cp:lastModifiedBy>Sumon</cp:lastModifiedBy>
  <cp:revision>200</cp:revision>
  <dcterms:created xsi:type="dcterms:W3CDTF">2016-07-18T11:57:56Z</dcterms:created>
  <dcterms:modified xsi:type="dcterms:W3CDTF">2020-03-01T04:37:00Z</dcterms:modified>
</cp:coreProperties>
</file>