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3" r:id="rId2"/>
    <p:sldId id="282" r:id="rId3"/>
    <p:sldId id="291" r:id="rId4"/>
    <p:sldId id="290" r:id="rId5"/>
    <p:sldId id="292" r:id="rId6"/>
    <p:sldId id="296" r:id="rId7"/>
    <p:sldId id="294" r:id="rId8"/>
    <p:sldId id="295" r:id="rId9"/>
    <p:sldId id="297" r:id="rId10"/>
    <p:sldId id="293" r:id="rId11"/>
    <p:sldId id="298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AAA9-B88E-48CB-AA1B-8E85FAB3D730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A107C-2E04-4C4C-92CE-3F589BD60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3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0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UCCESS\Desktop\AUCM%20Final%20Slide.15.06.2017\Bangla_Karaoke_Music_-_Ami_Banglai_Gaan_Gai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umonpouta1@gmail.com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984409"/>
            <a:ext cx="63246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267200"/>
            <a:ext cx="12192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536340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 সম্পর্কিত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SutonnyMJ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ক্লাশে সকলকে আন্তরিক শুভেচ্ছা</a:t>
            </a:r>
            <a:endParaRPr lang="en-US" sz="3200" b="1" dirty="0">
              <a:ln w="1905"/>
              <a:solidFill>
                <a:srgbClr val="00B050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0800000" flipV="1">
            <a:off x="61722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73152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956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64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3600" y="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5715000" y="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4572000" y="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76600" y="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" y="3048000"/>
            <a:ext cx="12192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8600" y="1752600"/>
            <a:ext cx="1219200" cy="1143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 flipV="1">
            <a:off x="4953000" y="5715000"/>
            <a:ext cx="12192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7696200" y="2895600"/>
            <a:ext cx="1143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7696200" y="4038600"/>
            <a:ext cx="1143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7696200" y="1752600"/>
            <a:ext cx="1143000" cy="1143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Bangla_Karaoke_Music_-_Ami_Banglai_Gaan_G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276602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59C37-BEBE-488E-9602-884ECF6F8A9E}" type="datetime1">
              <a:rPr lang="en-US" smtClean="0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207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AD72FF-9D90-44F8-8195-DA2C406D604C}" type="slidenum">
              <a:rPr lang="en-US" smtClean="0">
                <a:solidFill>
                  <a:srgbClr val="898989"/>
                </a:solidFill>
              </a:rPr>
              <a:pPr/>
              <a:t>1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4569" y="2742648"/>
            <a:ext cx="2298878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9000"/>
      </p:ext>
    </p:extLst>
  </p:cSld>
  <p:clrMapOvr>
    <a:masterClrMapping/>
  </p:clrMapOvr>
  <p:transition spd="slow">
    <p:whee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mon\Desktop\Pic of Internet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5" y="1143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mon\Desktop\Pic of Internet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3352800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mon\Desktop\Pic of Internet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7" y="3430044"/>
            <a:ext cx="3118523" cy="2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umon\Desktop\Pic of Internet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80" y="3430044"/>
            <a:ext cx="4125079" cy="2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4038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ইন্টারনেটের কুফল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2286000" y="304800"/>
            <a:ext cx="5105400" cy="2819400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581400"/>
            <a:ext cx="8305800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ইন্টারনেটের সুবিধা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অসুবিধা বলো।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7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1132508"/>
            <a:ext cx="46482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76786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ইন্টারনেটের সুবিধা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অসুবিধা নিয়ে একটি নাটিকা তৈরি করো।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228600"/>
            <a:ext cx="6172200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33400" y="4267200"/>
            <a:ext cx="8001000" cy="1676400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কুফলগুলো বাড়ি থেকে লিখে নিয়ে আসবে।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7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CONTENT\FLOWER\pink-flower-10_blog13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6" y="1895061"/>
            <a:ext cx="7712765" cy="43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7888" y="344557"/>
            <a:ext cx="497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6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0385498_283200031862588_934423274146873667_n.jpg"/>
          <p:cNvPicPr>
            <a:picLocks noGrp="1" noChangeAspect="1"/>
          </p:cNvPicPr>
          <p:nvPr>
            <p:ph sz="half" idx="1"/>
          </p:nvPr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557403" y="1600200"/>
            <a:ext cx="3838194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495800" cy="4297363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CCECFF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নামঃ মোঃ ওবায়দুর রহমান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সুমন)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প্রতিষ্ঠানের নামঃ সান্তাহার টেকনিক্যাল অ্যান্ড বিজনেস ম্যানেজমেন্ট কলেজ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সান্তাহার , আদমদীঘি , বগুড়া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5"/>
              </a:rPr>
              <a:t>sumonpouta1@gmail.com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সুমন ওবায়দুর রহমান।</a:t>
            </a: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H="1" flipV="1">
            <a:off x="-990600" y="7467599"/>
            <a:ext cx="533400" cy="76200"/>
          </a:xfrm>
        </p:spPr>
        <p:txBody>
          <a:bodyPr/>
          <a:lstStyle/>
          <a:p>
            <a:r>
              <a:rPr lang="en-US" dirty="0" smtClean="0"/>
              <a:t>11/22/2016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 flipV="1">
            <a:off x="2514600" y="7543799"/>
            <a:ext cx="609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Users\Sumon\Desktop\Pic of Internet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183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mon\Desktop\Pic of Internet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8324"/>
            <a:ext cx="3276600" cy="2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mon\Desktop\Pic of Internet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971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umon\Desktop\Pic of Internet\photo-1529612700005-e35377bf1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4026"/>
            <a:ext cx="2478445" cy="16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7391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কিসের তা কি বলতে পারবে?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52512"/>
            <a:ext cx="1905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ওয়েব অ্যাড্রেস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867400"/>
            <a:ext cx="219075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সার্চ ইঞ্জিন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867400"/>
            <a:ext cx="2286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নেটওয়ার্ক সংযোগ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600200"/>
            <a:ext cx="12954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সংযোগ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534400" cy="31700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 –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ইন্টারনেট কি তা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ইন্টারনেটের ব্যবহার বর্ণনা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ইন্টারনেটের সুবিধা ও অসুবিধা ব্যাখ্যা করতে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on\Desktop\Pic of Internet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19200"/>
            <a:ext cx="4191000" cy="34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02"/>
            <a:ext cx="9144000" cy="984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হল পৃথিবীজুড়ে ছড়ানো  অসংখ্য নেটওয়া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র্কের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সমন্বয়ে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একটি নেটওয়া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র্ক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8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mon\Desktop\Pic of Interne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9247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838200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ইন্টারনেটের সুবিধা ও অসুবিধা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130"/>
            <a:ext cx="4267200" cy="51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490"/>
            <a:ext cx="4267200" cy="508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895600" y="152400"/>
            <a:ext cx="2819400" cy="914400"/>
          </a:xfrm>
          <a:prstGeom prst="flowChartTermina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 বুক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2" y="1079326"/>
            <a:ext cx="3581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" y="3851563"/>
            <a:ext cx="3802753" cy="2446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44" y="2047220"/>
            <a:ext cx="4666070" cy="324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8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Users\Sumon\Desktop\Pic of Internet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42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Sumon\Desktop\Pic of Internet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74" y="1628775"/>
            <a:ext cx="4191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Sumon\Desktop\Pic of Internet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84737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Sumon\Desktop\Pic of Internet\images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2241"/>
            <a:ext cx="4267200" cy="2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81000"/>
            <a:ext cx="5029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চিকিৎসায় ইন্টারনেট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164</Words>
  <Application>Microsoft Office PowerPoint</Application>
  <PresentationFormat>On-screen Show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বিছমিল্লাহীর রাহমানির রাহীম</dc:title>
  <dc:creator>DOEL</dc:creator>
  <cp:lastModifiedBy>Sumon</cp:lastModifiedBy>
  <cp:revision>125</cp:revision>
  <dcterms:created xsi:type="dcterms:W3CDTF">2006-08-16T00:00:00Z</dcterms:created>
  <dcterms:modified xsi:type="dcterms:W3CDTF">2020-02-18T07:54:38Z</dcterms:modified>
</cp:coreProperties>
</file>