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79" r:id="rId3"/>
    <p:sldId id="281" r:id="rId4"/>
    <p:sldId id="286" r:id="rId5"/>
    <p:sldId id="288" r:id="rId6"/>
    <p:sldId id="289" r:id="rId7"/>
    <p:sldId id="292" r:id="rId8"/>
    <p:sldId id="291" r:id="rId9"/>
    <p:sldId id="262" r:id="rId10"/>
    <p:sldId id="26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0000"/>
    <a:srgbClr val="009900"/>
    <a:srgbClr val="000066"/>
    <a:srgbClr val="000099"/>
    <a:srgbClr val="CCFF33"/>
    <a:srgbClr val="25E73C"/>
    <a:srgbClr val="FFFFFF"/>
    <a:srgbClr val="5CED1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6E2C-9C13-453A-86CD-2B184FE688DA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CF234-24A0-4F08-8711-64D816EB2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0D3D4-60F4-4F97-8FCF-F75C4A0D05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CF234-24A0-4F08-8711-64D816EB2C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umonpouta1@gmail.com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96400" cy="3124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অফিস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অ্যাপ্লিকেশন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– ১ ক্লাশে একাদশ শ্রেণীর সকল ছাত্র-ছাত্রীকে জানাই</a:t>
            </a:r>
            <a:r>
              <a:rPr lang="bn-BD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	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				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FB_IMG_14831161695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43200"/>
            <a:ext cx="9372600" cy="41148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0" y="228600"/>
            <a:ext cx="6172200" cy="3429000"/>
            <a:chOff x="2286000" y="29029"/>
            <a:chExt cx="4114799" cy="2146150"/>
          </a:xfrm>
        </p:grpSpPr>
        <p:pic>
          <p:nvPicPr>
            <p:cNvPr id="3" name="Picture 2" descr="D:\Picture\hous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0" y="29029"/>
              <a:ext cx="4114799" cy="214615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2598060" y="978040"/>
              <a:ext cx="3429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400" b="1" i="1" u="sng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400" b="1" i="1" u="sng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533400" y="4267200"/>
            <a:ext cx="8001000" cy="1676400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ক্যামেরা ও পেনড্রাইভ কি ইনপুট ডিভাইস নাকি আউটপুট ডিভাইস? ব্যাখ্যা কর।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CONTENT\FLOWER\pink-flower-10_blog131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96" y="1895061"/>
            <a:ext cx="7712765" cy="439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7888" y="344557"/>
            <a:ext cx="4979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38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  <a:blipFill>
            <a:blip r:embed="rId3"/>
            <a:tile tx="0" ty="0" sx="100000" sy="100000" flip="none" algn="tl"/>
          </a:blip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10385498_283200031862588_934423274146873667_n.jpg"/>
          <p:cNvPicPr>
            <a:picLocks noGrp="1" noChangeAspect="1"/>
          </p:cNvPicPr>
          <p:nvPr>
            <p:ph sz="half" idx="1"/>
          </p:nvPr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96444" y="1920875"/>
            <a:ext cx="3760111" cy="44338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495800" cy="4297363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CCECFF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নামঃ মোঃ ওবায়দুর রহমান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(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সুমন)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প্রতিষ্ঠানের নামঃ সান্তাহার টেকনিক্যাল অ্যান্ড বিজনেস ম্যানেজমেন্ট কলেজ ।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সান্তাহার , আদমদীঘি , বগুড়া ।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পদবীঃ প্রভাষক (কম্পিউটার)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মোবাইলঃ ০১৭১৮-২২০২৪২</a:t>
            </a:r>
          </a:p>
          <a:p>
            <a:pPr>
              <a:buNone/>
            </a:pPr>
            <a:r>
              <a:rPr lang="bn-BD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NikoshBAN" pitchFamily="2" charset="0"/>
              </a:rPr>
              <a:t>E-Mail: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  <a:hlinkClick r:id="rId5"/>
              </a:rPr>
              <a:t>sumonpouta1@gmail.com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ফেসবুক আইডিঃ </a:t>
            </a:r>
            <a:r>
              <a:rPr lang="bn-BD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সুমন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ওবায়দুর </a:t>
            </a:r>
            <a:r>
              <a:rPr lang="bn-BD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রহমান।</a:t>
            </a:r>
          </a:p>
          <a:p>
            <a:pPr>
              <a:buNone/>
            </a:pP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307" y="3657600"/>
            <a:ext cx="381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Abul Kalam Azad\Desktop\picture-12\input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060" y="3955495"/>
            <a:ext cx="3429000" cy="2909410"/>
          </a:xfrm>
          <a:prstGeom prst="rect">
            <a:avLst/>
          </a:prstGeom>
          <a:noFill/>
        </p:spPr>
      </p:pic>
      <p:pic>
        <p:nvPicPr>
          <p:cNvPr id="8" name="Picture 8" descr="C:\Users\Abul Kalam Azad\Desktop\picture-12\input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64406">
            <a:off x="3939077" y="1552907"/>
            <a:ext cx="3569677" cy="2141806"/>
          </a:xfrm>
          <a:prstGeom prst="rect">
            <a:avLst/>
          </a:prstGeom>
          <a:noFill/>
        </p:spPr>
      </p:pic>
      <p:pic>
        <p:nvPicPr>
          <p:cNvPr id="10" name="Picture 9" descr="D:\All Picture\Computer Science-6 Pic\samsung-17-crt-monitor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1307" y="1278307"/>
            <a:ext cx="3048000" cy="283661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228600"/>
            <a:ext cx="80010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ছবিতে কি দেখতে পাচ্ছ? তোমরা কি এগুলোর নাম জানো?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362200"/>
            <a:ext cx="1066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1536412"/>
            <a:ext cx="14478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কীবোর্ড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943600"/>
            <a:ext cx="1219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6235987"/>
            <a:ext cx="27051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ডিজিটাল ক্যামেরা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16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54014" y="587265"/>
            <a:ext cx="4114800" cy="990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8839200" cy="434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bn-BD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 ও আউটপুট ডিভাইস কী 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 ও আউটপুট ডিভাইসের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পার্থক্য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 করতে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 ও আউটপুট ডিভাইসের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 বর্ণনা 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BD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3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F:\animated_computer_student_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343"/>
            <a:ext cx="6400799" cy="54927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5939051"/>
            <a:ext cx="64008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উপরের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ছবিটিতে কি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লক্ষ্য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করছ?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Callout 1"/>
          <p:cNvSpPr/>
          <p:nvPr/>
        </p:nvSpPr>
        <p:spPr>
          <a:xfrm rot="2458700">
            <a:off x="6153602" y="139060"/>
            <a:ext cx="2915618" cy="2904531"/>
          </a:xfrm>
          <a:prstGeom prst="wedgeEllipseCallout">
            <a:avLst>
              <a:gd name="adj1" fmla="val -30330"/>
              <a:gd name="adj2" fmla="val 1039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24600" y="806495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হ্যাঁ, ঠিকই ধরেছ ! এখানে মনিটরে ইনপুট প্রদান করছে।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4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89355" y="228600"/>
            <a:ext cx="5410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প্রিন্টার, আউটপুট 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1447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এখানে ফলাফল </a:t>
            </a:r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পাওয়া   যায়। 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524000"/>
            <a:ext cx="2971800" cy="5830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7000"/>
            <a:ext cx="6400800" cy="345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53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ks\anmimated\Input_Output_Devic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2"/>
          <a:stretch/>
        </p:blipFill>
        <p:spPr bwMode="auto">
          <a:xfrm>
            <a:off x="167640" y="1752600"/>
            <a:ext cx="8763000" cy="49530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olid"/>
          </a:ln>
          <a:extLst/>
        </p:spPr>
      </p:pic>
      <p:sp>
        <p:nvSpPr>
          <p:cNvPr id="5" name="Rectangle 4"/>
          <p:cNvSpPr/>
          <p:nvPr/>
        </p:nvSpPr>
        <p:spPr>
          <a:xfrm>
            <a:off x="1295400" y="1905000"/>
            <a:ext cx="19812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8288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2057400"/>
            <a:ext cx="1066800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8400" y="1828800"/>
            <a:ext cx="12192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1752600"/>
            <a:ext cx="1905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53200" y="1981200"/>
            <a:ext cx="9144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029968" y="1066800"/>
            <a:ext cx="484632" cy="10155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267200" y="1371600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477000" y="1066800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524000" y="76200"/>
            <a:ext cx="13716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096000" y="76200"/>
            <a:ext cx="13716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আউটপুট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124200" y="381000"/>
            <a:ext cx="2667000" cy="838200"/>
          </a:xfrm>
          <a:prstGeom prst="roundRect">
            <a:avLst/>
          </a:prstGeom>
          <a:solidFill>
            <a:srgbClr val="000099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ইনপুট ও আউটপুট উভয়ই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51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2286000" y="304800"/>
            <a:ext cx="5105400" cy="2819400"/>
          </a:xfrm>
          <a:prstGeom prst="flowChartMagnetic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উত্তর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বলি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(একক কাজ)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581400"/>
            <a:ext cx="8305800" cy="2514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ইনপুট ডিভাইস কী?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আউটপুট ডিভাইস কী?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1132508"/>
            <a:ext cx="46482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176786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উদাহরণসহ ইনপুট ও আউটপুট ডিভাইসের কয়েকটি পার্থক্য দেখাও।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180</Words>
  <Application>Microsoft Office PowerPoint</Application>
  <PresentationFormat>On-screen Show (4:3)</PresentationFormat>
  <Paragraphs>40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কম্পিউটার অফিস অ্যাপ্লিকেশন – ১ ক্লাশে একাদশ শ্রেণীর সকল ছাত্র-ছাত্রীকে জানাই স্বাগতম   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Mohd Razul Karim</dc:creator>
  <cp:lastModifiedBy>Sumon</cp:lastModifiedBy>
  <cp:revision>127</cp:revision>
  <dcterms:created xsi:type="dcterms:W3CDTF">2006-08-16T00:00:00Z</dcterms:created>
  <dcterms:modified xsi:type="dcterms:W3CDTF">2020-02-16T18:34:11Z</dcterms:modified>
</cp:coreProperties>
</file>