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4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3DB3-32BE-4CE1-A1E2-5331B96B245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79AC-0815-4907-ACDA-9F667DA5F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5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F79AC-0815-4907-ACDA-9F667DA5F2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48006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362200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52111" r="15000"/>
          <a:stretch/>
        </p:blipFill>
        <p:spPr>
          <a:xfrm>
            <a:off x="2867025" y="2509396"/>
            <a:ext cx="3724275" cy="3081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676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বলছেনা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562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বলছেনা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958" y="1371600"/>
            <a:ext cx="3672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158" y="2421343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তোতা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মউ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6970" y="4123134"/>
            <a:ext cx="4752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কথা</a:t>
            </a:r>
          </a:p>
          <a:p>
            <a:pPr algn="ctr"/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বউ।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2667000" cy="3801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371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পাঠ সমন্বয় করি।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666565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বসে,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295400"/>
            <a:ext cx="582506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2743" y="1524000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341275"/>
            <a:ext cx="6248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প্রশ্নোত্তরগুলো মুখে মুখে বলোঃ</a:t>
            </a:r>
          </a:p>
          <a:p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ক) আতাগাছে কি 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খ) ডালিম গাছে কী থাকে?</a:t>
            </a:r>
          </a:p>
          <a:p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মউ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কোথায়? </a:t>
            </a:r>
          </a:p>
          <a:p>
            <a:r>
              <a:rPr lang="bn-IN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)কে </a:t>
            </a:r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কথা কয় না?   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5029200" cy="5425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78911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1FF3F117-113E-4CBD-9DFA-9C859C76C673}"/>
              </a:ext>
            </a:extLst>
          </p:cNvPr>
          <p:cNvSpPr txBox="1"/>
          <p:nvPr/>
        </p:nvSpPr>
        <p:spPr>
          <a:xfrm>
            <a:off x="381000" y="1524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মান্নান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সেনপাড়া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কলমাকান্দা,নেত্রকোনা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annan\Pictures\1637220731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116042" cy="14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6538" y="1066800"/>
            <a:ext cx="2670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7276" y="2729754"/>
            <a:ext cx="7086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আতা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গাছে...................কেন বউ।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51" y="895350"/>
            <a:ext cx="139147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895600" y="609600"/>
            <a:ext cx="3200400" cy="13716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838200" y="1981200"/>
            <a:ext cx="7315200" cy="2819400"/>
          </a:xfrm>
          <a:prstGeom prst="wav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২.২-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উপকথা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.১.১-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ছন্দ , তাল বজায় রেখে শুদ্ধ ও স্পষ্ট উচ্চারণে    ছড়াটি আবৃত্তি করতে পারবে।   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467668"/>
            <a:ext cx="3205876" cy="18081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3" y="1447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80" y="3686175"/>
            <a:ext cx="2890466" cy="257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ICT Training_2019\Picture\Fruits\att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63" y="3657600"/>
            <a:ext cx="2705246" cy="23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622845"/>
            <a:ext cx="2778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2022"/>
            <a:ext cx="2743200" cy="193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0597"/>
            <a:ext cx="3057605" cy="18192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667000" cy="201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ICT Training_2019\Picture\Birds\T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354018"/>
            <a:ext cx="305760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7" y="985804"/>
            <a:ext cx="4498922" cy="2519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62003"/>
            <a:ext cx="3594594" cy="2543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98" y="3657601"/>
            <a:ext cx="3657600" cy="244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451523"/>
            <a:ext cx="4286250" cy="27598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57425" y="4394626"/>
            <a:ext cx="4191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950" y="5171389"/>
            <a:ext cx="411480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809750" y="743637"/>
            <a:ext cx="52578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2057400" y="609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17486"/>
            <a:ext cx="3764043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278215" y="4343400"/>
            <a:ext cx="2587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মউ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154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Mannan</dc:creator>
  <cp:lastModifiedBy>Mannan</cp:lastModifiedBy>
  <cp:revision>24</cp:revision>
  <dcterms:created xsi:type="dcterms:W3CDTF">2006-08-16T00:00:00Z</dcterms:created>
  <dcterms:modified xsi:type="dcterms:W3CDTF">2022-02-08T13:17:21Z</dcterms:modified>
</cp:coreProperties>
</file>