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536AC-7993-4B54-B760-5E83E0BDDC2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18517-0C5A-4971-9D9C-DD706CA3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18517-0C5A-4971-9D9C-DD706CA3B5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0F9A-58B1-42DD-A6A5-DE9184E91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AD611-1726-4181-8DE1-C409881B0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6397-B2BD-4043-B103-376A69A2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D18CD-BF0A-4D8A-B848-3A9A01BE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2593B-C57F-4BAE-B49E-CAEB8068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A693-D061-48CA-9338-63613BAF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024D3-6D9F-43EB-8352-51804B0C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5B38-E025-4DFF-8A07-ECF4F2A6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0ECE8-2B14-4575-92BE-272B22DF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DF2A9-D66E-4514-B438-26C9DF35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1B1E5-6C91-4739-A92B-62BEFF50B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443D8-9F39-4363-A747-E4264948A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1B35B-E787-4015-985E-E881CAAE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DB34-BD0B-4998-A4F8-0DB2D54E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5B3F6-BB3B-49DA-A074-C6463497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35D8-5E89-4514-B457-948A4C53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43D2-2D6B-4152-A6D3-3582DF2B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5898-447B-487C-90C8-0D055AB2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76276-1DEC-4832-A0DD-40877451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D4F3-4B63-4AC2-A402-7F554388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C782-2096-4642-988F-962366F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0E287-CFD1-4786-8690-F5626A27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CCF7-C3E2-44FA-BA8D-27C97DA7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1C375-2A60-4AB9-AA15-206FB26A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1D77-4837-4AA9-995D-60A6C211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8D19-DCFC-4D76-AD35-8BAF4570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216A-C8F9-40E9-B777-F97155584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3A1F-DEBE-45A2-AB76-242B96383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41273-2D93-4C1F-B6D7-86D018B5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6C4B3-6CE8-4634-9D18-E1E27EAA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9D741-F54A-46EA-BCA1-F43D14C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C3C3-45D0-47D7-888E-B21A1E4A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88764-72D2-4619-A736-2D5698A0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79041-5819-4CDC-AA9D-12489385B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82B52-FF64-4512-A0EA-2E9D84E3D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8879B-A3B0-4A25-88D9-3A0E42BD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EDB48-A3A5-4929-8496-E8811B83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17362-CE86-4820-AF33-6C37521B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63DFF-1BEA-4E52-B876-BB7D21D4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F835-B3C7-4990-87ED-EFB24406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B2E0A-9358-408F-AAF1-B25A0F22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C7CD5-CAF1-4D8C-8C39-17527C05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63FF9-5D8C-4B51-BD92-8BB37219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E56D4-120D-4AE1-BB21-FC8D990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0D04F-3EAE-4222-960D-80E3CF79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C8DC-4FCC-40E6-A6FF-B3BC4D6A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0869-16D1-417B-A700-9579490D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611B-9DBC-4B5B-B3D4-ED4F8DD3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975E0-C14B-4CEE-BEAF-EEBE1145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A9301-753C-4660-9FA2-1E0A5BE9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4F1C-A48B-49FB-8224-2C010D8A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01627-6D0A-4B04-9608-39CED6B8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E71B-31E3-448C-8378-C2DBE27F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5E85B-B689-457B-B865-9006A6861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0381-57C8-4CF5-96C8-3FD34982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2D0E6-96C7-4F5D-BFF8-132A9551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C0C72-5519-462A-A2B5-12834BFB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3810B-A203-4F47-97AC-53C81113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405DF-18E8-4824-B38E-0B77F80E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AF97B-59E0-4F57-8449-F0147A9C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A8AF4-30DC-478A-B7F6-933A9AAE2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B3DE-B539-47EE-80AA-7C2BAD9595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E832-6BF0-480F-926D-ED5062401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E6360-192D-41CD-90EB-0F90B81D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050B-8CED-45AD-808D-DDA6F2D9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lamic Assalamualaikum Good Morning - 720x960 Wallpaper - teahub.io">
            <a:extLst>
              <a:ext uri="{FF2B5EF4-FFF2-40B4-BE49-F238E27FC236}">
                <a16:creationId xmlns:a16="http://schemas.microsoft.com/office/drawing/2014/main" id="{2A66F408-C7F0-4B2F-9578-39BD3142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948720"/>
            <a:ext cx="6093048" cy="4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1CB99-F30F-4406-A37A-9120EE5C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150771"/>
            <a:ext cx="2050472" cy="1603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BF9B5-EBD1-4AD6-B57C-B932787787ED}"/>
              </a:ext>
            </a:extLst>
          </p:cNvPr>
          <p:cNvSpPr/>
          <p:nvPr/>
        </p:nvSpPr>
        <p:spPr>
          <a:xfrm>
            <a:off x="463787" y="3429000"/>
            <a:ext cx="5397364" cy="3124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সিজেএম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(ইস্পাহানি শিল্পগোষ্ঠী পরিচালিত)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মোহরা,চান্দগাঁও,চট্টগ্রাম।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০১৭১৬৯৫৫৭১৮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nazrulcjm</a:t>
            </a:r>
            <a:r>
              <a:rPr lang="en-US" sz="20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66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271FE5D8-7FD7-4744-91E9-3C4599EDF820}"/>
              </a:ext>
            </a:extLst>
          </p:cNvPr>
          <p:cNvSpPr/>
          <p:nvPr/>
        </p:nvSpPr>
        <p:spPr>
          <a:xfrm>
            <a:off x="789709" y="524656"/>
            <a:ext cx="2840182" cy="2840223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4" descr="Bismillahirrahmanirrahim in arabic">
            <a:extLst>
              <a:ext uri="{FF2B5EF4-FFF2-40B4-BE49-F238E27FC236}">
                <a16:creationId xmlns:a16="http://schemas.microsoft.com/office/drawing/2014/main" id="{A8D8C00A-198F-4EA3-BD72-FA0E37BB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87245"/>
            <a:ext cx="6093048" cy="13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দুখী গোলাপ">
            <a:extLst>
              <a:ext uri="{FF2B5EF4-FFF2-40B4-BE49-F238E27FC236}">
                <a16:creationId xmlns:a16="http://schemas.microsoft.com/office/drawing/2014/main" id="{8ED74029-F373-4784-84DC-B3B258DE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8" y="359763"/>
            <a:ext cx="1995733" cy="30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CB416C3-4DA2-4DA1-B429-0E39277D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4" y="1419607"/>
            <a:ext cx="6093048" cy="10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3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E629D4-B2B1-494F-8E8D-980EAB340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93515"/>
              </p:ext>
            </p:extLst>
          </p:nvPr>
        </p:nvGraphicFramePr>
        <p:xfrm>
          <a:off x="4482059" y="719666"/>
          <a:ext cx="3852472" cy="5250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472">
                  <a:extLst>
                    <a:ext uri="{9D8B030D-6E8A-4147-A177-3AD203B41FA5}">
                      <a16:colId xmlns:a16="http://schemas.microsoft.com/office/drawing/2014/main" val="2239068252"/>
                    </a:ext>
                  </a:extLst>
                </a:gridCol>
              </a:tblGrid>
              <a:tr h="2488229">
                <a:tc>
                  <a:txBody>
                    <a:bodyPr/>
                    <a:lstStyle/>
                    <a:p>
                      <a:r>
                        <a:rPr lang="bn-IN" sz="88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ধন্যবাদ</a:t>
                      </a:r>
                      <a:endParaRPr lang="en-US" sz="8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37061"/>
                  </a:ext>
                </a:extLst>
              </a:tr>
              <a:tr h="2761828">
                <a:tc>
                  <a:txBody>
                    <a:bodyPr/>
                    <a:lstStyle/>
                    <a:p>
                      <a:r>
                        <a:rPr lang="bn-IN" sz="72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আল্লাহ্‌</a:t>
                      </a:r>
                    </a:p>
                    <a:p>
                      <a:r>
                        <a:rPr lang="bn-IN" sz="72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হাফিজ।</a:t>
                      </a:r>
                      <a:endParaRPr lang="en-US" sz="7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09891"/>
                  </a:ext>
                </a:extLst>
              </a:tr>
            </a:tbl>
          </a:graphicData>
        </a:graphic>
      </p:graphicFrame>
      <p:pic>
        <p:nvPicPr>
          <p:cNvPr id="3" name="Picture 4" descr="সুন্দর গোলাপ ফুল ফুলের ছবি hd পিকচার তোড়া গান ডাউনলোড করবো | নীল গোলাপ ফুল  কোথায় পাওয়া যায় | লাল গোলাপ ফুলের ছবি hd">
            <a:extLst>
              <a:ext uri="{FF2B5EF4-FFF2-40B4-BE49-F238E27FC236}">
                <a16:creationId xmlns:a16="http://schemas.microsoft.com/office/drawing/2014/main" id="{D63695BF-B14E-4D72-9943-8AF9FF29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15" y="719666"/>
            <a:ext cx="4118964" cy="52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Roho ツ - খুব সুন্দর একটা গোলাপ ফুল | Facebook">
            <a:extLst>
              <a:ext uri="{FF2B5EF4-FFF2-40B4-BE49-F238E27FC236}">
                <a16:creationId xmlns:a16="http://schemas.microsoft.com/office/drawing/2014/main" id="{BE833B3F-D0F5-4CE0-8BA4-1A4F1DA5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2" y="713858"/>
            <a:ext cx="3852471" cy="52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নবম-দশম শ্রেণির ইসলাম ও নৈতিক শিক্ষা বই ২০২১ pdf download| SSC Islam Sikkah  Book 2021 PDF | নবম-দশম শ্রেণির ইসলাম ও নৈতিক শিক্ষা বই পিডিএফ">
            <a:extLst>
              <a:ext uri="{FF2B5EF4-FFF2-40B4-BE49-F238E27FC236}">
                <a16:creationId xmlns:a16="http://schemas.microsoft.com/office/drawing/2014/main" id="{78E3EC20-4424-4B08-9BEC-B11BECD7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2" y="659568"/>
            <a:ext cx="3696635" cy="47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B5FD9-D4D9-487B-8BF6-838B7089D858}"/>
              </a:ext>
            </a:extLst>
          </p:cNvPr>
          <p:cNvSpPr txBox="1"/>
          <p:nvPr/>
        </p:nvSpPr>
        <p:spPr>
          <a:xfrm>
            <a:off x="716637" y="1597730"/>
            <a:ext cx="64486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</p:spTree>
    <p:extLst>
      <p:ext uri="{BB962C8B-B14F-4D97-AF65-F5344CB8AC3E}">
        <p14:creationId xmlns:p14="http://schemas.microsoft.com/office/powerpoint/2010/main" val="161568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াঁচ ওয়াক্তের ফরজ, ওয়াজিব ও সুন্নত নামাজের বাইরেও কিছু নফল নামাজ রয়েছে। ছবি: সংগৃহীত">
            <a:extLst>
              <a:ext uri="{FF2B5EF4-FFF2-40B4-BE49-F238E27FC236}">
                <a16:creationId xmlns:a16="http://schemas.microsoft.com/office/drawing/2014/main" id="{3B163815-79D6-41A1-A262-CD2B0160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9310" y="3687580"/>
            <a:ext cx="4624950" cy="24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াকিস্তানেই মুসলিমদের নামাজ-পাঠে বাধা, &amp;#39;বন্ধু&amp;#39; চিনের হাতে আক্রান্ত ইসলাম |  Chinese companies prohibit Muslim employees from offering prayers, a Muslim  cleric alleges">
            <a:extLst>
              <a:ext uri="{FF2B5EF4-FFF2-40B4-BE49-F238E27FC236}">
                <a16:creationId xmlns:a16="http://schemas.microsoft.com/office/drawing/2014/main" id="{97D4CE23-6B33-462F-BF7D-F4F8A5A1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30" y="620668"/>
            <a:ext cx="4122292" cy="25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যেভাবে কাযা নামাজ আদায় করবেন">
            <a:extLst>
              <a:ext uri="{FF2B5EF4-FFF2-40B4-BE49-F238E27FC236}">
                <a16:creationId xmlns:a16="http://schemas.microsoft.com/office/drawing/2014/main" id="{09A05846-8F24-4843-8FFC-940AE692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65" y="3382603"/>
            <a:ext cx="4232223" cy="2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জামাতের সঙ্গে নামাজ পড়ার গুরুত্ব">
            <a:extLst>
              <a:ext uri="{FF2B5EF4-FFF2-40B4-BE49-F238E27FC236}">
                <a16:creationId xmlns:a16="http://schemas.microsoft.com/office/drawing/2014/main" id="{95CB075B-651B-43A2-8120-20DA23D8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901" y="329784"/>
            <a:ext cx="5758719" cy="30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644BBE9-87B0-4E4A-9633-256DEDA4305A}"/>
              </a:ext>
            </a:extLst>
          </p:cNvPr>
          <p:cNvSpPr/>
          <p:nvPr/>
        </p:nvSpPr>
        <p:spPr>
          <a:xfrm>
            <a:off x="5281535" y="3013023"/>
            <a:ext cx="2108615" cy="3442843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lat-সালাত - Home | Facebook">
            <a:extLst>
              <a:ext uri="{FF2B5EF4-FFF2-40B4-BE49-F238E27FC236}">
                <a16:creationId xmlns:a16="http://schemas.microsoft.com/office/drawing/2014/main" id="{B9377D70-E0D0-4BF6-A3D1-051620C6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2" y="600857"/>
            <a:ext cx="5726242" cy="41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জামায়াতে সালাত আদায়ের সময় আমরা অনেকেই যে ৯টি ভুল করে থাকি! -  psychotitu&amp;#39;s bangla blog">
            <a:extLst>
              <a:ext uri="{FF2B5EF4-FFF2-40B4-BE49-F238E27FC236}">
                <a16:creationId xmlns:a16="http://schemas.microsoft.com/office/drawing/2014/main" id="{15DE5FA9-7817-4FFF-BD45-3D32B33A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600858"/>
            <a:ext cx="4286250" cy="41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ইসলাম ধর্ম ও তার পাঁচটি মূল বিষয়">
            <a:extLst>
              <a:ext uri="{FF2B5EF4-FFF2-40B4-BE49-F238E27FC236}">
                <a16:creationId xmlns:a16="http://schemas.microsoft.com/office/drawing/2014/main" id="{F586B156-08D1-4D16-8304-94CCF410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8" y="465161"/>
            <a:ext cx="4023609" cy="17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ইসলামের ৫টি খুটি বা স্তম্ভ । ইসলামের মৌলিক জ্ঞান। - YouTube">
            <a:extLst>
              <a:ext uri="{FF2B5EF4-FFF2-40B4-BE49-F238E27FC236}">
                <a16:creationId xmlns:a16="http://schemas.microsoft.com/office/drawing/2014/main" id="{175FB546-3E2E-4142-A0C4-0C0273F7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7" y="1723869"/>
            <a:ext cx="4023609" cy="19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মসজিদে ঢুকেই দু&amp;#39;রাকাত নামাজ...">
            <a:extLst>
              <a:ext uri="{FF2B5EF4-FFF2-40B4-BE49-F238E27FC236}">
                <a16:creationId xmlns:a16="http://schemas.microsoft.com/office/drawing/2014/main" id="{275E6700-EBF3-4AB2-BBFA-8EE3EB7A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86" y="2459323"/>
            <a:ext cx="3617630" cy="19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lat-সালাত - Home | Facebook">
            <a:extLst>
              <a:ext uri="{FF2B5EF4-FFF2-40B4-BE49-F238E27FC236}">
                <a16:creationId xmlns:a16="http://schemas.microsoft.com/office/drawing/2014/main" id="{ACB6A4AC-93B2-49DA-BA96-247C52FA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66" y="4442245"/>
            <a:ext cx="4571989" cy="21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ECA6DA-9CF2-4694-ABFC-6D88BA7B3F84}"/>
              </a:ext>
            </a:extLst>
          </p:cNvPr>
          <p:cNvSpPr/>
          <p:nvPr/>
        </p:nvSpPr>
        <p:spPr>
          <a:xfrm>
            <a:off x="263576" y="4457235"/>
            <a:ext cx="2569565" cy="21293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২ নং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ইসলামের পঞ্চ স্তম্ভ: মাওলানা মুহাম্মদ শাহজাহান - Islamer Ponco Stomvo:  Maolana Muhammod Shahjahan | Rokomari.com">
            <a:extLst>
              <a:ext uri="{FF2B5EF4-FFF2-40B4-BE49-F238E27FC236}">
                <a16:creationId xmlns:a16="http://schemas.microsoft.com/office/drawing/2014/main" id="{E25A8230-7AA3-4331-A394-3980AB7A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55" y="477813"/>
            <a:ext cx="4481122" cy="61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unial Islam Ala Khamsin | Al Hera Shilpi gosthi | বুনিয়াল ইসলামু আলা  খামসিন - YouTube">
            <a:extLst>
              <a:ext uri="{FF2B5EF4-FFF2-40B4-BE49-F238E27FC236}">
                <a16:creationId xmlns:a16="http://schemas.microsoft.com/office/drawing/2014/main" id="{3AE831FF-29B4-46BE-8C4C-A3B26072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30" y="5269040"/>
            <a:ext cx="3912432" cy="11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আজান শুরুর ইতিহাস">
            <a:extLst>
              <a:ext uri="{FF2B5EF4-FFF2-40B4-BE49-F238E27FC236}">
                <a16:creationId xmlns:a16="http://schemas.microsoft.com/office/drawing/2014/main" id="{1FA16A70-56A5-47BF-89A6-EBAFAE8D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1" y="462824"/>
            <a:ext cx="3897443" cy="20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7CA2E8-85C1-456F-914A-007A2FAD1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75010"/>
              </p:ext>
            </p:extLst>
          </p:nvPr>
        </p:nvGraphicFramePr>
        <p:xfrm>
          <a:off x="1349115" y="751029"/>
          <a:ext cx="8724275" cy="4407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502">
                  <a:extLst>
                    <a:ext uri="{9D8B030D-6E8A-4147-A177-3AD203B41FA5}">
                      <a16:colId xmlns:a16="http://schemas.microsoft.com/office/drawing/2014/main" val="4141649289"/>
                    </a:ext>
                  </a:extLst>
                </a:gridCol>
                <a:gridCol w="8244773">
                  <a:extLst>
                    <a:ext uri="{9D8B030D-6E8A-4147-A177-3AD203B41FA5}">
                      <a16:colId xmlns:a16="http://schemas.microsoft.com/office/drawing/2014/main" val="3031739380"/>
                    </a:ext>
                  </a:extLst>
                </a:gridCol>
              </a:tblGrid>
              <a:tr h="893163">
                <a:tc grid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</a:t>
                      </a:r>
                      <a:r>
                        <a:rPr lang="bn-IN" sz="4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 ফল...... 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12900"/>
                  </a:ext>
                </a:extLst>
              </a:tr>
              <a:tr h="702793">
                <a:tc gridSpan="2"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এ পাঠ শেষে...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7671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শাব্দিক অর্থ কী তা বলতে পারবে।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231998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পরিচয় কী তা বলতে বলতে পারবে।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11545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ধর্মিয় গুরুত্ব কী তা ব্যাখ্যা করতে পারবে।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6659"/>
                  </a:ext>
                </a:extLst>
              </a:tr>
              <a:tr h="70279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সামাজিক গুরুত্ব কী তা বিশ্লেষণ করতে পারবে।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3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6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39F05E8-D813-4FE0-8BA2-838DD12F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13917"/>
              </p:ext>
            </p:extLst>
          </p:nvPr>
        </p:nvGraphicFramePr>
        <p:xfrm>
          <a:off x="674558" y="269820"/>
          <a:ext cx="6205928" cy="6205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5928">
                  <a:extLst>
                    <a:ext uri="{9D8B030D-6E8A-4147-A177-3AD203B41FA5}">
                      <a16:colId xmlns:a16="http://schemas.microsoft.com/office/drawing/2014/main" val="2586141541"/>
                    </a:ext>
                  </a:extLst>
                </a:gridCol>
              </a:tblGrid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শাব্দিক অর্থ.....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557636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পরিচয় ......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52242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হাদিস  বুখারি...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88341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হাদিস  তিরমিজি...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153588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হাদিস  তাবারানি...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51344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সুরা আল আনকাবুত- আয়াত ৪৫...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8537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 সুরা আল বাকারা -আয়াত ৪৩...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40292"/>
                  </a:ext>
                </a:extLst>
              </a:tr>
            </a:tbl>
          </a:graphicData>
        </a:graphic>
      </p:graphicFrame>
      <p:pic>
        <p:nvPicPr>
          <p:cNvPr id="4098" name="Picture 2" descr="পুরুষের সাথে মহিলাদের নামাজের পার্থক্যসমূহ - মোহাম্মদী নিউজ এজেন্সী">
            <a:extLst>
              <a:ext uri="{FF2B5EF4-FFF2-40B4-BE49-F238E27FC236}">
                <a16:creationId xmlns:a16="http://schemas.microsoft.com/office/drawing/2014/main" id="{F096DC4E-C43B-43FB-BB67-A7921396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6241" y="3513772"/>
            <a:ext cx="5681269" cy="29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মহিলাদের অংশগ্রহণসহ তারাবির বিবিধ মাসয়ালা">
            <a:extLst>
              <a:ext uri="{FF2B5EF4-FFF2-40B4-BE49-F238E27FC236}">
                <a16:creationId xmlns:a16="http://schemas.microsoft.com/office/drawing/2014/main" id="{9BDC0E85-0595-4A5D-80A4-FC522C7F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5" y="292307"/>
            <a:ext cx="7030386" cy="34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5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CC53E3-4B30-472F-BB3D-A1C400A14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99607"/>
              </p:ext>
            </p:extLst>
          </p:nvPr>
        </p:nvGraphicFramePr>
        <p:xfrm>
          <a:off x="364760" y="229866"/>
          <a:ext cx="8769246" cy="5923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78">
                  <a:extLst>
                    <a:ext uri="{9D8B030D-6E8A-4147-A177-3AD203B41FA5}">
                      <a16:colId xmlns:a16="http://schemas.microsoft.com/office/drawing/2014/main" val="3036114964"/>
                    </a:ext>
                  </a:extLst>
                </a:gridCol>
                <a:gridCol w="7974768">
                  <a:extLst>
                    <a:ext uri="{9D8B030D-6E8A-4147-A177-3AD203B41FA5}">
                      <a16:colId xmlns:a16="http://schemas.microsoft.com/office/drawing/2014/main" val="2884140292"/>
                    </a:ext>
                  </a:extLst>
                </a:gridCol>
              </a:tblGrid>
              <a:tr h="1184692">
                <a:tc gridSpan="2">
                  <a:txBody>
                    <a:bodyPr/>
                    <a:lstStyle/>
                    <a:p>
                      <a:r>
                        <a:rPr lang="bn-IN" sz="4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এ পাঠে----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719537"/>
                  </a:ext>
                </a:extLst>
              </a:tr>
              <a:tr h="1184692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শাব্দিক অর্থ জানলাম।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09686"/>
                  </a:ext>
                </a:extLst>
              </a:tr>
              <a:tr h="1184692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পরিচয়</a:t>
                      </a:r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জানলাম।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78729"/>
                  </a:ext>
                </a:extLst>
              </a:tr>
              <a:tr h="1184692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ধর্মিয় গুরুত্ব আলোচনা করা হল।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23513"/>
                  </a:ext>
                </a:extLst>
              </a:tr>
              <a:tr h="1184692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সালাতের সামাজিক গুরুত্ব আলোচনা করা হল।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05654"/>
                  </a:ext>
                </a:extLst>
              </a:tr>
            </a:tbl>
          </a:graphicData>
        </a:graphic>
      </p:graphicFrame>
      <p:pic>
        <p:nvPicPr>
          <p:cNvPr id="5122" name="Picture 2" descr="আজান ও ইক্বামাতের &amp;#39;উত্তর দেয়া&amp;#39; সম্পর্কে বিশ্বনবির ঘোষণা">
            <a:extLst>
              <a:ext uri="{FF2B5EF4-FFF2-40B4-BE49-F238E27FC236}">
                <a16:creationId xmlns:a16="http://schemas.microsoft.com/office/drawing/2014/main" id="{09A47CE9-1B5E-4D21-9A74-9663A7AB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79" y="229866"/>
            <a:ext cx="5731240" cy="36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কী মধুর আজানের ধ্বনি">
            <a:extLst>
              <a:ext uri="{FF2B5EF4-FFF2-40B4-BE49-F238E27FC236}">
                <a16:creationId xmlns:a16="http://schemas.microsoft.com/office/drawing/2014/main" id="{3A8295D9-9376-4542-AED8-F2EAA267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15" y="3851863"/>
            <a:ext cx="4107303" cy="22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6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CF68EA-97CF-41FA-8032-B598FF0BA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15559"/>
              </p:ext>
            </p:extLst>
          </p:nvPr>
        </p:nvGraphicFramePr>
        <p:xfrm>
          <a:off x="524656" y="700930"/>
          <a:ext cx="10837888" cy="4221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564">
                  <a:extLst>
                    <a:ext uri="{9D8B030D-6E8A-4147-A177-3AD203B41FA5}">
                      <a16:colId xmlns:a16="http://schemas.microsoft.com/office/drawing/2014/main" val="2096673996"/>
                    </a:ext>
                  </a:extLst>
                </a:gridCol>
                <a:gridCol w="10203324">
                  <a:extLst>
                    <a:ext uri="{9D8B030D-6E8A-4147-A177-3AD203B41FA5}">
                      <a16:colId xmlns:a16="http://schemas.microsoft.com/office/drawing/2014/main" val="2160515682"/>
                    </a:ext>
                  </a:extLst>
                </a:gridCol>
              </a:tblGrid>
              <a:tr h="742853">
                <a:tc grid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IN" sz="48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 কাজ-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62980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সালাত শব্দের অর্থ কী?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5841132"/>
                  </a:ext>
                </a:extLst>
              </a:tr>
              <a:tr h="962958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নিয়মিত সালাত আদায় করতে হবে কেন?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4913886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সুরা আল বাকারা -আয়াত ৪৩...এর ব্যাখ্যা কর।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5225586"/>
                  </a:ext>
                </a:extLst>
              </a:tr>
              <a:tr h="962958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‘সালাত হল ইমান ও কুফরের মধ্যে পার্থক্যকারি’ হাদিসটির  বিশ্লেষণ কর।  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8318685"/>
                  </a:ext>
                </a:extLst>
              </a:tr>
            </a:tbl>
          </a:graphicData>
        </a:graphic>
      </p:graphicFrame>
      <p:pic>
        <p:nvPicPr>
          <p:cNvPr id="3" name="Picture 4" descr="১৩ লক্ষ টাকায় টিনশেড বাড়ির ডিজাইন ও নির্মাণ খরচ। - বাড়ি ডিজাইন।">
            <a:extLst>
              <a:ext uri="{FF2B5EF4-FFF2-40B4-BE49-F238E27FC236}">
                <a16:creationId xmlns:a16="http://schemas.microsoft.com/office/drawing/2014/main" id="{B9079F11-EE23-4067-AA51-61114EB5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700930"/>
            <a:ext cx="4766873" cy="25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9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209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Mongolian Baiti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2022-02-07T12:50:40Z</dcterms:created>
  <dcterms:modified xsi:type="dcterms:W3CDTF">2022-02-07T15:06:11Z</dcterms:modified>
</cp:coreProperties>
</file>