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8" r:id="rId12"/>
    <p:sldId id="297" r:id="rId13"/>
    <p:sldId id="300" r:id="rId14"/>
    <p:sldId id="301" r:id="rId15"/>
    <p:sldId id="302" r:id="rId16"/>
    <p:sldId id="30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96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1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8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4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2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0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5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8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0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6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922-BD18-4E36-8E69-9C9C2C8CDE20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7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2A922-BD18-4E36-8E69-9C9C2C8CDE20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65415-E97D-4EE5-B271-FA09621C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9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8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1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5400000">
            <a:off x="9711799" y="42764"/>
            <a:ext cx="2475234" cy="2485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ECC001-64DB-44FD-A25B-9AB74EE88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6200000">
            <a:off x="27897" y="4591736"/>
            <a:ext cx="2184755" cy="2228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0800000">
            <a:off x="9706831" y="4336918"/>
            <a:ext cx="2467196" cy="25688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>
            <a:off x="134427" y="47731"/>
            <a:ext cx="2252473" cy="24752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2" y="6353299"/>
            <a:ext cx="7734344" cy="2344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08982" y="3406756"/>
            <a:ext cx="2264629" cy="2098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01" y="309955"/>
            <a:ext cx="7709982" cy="2345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2210" y="3401301"/>
            <a:ext cx="2329300" cy="220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8029" y="2109814"/>
            <a:ext cx="83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7985" y="1053872"/>
            <a:ext cx="7557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>
                <a:latin typeface="Arial" panose="020B0604020202020204" pitchFamily="34" charset="0"/>
              </a:rPr>
              <a:t>اَلسَلامُ عَلَيْكُم وَرَحْمَةُ اَلله</a:t>
            </a:r>
            <a:endParaRPr lang="en-US" sz="4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2" y="3239201"/>
            <a:ext cx="7866300" cy="31094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B66079-4FBC-4356-813D-0F2A5DB87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471" y="1299167"/>
            <a:ext cx="2412928" cy="49777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B66079-4FBC-4356-813D-0F2A5DB87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3" y="1299167"/>
            <a:ext cx="1877254" cy="52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2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5590598">
            <a:off x="9729357" y="87133"/>
            <a:ext cx="2252473" cy="2297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ECC001-64DB-44FD-A25B-9AB74EE88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6200000">
            <a:off x="27897" y="4591736"/>
            <a:ext cx="2184755" cy="2228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0800000">
            <a:off x="9812526" y="4500816"/>
            <a:ext cx="2252473" cy="2297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>
            <a:off x="134427" y="47731"/>
            <a:ext cx="2252473" cy="24752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97878" y="462278"/>
            <a:ext cx="5237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জুম‘আ আদায় হওয়ার  শর্তাবলী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504365"/>
            <a:ext cx="4024660" cy="289055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830227" y="1596118"/>
            <a:ext cx="412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সর্বসাধারণের অনুমতি থাকা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09" y="3588304"/>
            <a:ext cx="4378860" cy="291692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512" y="2418141"/>
            <a:ext cx="3695127" cy="2842628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130229" y="2687491"/>
            <a:ext cx="3895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জামাতে নামাজ হওয়া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7169" y="1440209"/>
            <a:ext cx="2784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খুতবা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15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5590598">
            <a:off x="9729357" y="87133"/>
            <a:ext cx="2252473" cy="2297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ECC001-64DB-44FD-A25B-9AB74EE88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6200000">
            <a:off x="27897" y="4591736"/>
            <a:ext cx="2184755" cy="2228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0800000">
            <a:off x="9812526" y="4500816"/>
            <a:ext cx="2252473" cy="2297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>
            <a:off x="134427" y="47731"/>
            <a:ext cx="2252473" cy="24752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4735" y="1128712"/>
            <a:ext cx="32876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7879" y="3019106"/>
            <a:ext cx="10487024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514350" indent="-514350" algn="ctr">
              <a:buFont typeface="Wingdings" panose="05000000000000000000" pitchFamily="2" charset="2"/>
              <a:buChar char="q"/>
            </a:pPr>
            <a:r>
              <a:rPr lang="bn-BD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জুম‘আ আদায় হওয়ার  ৪টি শর্ত লিখ। </a:t>
            </a:r>
            <a:endParaRPr lang="en-US" sz="4000" b="1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4931019"/>
            <a:ext cx="7866606" cy="164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27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5590598">
            <a:off x="9729357" y="87133"/>
            <a:ext cx="2252473" cy="2297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ECC001-64DB-44FD-A25B-9AB74EE88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6200000">
            <a:off x="27897" y="4591736"/>
            <a:ext cx="2184755" cy="2228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0800000">
            <a:off x="9812526" y="4500816"/>
            <a:ext cx="2252473" cy="2297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>
            <a:off x="134427" y="47731"/>
            <a:ext cx="2252473" cy="24752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49382" y="128587"/>
            <a:ext cx="12191999" cy="67294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68618" y="445294"/>
            <a:ext cx="6777569" cy="76944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 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হওয়ার শর্তাবলী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9369" y="1997719"/>
            <a:ext cx="36576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NikoshBAN" panose="02000000000000000000" pitchFamily="2" charset="0"/>
              </a:rPr>
              <a:t>ان يكون حرا</a:t>
            </a:r>
            <a:endParaRPr lang="en-US" sz="4400" b="1" dirty="0">
              <a:latin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4205" y="3615870"/>
            <a:ext cx="3657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NikoshBAN" panose="02000000000000000000" pitchFamily="2" charset="0"/>
              </a:rPr>
              <a:t> ان يكون صحيحا</a:t>
            </a:r>
            <a:endParaRPr lang="en-US" sz="4000" b="1" dirty="0">
              <a:latin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3576" y="532205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NikoshBAN" panose="02000000000000000000" pitchFamily="2" charset="0"/>
              </a:rPr>
              <a:t>ان يكون بالغا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2237" y="1949782"/>
            <a:ext cx="2830869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স্বাধীন হওয়া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7596" y="3553760"/>
            <a:ext cx="278476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সুস্থ হওয়া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00064" y="5228725"/>
            <a:ext cx="2993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প্রাপ্ত বয়স্ক হওয়া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723614" y="2069213"/>
            <a:ext cx="3301340" cy="501194"/>
          </a:xfrm>
          <a:prstGeom prst="rightArrow">
            <a:avLst/>
          </a:prstGeom>
          <a:solidFill>
            <a:srgbClr val="00B05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723614" y="3737133"/>
            <a:ext cx="3301340" cy="501194"/>
          </a:xfrm>
          <a:prstGeom prst="rightArrow">
            <a:avLst/>
          </a:prstGeom>
          <a:solidFill>
            <a:srgbClr val="7030A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687025" y="5375669"/>
            <a:ext cx="3301340" cy="501194"/>
          </a:xfrm>
          <a:prstGeom prst="rightArrow">
            <a:avLst/>
          </a:prstGeom>
          <a:solidFill>
            <a:srgbClr val="00B0F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8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  <p:bldP spid="19" grpId="0" animBg="1"/>
      <p:bldP spid="20" grpId="0"/>
      <p:bldP spid="2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5590598">
            <a:off x="9729357" y="87133"/>
            <a:ext cx="2252473" cy="2297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ECC001-64DB-44FD-A25B-9AB74EE88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6200000">
            <a:off x="27897" y="4591736"/>
            <a:ext cx="2184755" cy="2228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0800000">
            <a:off x="9812526" y="4500816"/>
            <a:ext cx="2252473" cy="2297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>
            <a:off x="134427" y="47731"/>
            <a:ext cx="2252473" cy="2475235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113430" y="847060"/>
            <a:ext cx="4138906" cy="876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</a:p>
          <a:p>
            <a:pPr algn="ctr"/>
            <a:endParaRPr lang="en-US" sz="48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4931019"/>
            <a:ext cx="7866606" cy="1644713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263489"/>
              </p:ext>
            </p:extLst>
          </p:nvPr>
        </p:nvGraphicFramePr>
        <p:xfrm>
          <a:off x="1640991" y="1686296"/>
          <a:ext cx="9083784" cy="3183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1892">
                  <a:extLst>
                    <a:ext uri="{9D8B030D-6E8A-4147-A177-3AD203B41FA5}">
                      <a16:colId xmlns:a16="http://schemas.microsoft.com/office/drawing/2014/main" val="4221153657"/>
                    </a:ext>
                  </a:extLst>
                </a:gridCol>
                <a:gridCol w="4541892">
                  <a:extLst>
                    <a:ext uri="{9D8B030D-6E8A-4147-A177-3AD203B41FA5}">
                      <a16:colId xmlns:a16="http://schemas.microsoft.com/office/drawing/2014/main" val="2924685398"/>
                    </a:ext>
                  </a:extLst>
                </a:gridCol>
              </a:tblGrid>
              <a:tr h="73240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গ্রুপ-হাসানুল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বান্নাহ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রঃ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গ্রুপ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ইবনে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তাইমিয়া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রঃ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88343"/>
                  </a:ext>
                </a:extLst>
              </a:tr>
              <a:tr h="2450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i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জুমার সালাত ওয়াজিব হওয়ার শর্তগুলো ধারাবাহিক ভাবে লিখ। </a:t>
                      </a:r>
                      <a:endParaRPr lang="en-US" sz="3200" b="1" i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i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জুমার সালাত </a:t>
                      </a:r>
                      <a:r>
                        <a:rPr lang="en-US" sz="3200" b="1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i="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আদায়ের</a:t>
                      </a:r>
                      <a:r>
                        <a:rPr lang="bn-BD" sz="32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শর্তগুলো ধারাবাহিক ভাবে লিখ। </a:t>
                      </a:r>
                      <a:endParaRPr lang="en-US" sz="3200" b="1" i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585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48353" y="847060"/>
            <a:ext cx="181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সময়ঃ১০মিঃ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8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5590598">
            <a:off x="9729357" y="87133"/>
            <a:ext cx="2252473" cy="2297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ECC001-64DB-44FD-A25B-9AB74EE88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6200000">
            <a:off x="27897" y="4591736"/>
            <a:ext cx="2184755" cy="2228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0800000">
            <a:off x="9812526" y="4500816"/>
            <a:ext cx="2252473" cy="2297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>
            <a:off x="134427" y="47731"/>
            <a:ext cx="2252473" cy="24752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13859" y="777504"/>
            <a:ext cx="3491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5699" y="2192542"/>
            <a:ext cx="6950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১।জুমু’আর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নামাজের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২।জুমু’আর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শর্তাবলী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4931019"/>
            <a:ext cx="7866606" cy="164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21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5400000">
            <a:off x="9835051" y="89055"/>
            <a:ext cx="2252473" cy="2297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ECC001-64DB-44FD-A25B-9AB74EE88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6200000">
            <a:off x="27897" y="4591736"/>
            <a:ext cx="2184755" cy="2228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0800000">
            <a:off x="9812526" y="4500816"/>
            <a:ext cx="2252473" cy="2297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>
            <a:off x="134427" y="47731"/>
            <a:ext cx="2252473" cy="247523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547014" y="689957"/>
            <a:ext cx="5715000" cy="117197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4931019"/>
            <a:ext cx="7866606" cy="16447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73295" y="2635161"/>
            <a:ext cx="51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জুম‘আ আদায় হওয়ার  শর্তাবলী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620" y="1608996"/>
            <a:ext cx="3893387" cy="2891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793837" y="3423642"/>
            <a:ext cx="2487746" cy="1764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348623" y="3374189"/>
            <a:ext cx="2487746" cy="1764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234499" y="407689"/>
            <a:ext cx="7840916" cy="16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1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5400000">
            <a:off x="9796471" y="16056"/>
            <a:ext cx="2411584" cy="23794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ECC001-64DB-44FD-A25B-9AB74EE88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6200000">
            <a:off x="27897" y="4591736"/>
            <a:ext cx="2184755" cy="2228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0800000">
            <a:off x="9812526" y="4500816"/>
            <a:ext cx="2252473" cy="2297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>
            <a:off x="66259" y="-16377"/>
            <a:ext cx="2252473" cy="24752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89277" y="731768"/>
            <a:ext cx="506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1769285"/>
            <a:ext cx="8114355" cy="3230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4931019"/>
            <a:ext cx="7866606" cy="16447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234499" y="407689"/>
            <a:ext cx="7840916" cy="1623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793837" y="3423642"/>
            <a:ext cx="2487746" cy="1764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424063" y="3423643"/>
            <a:ext cx="2487746" cy="17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5400000">
            <a:off x="9861179" y="38712"/>
            <a:ext cx="2252473" cy="2349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ECC001-64DB-44FD-A25B-9AB74EE88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6200000">
            <a:off x="27897" y="4591736"/>
            <a:ext cx="2184755" cy="2228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0800000">
            <a:off x="9812526" y="4500816"/>
            <a:ext cx="2252473" cy="2297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>
            <a:off x="73943" y="-24016"/>
            <a:ext cx="2319977" cy="247523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272779" y="1472182"/>
            <a:ext cx="9610495" cy="3777915"/>
          </a:xfrm>
          <a:prstGeom prst="roundRect">
            <a:avLst/>
          </a:prstGeom>
          <a:noFill/>
          <a:ln w="28575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রুহুল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আমিন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ছিদ্দিকী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rtl="1"/>
            <a:r>
              <a:rPr lang="bn-IN" sz="21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 (</a:t>
            </a:r>
            <a:r>
              <a:rPr lang="bn-IN" sz="2100" b="1" dirty="0" smtClean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100" b="1" dirty="0" err="1" smtClean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</a:t>
            </a:r>
            <a:r>
              <a:rPr lang="bn-IN" sz="2100" b="1" dirty="0" smtClean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rtl="1"/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 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ইসলামিয়া আলিম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মাদ্‌রাসা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rtl="1"/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নরসিংদী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rtl="1"/>
            <a:r>
              <a:rPr lang="en-U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rohulanim4@gmail.com</a:t>
            </a:r>
            <a:endParaRPr lang="en-US" sz="2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rtl="1"/>
            <a:r>
              <a:rPr lang="bn-IN" sz="21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 নং- ০১৭১৫২৫৭৪৭৪</a:t>
            </a:r>
            <a:endParaRPr lang="en-US" sz="2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346" y="2238152"/>
            <a:ext cx="2816075" cy="2595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4534865" y="640031"/>
            <a:ext cx="26393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-16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spc="-16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6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</a:t>
            </a:r>
            <a:r>
              <a:rPr lang="bn-IN" sz="4000" b="1" spc="-16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4000" b="1" spc="-16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65" y="354601"/>
            <a:ext cx="7710797" cy="1611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412408" y="3359098"/>
            <a:ext cx="2487746" cy="1764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783831" y="3382515"/>
            <a:ext cx="2487746" cy="1764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5065248"/>
            <a:ext cx="7866606" cy="15104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B66079-4FBC-4356-813D-0F2A5DB87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54" y="1468515"/>
            <a:ext cx="2959494" cy="497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45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5400000">
            <a:off x="9851003" y="123293"/>
            <a:ext cx="2402106" cy="22439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ECC001-64DB-44FD-A25B-9AB74EE88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6200000">
            <a:off x="-28487" y="4535352"/>
            <a:ext cx="2297523" cy="2228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0800000">
            <a:off x="9866536" y="4328556"/>
            <a:ext cx="2252473" cy="2546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>
            <a:off x="51427" y="-46407"/>
            <a:ext cx="2445874" cy="26352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30590" y="1674273"/>
            <a:ext cx="846710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আল আক্বাঈদ ওয়াল ফি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ভাগ, ২য় অধ্যায়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বাবু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সালাতুল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জুমআ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১/১/২০২২ইং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5076" y="900627"/>
            <a:ext cx="6072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4931019"/>
            <a:ext cx="7866606" cy="16447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69999" y="3324089"/>
            <a:ext cx="2264629" cy="2098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07590" y="3376359"/>
            <a:ext cx="2264629" cy="209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00" y="374128"/>
            <a:ext cx="7710797" cy="152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976" y="1901854"/>
            <a:ext cx="1692886" cy="23966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B66079-4FBC-4356-813D-0F2A5DB87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153" y="1255776"/>
            <a:ext cx="2959494" cy="539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12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5590598">
            <a:off x="9729357" y="87133"/>
            <a:ext cx="2252473" cy="2297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ECC001-64DB-44FD-A25B-9AB74EE88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6200000">
            <a:off x="27897" y="4591736"/>
            <a:ext cx="2184755" cy="2228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0800000">
            <a:off x="9812526" y="4500816"/>
            <a:ext cx="2252473" cy="2297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>
            <a:off x="134427" y="47731"/>
            <a:ext cx="2252473" cy="24752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29033" y="536760"/>
            <a:ext cx="3817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কিছু ছবি দেখে নেই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62" y="1592943"/>
            <a:ext cx="4106878" cy="336152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26" y="1592943"/>
            <a:ext cx="4106878" cy="336152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01289" y="5353185"/>
            <a:ext cx="4132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জুমু’আর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4158" y="5364324"/>
            <a:ext cx="457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খতীব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খুতবাহ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99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5590598">
            <a:off x="9729357" y="87133"/>
            <a:ext cx="2252473" cy="2297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ECC001-64DB-44FD-A25B-9AB74EE88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6200000">
            <a:off x="27897" y="4591736"/>
            <a:ext cx="2184755" cy="2228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0800000">
            <a:off x="9812526" y="4500816"/>
            <a:ext cx="2252473" cy="2297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>
            <a:off x="134427" y="47731"/>
            <a:ext cx="2252473" cy="24752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44816" y="535973"/>
            <a:ext cx="3922661" cy="1180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1499" y="2188263"/>
            <a:ext cx="7783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يايها الذين امنوا اذا نودى للصلوة من يوم الجمعة فاسعوا الى ذكرالله و ذروا البيع ذلكم خيرلكم ان كنتم تعلمون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5636" y="1158637"/>
            <a:ext cx="6641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সালাতুল জুমুয়া</a:t>
            </a:r>
            <a:endParaRPr lang="ar-S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99" y="3265481"/>
            <a:ext cx="7933774" cy="3334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698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5400000">
            <a:off x="9815501" y="59766"/>
            <a:ext cx="2417054" cy="2297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ECC001-64DB-44FD-A25B-9AB74EE88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6200000">
            <a:off x="27897" y="4591736"/>
            <a:ext cx="2184755" cy="2228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0800000">
            <a:off x="9812526" y="4500816"/>
            <a:ext cx="2252473" cy="2297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>
            <a:off x="1" y="-59661"/>
            <a:ext cx="2386900" cy="25826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1060" y="2776926"/>
            <a:ext cx="10596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জুম’আর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জুম’আর নামাজ আদায় হওয়ার শর্তাবলী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জুম’আর নামাজ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 শর্তাবলী ব্যাখ্যা করতে 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1583006" y="1983626"/>
            <a:ext cx="3744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9585" y="484591"/>
            <a:ext cx="3244241" cy="951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4931019"/>
            <a:ext cx="7866606" cy="1644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26648" y="3452313"/>
            <a:ext cx="2363394" cy="1410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00" y="285644"/>
            <a:ext cx="7918902" cy="1989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67717" y="3383207"/>
            <a:ext cx="2428524" cy="214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25" y="884358"/>
            <a:ext cx="3336392" cy="2117332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B66079-4FBC-4356-813D-0F2A5DB87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570" y="1568239"/>
            <a:ext cx="1642525" cy="497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2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5400000">
            <a:off x="9896186" y="25206"/>
            <a:ext cx="2252473" cy="2297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ECC001-64DB-44FD-A25B-9AB74EE88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6200000">
            <a:off x="27897" y="4591736"/>
            <a:ext cx="2184755" cy="2228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0800000">
            <a:off x="9873661" y="4548670"/>
            <a:ext cx="2252473" cy="2297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>
            <a:off x="39254" y="-10852"/>
            <a:ext cx="2252473" cy="247523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081446" y="1038769"/>
            <a:ext cx="2757859" cy="1205820"/>
          </a:xfrm>
          <a:prstGeom prst="ellipse">
            <a:avLst/>
          </a:prstGeom>
          <a:noFill/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جمعة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923741" y="1694441"/>
            <a:ext cx="2473911" cy="9433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</a:rPr>
              <a:t>   </a:t>
            </a:r>
            <a:r>
              <a:rPr lang="ar-SA" sz="3200" b="1" dirty="0" smtClean="0">
                <a:solidFill>
                  <a:schemeClr val="tx1"/>
                </a:solidFill>
              </a:rPr>
              <a:t>ج</a:t>
            </a:r>
            <a:r>
              <a:rPr lang="bn-BD" sz="3200" b="1" dirty="0" smtClean="0">
                <a:solidFill>
                  <a:schemeClr val="tx1"/>
                </a:solidFill>
              </a:rPr>
              <a:t>-  </a:t>
            </a:r>
            <a:r>
              <a:rPr lang="ar-SA" sz="3200" b="1" dirty="0" smtClean="0">
                <a:solidFill>
                  <a:schemeClr val="tx1"/>
                </a:solidFill>
              </a:rPr>
              <a:t> م</a:t>
            </a:r>
            <a:r>
              <a:rPr lang="bn-BD" sz="4000" b="1" dirty="0" smtClean="0">
                <a:solidFill>
                  <a:schemeClr val="tx1"/>
                </a:solidFill>
              </a:rPr>
              <a:t>- </a:t>
            </a:r>
            <a:r>
              <a:rPr lang="ar-SA" sz="4000" b="1" dirty="0" smtClean="0">
                <a:solidFill>
                  <a:schemeClr val="tx1"/>
                </a:solidFill>
              </a:rPr>
              <a:t> </a:t>
            </a:r>
            <a:r>
              <a:rPr lang="ar-SA" sz="3200" b="1" dirty="0" smtClean="0">
                <a:solidFill>
                  <a:srgbClr val="C00000"/>
                </a:solidFill>
              </a:rPr>
              <a:t> </a:t>
            </a:r>
            <a:r>
              <a:rPr lang="ar-SA" sz="3200" b="1" dirty="0" smtClean="0">
                <a:solidFill>
                  <a:schemeClr val="tx1"/>
                </a:solidFill>
              </a:rPr>
              <a:t>ع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79615" y="1761653"/>
            <a:ext cx="2797757" cy="876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جمع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880142" y="3768101"/>
            <a:ext cx="2816365" cy="7417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 লোকের সমাগম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8510" y="3729324"/>
            <a:ext cx="2384329" cy="7108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একত্রিত হওয়া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0232" y="511853"/>
            <a:ext cx="3856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জুম’আর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endParaRPr lang="en-US" sz="4000" dirty="0"/>
          </a:p>
        </p:txBody>
      </p:sp>
      <p:sp>
        <p:nvSpPr>
          <p:cNvPr id="3" name="Down Arrow 2"/>
          <p:cNvSpPr/>
          <p:nvPr/>
        </p:nvSpPr>
        <p:spPr>
          <a:xfrm rot="4343413">
            <a:off x="4635942" y="1444037"/>
            <a:ext cx="294901" cy="112049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7312596">
            <a:off x="7969458" y="1247459"/>
            <a:ext cx="222786" cy="12611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6231723" y="2043871"/>
            <a:ext cx="294901" cy="811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40675" y="1056904"/>
            <a:ext cx="2612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592" y="2964000"/>
            <a:ext cx="5777641" cy="3484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87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5590598">
            <a:off x="9729357" y="87133"/>
            <a:ext cx="2252473" cy="2297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ECC001-64DB-44FD-A25B-9AB74EE88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6200000">
            <a:off x="27897" y="4591736"/>
            <a:ext cx="2184755" cy="2228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0800000">
            <a:off x="9812526" y="4500816"/>
            <a:ext cx="2252473" cy="2297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>
            <a:off x="134427" y="47731"/>
            <a:ext cx="2252473" cy="2475235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3103058" y="972838"/>
            <a:ext cx="5826970" cy="6778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পারিভাষিক সংজ্ঞাঃ</a:t>
            </a:r>
            <a:b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326822" y="1952980"/>
            <a:ext cx="9393382" cy="36774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bn-IN" sz="4000" b="1" dirty="0" smtClean="0">
              <a:solidFill>
                <a:srgbClr val="7030A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জুমআর দিনে জুহুরের ওয়াক্তে দুটি খুতবাহ সহ, জামাতের সাথে আল্লাহর সন্তুষ্ঠির জন্য দু রাকাত নামাজ আদায় করাকে সালাতুল জুমুআ বা জুমুআর নামাজ বলা হয়।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4931019"/>
            <a:ext cx="7866606" cy="164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53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5590598">
            <a:off x="9729357" y="87133"/>
            <a:ext cx="2252473" cy="2297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ECC001-64DB-44FD-A25B-9AB74EE88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6200000">
            <a:off x="27897" y="4591736"/>
            <a:ext cx="2184755" cy="2228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 rot="10800000">
            <a:off x="9812526" y="4500816"/>
            <a:ext cx="2252473" cy="2297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95A189-2B3D-48EF-B4D8-067E10FA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8078" r="26718" b="23386"/>
          <a:stretch/>
        </p:blipFill>
        <p:spPr>
          <a:xfrm>
            <a:off x="134427" y="47731"/>
            <a:ext cx="2252473" cy="24752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56703" y="714890"/>
            <a:ext cx="5237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জুম‘আ আদায় হওয়ার  শর্তাবলী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645" y="1940704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যোহরের ওয়াক্ত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হওয়া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894" y="2660488"/>
            <a:ext cx="3036537" cy="271246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249226" y="1938191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বাদশা, বাদশার স্থলাভিসিক্ত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20735" y="1938190"/>
            <a:ext cx="2634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শহরতলি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হওয়া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39" y="2646284"/>
            <a:ext cx="2972811" cy="274086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27" y="2660488"/>
            <a:ext cx="3082399" cy="268485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362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714</TotalTime>
  <Words>284</Words>
  <Application>Microsoft Office PowerPoint</Application>
  <PresentationFormat>Widescreen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H Liton</dc:creator>
  <cp:lastModifiedBy>Rohul amin Siddiqui</cp:lastModifiedBy>
  <cp:revision>133</cp:revision>
  <dcterms:created xsi:type="dcterms:W3CDTF">2020-01-31T11:44:31Z</dcterms:created>
  <dcterms:modified xsi:type="dcterms:W3CDTF">2021-12-31T16:36:22Z</dcterms:modified>
</cp:coreProperties>
</file>