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78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80" r:id="rId12"/>
    <p:sldId id="279" r:id="rId13"/>
    <p:sldId id="281" r:id="rId14"/>
    <p:sldId id="268" r:id="rId15"/>
    <p:sldId id="277" r:id="rId16"/>
    <p:sldId id="267" r:id="rId17"/>
    <p:sldId id="284" r:id="rId18"/>
    <p:sldId id="273" r:id="rId19"/>
    <p:sldId id="272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4DB84-AFE8-4292-9CC8-3A41D50EC4BC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F1066-BC6F-444C-8AD8-208936E431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2048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4801-AD89-4541-B0B8-032F3B2881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0556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665C-7AA5-4C9F-89D8-F9BD3A335DB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4247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665C-7AA5-4C9F-89D8-F9BD3A335DB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0456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665C-7AA5-4C9F-89D8-F9BD3A335DB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85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85AF-60C1-4F53-B575-F910C08E211B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096B-B386-49F0-8E18-98C54B7A7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9509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85AF-60C1-4F53-B575-F910C08E211B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096B-B386-49F0-8E18-98C54B7A7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6691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85AF-60C1-4F53-B575-F910C08E211B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096B-B386-49F0-8E18-98C54B7A7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4136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85AF-60C1-4F53-B575-F910C08E211B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096B-B386-49F0-8E18-98C54B7A7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971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85AF-60C1-4F53-B575-F910C08E211B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096B-B386-49F0-8E18-98C54B7A7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4775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85AF-60C1-4F53-B575-F910C08E211B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096B-B386-49F0-8E18-98C54B7A7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3347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85AF-60C1-4F53-B575-F910C08E211B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096B-B386-49F0-8E18-98C54B7A7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558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85AF-60C1-4F53-B575-F910C08E211B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096B-B386-49F0-8E18-98C54B7A7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2804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85AF-60C1-4F53-B575-F910C08E211B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096B-B386-49F0-8E18-98C54B7A7E6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14" t="8428" r="8003" b="12957"/>
          <a:stretch/>
        </p:blipFill>
        <p:spPr>
          <a:xfrm>
            <a:off x="5964" y="5800299"/>
            <a:ext cx="1163818" cy="10577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14" t="8428" r="8003" b="12957"/>
          <a:stretch/>
        </p:blipFill>
        <p:spPr>
          <a:xfrm rot="5400000">
            <a:off x="39022" y="-33061"/>
            <a:ext cx="1097700" cy="1163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14" t="8428" r="8003" b="12957"/>
          <a:stretch/>
        </p:blipFill>
        <p:spPr>
          <a:xfrm rot="10800000">
            <a:off x="7936172" y="-1"/>
            <a:ext cx="1207827" cy="10976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14" t="8428" r="8003" b="12957"/>
          <a:stretch/>
        </p:blipFill>
        <p:spPr>
          <a:xfrm rot="16200000">
            <a:off x="8040409" y="5768057"/>
            <a:ext cx="1156308" cy="105087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81888" y="1555840"/>
            <a:ext cx="5962" cy="369854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45" t="64295" r="69145"/>
          <a:stretch/>
        </p:blipFill>
        <p:spPr>
          <a:xfrm>
            <a:off x="-109183" y="3125341"/>
            <a:ext cx="462271" cy="5459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940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85AF-60C1-4F53-B575-F910C08E211B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096B-B386-49F0-8E18-98C54B7A7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1125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85AF-60C1-4F53-B575-F910C08E211B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096B-B386-49F0-8E18-98C54B7A7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863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B85AF-60C1-4F53-B575-F910C08E211B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0096B-B386-49F0-8E18-98C54B7A7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735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0.jpe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12" Type="http://schemas.openxmlformats.org/officeDocument/2006/relationships/image" Target="../media/image29.jpeg"/><Relationship Id="rId2" Type="http://schemas.openxmlformats.org/officeDocument/2006/relationships/image" Target="../media/image22.jpeg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28.jpeg"/><Relationship Id="rId5" Type="http://schemas.openxmlformats.org/officeDocument/2006/relationships/image" Target="../media/image24.jpeg"/><Relationship Id="rId1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image" Target="../media/image27.jpeg"/><Relationship Id="rId1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5640199"/>
            <a:ext cx="9143999" cy="156949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smtClean="0"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2800" dirty="0">
              <a:blipFill>
                <a:blip r:embed="rId3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ballon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3999" cy="61428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15292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7310" y="3974683"/>
            <a:ext cx="3583860" cy="639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দেখি নীল আকাশে 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পায়রা মেলে পাখা,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68" y="2608898"/>
            <a:ext cx="4144744" cy="2713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Rectangle 23"/>
          <p:cNvSpPr/>
          <p:nvPr/>
        </p:nvSpPr>
        <p:spPr>
          <a:xfrm>
            <a:off x="4672213" y="5213350"/>
            <a:ext cx="4203510" cy="1118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 হয়ে যায় দেশের মাটি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তার বুকেতেই থাকা।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 descr="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729896" cy="25409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85753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59" y="548361"/>
            <a:ext cx="7236156" cy="34392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Rectangle 13"/>
          <p:cNvSpPr/>
          <p:nvPr/>
        </p:nvSpPr>
        <p:spPr>
          <a:xfrm>
            <a:off x="619836" y="4210335"/>
            <a:ext cx="75438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আবৃত্তি ও পাঠ্যাংশ পর্যালোচনা।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3121365"/>
              </p:ext>
            </p:extLst>
          </p:nvPr>
        </p:nvGraphicFramePr>
        <p:xfrm>
          <a:off x="2279178" y="3979270"/>
          <a:ext cx="4844954" cy="481013"/>
        </p:xfrm>
        <a:graphic>
          <a:graphicData uri="http://schemas.openxmlformats.org/presentationml/2006/ole">
            <p:oleObj spid="_x0000_s1050" name="Packager Shell Object" showAsIcon="1" r:id="rId3" imgW="4899960" imgH="480960" progId="Package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1947650" y="1412544"/>
            <a:ext cx="4607257" cy="511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শুনি ও পড়ে ছন্দে আবৃত্তি করি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46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19836" y="5181600"/>
            <a:ext cx="8149026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আবৃত্তি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416" y="390524"/>
            <a:ext cx="8780584" cy="53186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587825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999" y="1580538"/>
            <a:ext cx="1187355" cy="491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বর্গি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27483" y="1580538"/>
            <a:ext cx="1569493" cy="491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মারাটা দস্যু।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9444" y="2175164"/>
            <a:ext cx="4531056" cy="873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 আগে বাংলায় বর্গি এসে হানা দিত,মানুষ মারত,ধনসম্পদ লুট করত।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935" y="1546836"/>
            <a:ext cx="2065762" cy="13821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60836" y="3320366"/>
            <a:ext cx="1187355" cy="491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হানাদার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26342" y="3560717"/>
            <a:ext cx="1670634" cy="491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আক্রমনকারী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27483" y="4202780"/>
            <a:ext cx="4825700" cy="477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পাকিস্থানি হানাদার বাহিনী আমাদের অনেক অত্যাচার করেছে।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000" y="5085608"/>
            <a:ext cx="1187355" cy="491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খাজনা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22766" y="5308868"/>
            <a:ext cx="1774210" cy="491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 বা টেক্স 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70980" y="6000089"/>
            <a:ext cx="4359960" cy="477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সরকারকে খাজনা দেওয়া সকল নাগরিকের কর্তব্য।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3802" y="152624"/>
            <a:ext cx="5471754" cy="600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জেনে নিই </a:t>
            </a:r>
            <a:endParaRPr lang="en-US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802" y="5101759"/>
            <a:ext cx="1870566" cy="1396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537" y="3346471"/>
            <a:ext cx="2134160" cy="14111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43522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7725" y="1353481"/>
            <a:ext cx="7328349" cy="2196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 কথা দেশের মানুষ কখনো ভুলবে না।</a:t>
            </a:r>
            <a:endPara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ক)  মুক্তিযুদ্ধের কথা মানুষ কখনো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ভুলবেনা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কেনো?</a:t>
            </a:r>
          </a:p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খ) মুক্তিসেনারা কাদের সাথে যুদ্ধ করেছিলো?</a:t>
            </a:r>
          </a:p>
        </p:txBody>
      </p:sp>
      <p:sp>
        <p:nvSpPr>
          <p:cNvPr id="3" name="Rectangle 2"/>
          <p:cNvSpPr/>
          <p:nvPr/>
        </p:nvSpPr>
        <p:spPr>
          <a:xfrm>
            <a:off x="2921117" y="391940"/>
            <a:ext cx="2660815" cy="870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 নং-জবা </a:t>
            </a:r>
            <a:endParaRPr lang="en-US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7725" y="4511064"/>
            <a:ext cx="7328349" cy="1863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“বর্গি এলো খাজনা নিতে, মারলো মানুষ কত”।</a:t>
            </a:r>
          </a:p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ক)  খাজনা অর্থ কী?</a:t>
            </a:r>
          </a:p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খ)  বর্গি কারা?</a:t>
            </a:r>
          </a:p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গ)  বর্গিরা কেনো মানুষ মারতে এসেছিলো ?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3003" y="3640107"/>
            <a:ext cx="2660815" cy="870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 নং-বেলি  </a:t>
            </a:r>
            <a:endParaRPr lang="en-US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653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5093" y="2874557"/>
            <a:ext cx="8270544" cy="3458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খোকনের দাদা একজন মুক্তিযুদ্ধা। সময় পেলেই সে দাদার কাছে বসে মুক্তিযুদ্ধের গল্প শুনে। যুদ্ধের গল্প শুনে সে পুলকিত হয়।মাঝে মাঝে শিহরিত হয়। </a:t>
            </a:r>
          </a:p>
          <a:p>
            <a:endParaRPr lang="bn-BD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‘রৌদ্র লেখে জয়’ কবিতাটি কে লিখেছেন?</a:t>
            </a:r>
          </a:p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মুক্তিযুদ্ধের কথা মানুষ কেন ভুলবে না?</a:t>
            </a:r>
          </a:p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উদ্দীপকের ‘খোকনের  দাদা একজন যুদ্ধাহত মুক্তিযুদ্ধা’...উক্তিটি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 কর।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9434" y="1340275"/>
            <a:ext cx="6045958" cy="728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উদ্দীপকটি পড়ে প্রশ্নগুলোর উত্তর দিই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2186" y="241814"/>
            <a:ext cx="2660815" cy="870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 নং-লিলি</a:t>
            </a:r>
            <a:endParaRPr lang="en-US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9367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98570" y="2470244"/>
            <a:ext cx="6553357" cy="3671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বাংলায়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............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 হানা দিত,মানুষ মারত,ধনসম্পদ লুট করত।</a:t>
            </a:r>
            <a:endPara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..................পরাজিত করেই মুক্তিযোদ্ধারা এ দেশকে স্বাধীন করেছিলেন।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সরকারকে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............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 সকল নাগরিকের কর্তব্য।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690" y="686529"/>
            <a:ext cx="8106770" cy="709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IN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ঘরের ভিতরের শব্দগুলো খালি জায়গায় বসিয়ে বাক্য তৈরি করি।</a:t>
            </a:r>
            <a:endParaRPr lang="en-US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74383" y="1669075"/>
            <a:ext cx="1350847" cy="3562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হানাদারের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21587" y="1669075"/>
            <a:ext cx="990397" cy="3562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বর্গি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08341" y="1662839"/>
            <a:ext cx="1020788" cy="3562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খাজনা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51504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949" y="867496"/>
            <a:ext cx="5104262" cy="66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মুক্তিসেনারা কাদের সঙ্গে যুদ্ধ করেছিলো? 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1002" y="1433016"/>
            <a:ext cx="2169994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পাকিস্থানিদের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36375" y="1433016"/>
            <a:ext cx="2033516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ইংরেজদের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27244" y="1861217"/>
            <a:ext cx="1828800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ভারতীয়দের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67083" y="1861217"/>
            <a:ext cx="1828800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মারাঠাদের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4834" y="2506946"/>
            <a:ext cx="3727544" cy="66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‘হানাদার’ শব্দের অর্থ কোনটি?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4414" y="3138987"/>
            <a:ext cx="2169994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আক্রমণকারী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95030" y="3127058"/>
            <a:ext cx="2033516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মুক্তিয্যদ্ধা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7244" y="3574032"/>
            <a:ext cx="1828800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বর্গী বাহিনী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93526" y="3551858"/>
            <a:ext cx="2238232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4219" y="112590"/>
            <a:ext cx="5104262" cy="66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বেছে নিই </a:t>
            </a: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006221" y="1433016"/>
            <a:ext cx="477671" cy="359106"/>
          </a:xfrm>
          <a:custGeom>
            <a:avLst/>
            <a:gdLst>
              <a:gd name="connsiteX0" fmla="*/ 0 w 600501"/>
              <a:gd name="connsiteY0" fmla="*/ 286603 h 477672"/>
              <a:gd name="connsiteX1" fmla="*/ 81886 w 600501"/>
              <a:gd name="connsiteY1" fmla="*/ 395785 h 477672"/>
              <a:gd name="connsiteX2" fmla="*/ 136477 w 600501"/>
              <a:gd name="connsiteY2" fmla="*/ 477672 h 477672"/>
              <a:gd name="connsiteX3" fmla="*/ 232012 w 600501"/>
              <a:gd name="connsiteY3" fmla="*/ 409433 h 477672"/>
              <a:gd name="connsiteX4" fmla="*/ 259307 w 600501"/>
              <a:gd name="connsiteY4" fmla="*/ 354842 h 477672"/>
              <a:gd name="connsiteX5" fmla="*/ 300251 w 600501"/>
              <a:gd name="connsiteY5" fmla="*/ 327546 h 477672"/>
              <a:gd name="connsiteX6" fmla="*/ 382137 w 600501"/>
              <a:gd name="connsiteY6" fmla="*/ 232012 h 477672"/>
              <a:gd name="connsiteX7" fmla="*/ 436728 w 600501"/>
              <a:gd name="connsiteY7" fmla="*/ 177421 h 477672"/>
              <a:gd name="connsiteX8" fmla="*/ 477671 w 600501"/>
              <a:gd name="connsiteY8" fmla="*/ 122830 h 477672"/>
              <a:gd name="connsiteX9" fmla="*/ 532262 w 600501"/>
              <a:gd name="connsiteY9" fmla="*/ 68239 h 477672"/>
              <a:gd name="connsiteX10" fmla="*/ 559558 w 600501"/>
              <a:gd name="connsiteY10" fmla="*/ 27295 h 477672"/>
              <a:gd name="connsiteX11" fmla="*/ 600501 w 600501"/>
              <a:gd name="connsiteY11" fmla="*/ 0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0501" h="477672">
                <a:moveTo>
                  <a:pt x="0" y="286603"/>
                </a:moveTo>
                <a:cubicBezTo>
                  <a:pt x="158310" y="444913"/>
                  <a:pt x="22336" y="288593"/>
                  <a:pt x="81886" y="395785"/>
                </a:cubicBezTo>
                <a:cubicBezTo>
                  <a:pt x="97817" y="424462"/>
                  <a:pt x="136477" y="477672"/>
                  <a:pt x="136477" y="477672"/>
                </a:cubicBezTo>
                <a:cubicBezTo>
                  <a:pt x="168322" y="454926"/>
                  <a:pt x="204340" y="437105"/>
                  <a:pt x="232012" y="409433"/>
                </a:cubicBezTo>
                <a:cubicBezTo>
                  <a:pt x="246398" y="395047"/>
                  <a:pt x="246283" y="370471"/>
                  <a:pt x="259307" y="354842"/>
                </a:cubicBezTo>
                <a:cubicBezTo>
                  <a:pt x="269808" y="342241"/>
                  <a:pt x="287797" y="338221"/>
                  <a:pt x="300251" y="327546"/>
                </a:cubicBezTo>
                <a:cubicBezTo>
                  <a:pt x="406131" y="236792"/>
                  <a:pt x="315269" y="310024"/>
                  <a:pt x="382137" y="232012"/>
                </a:cubicBezTo>
                <a:cubicBezTo>
                  <a:pt x="398885" y="212473"/>
                  <a:pt x="419782" y="196788"/>
                  <a:pt x="436728" y="177421"/>
                </a:cubicBezTo>
                <a:cubicBezTo>
                  <a:pt x="451706" y="160303"/>
                  <a:pt x="462693" y="139948"/>
                  <a:pt x="477671" y="122830"/>
                </a:cubicBezTo>
                <a:cubicBezTo>
                  <a:pt x="494617" y="103463"/>
                  <a:pt x="515514" y="87778"/>
                  <a:pt x="532262" y="68239"/>
                </a:cubicBezTo>
                <a:cubicBezTo>
                  <a:pt x="542937" y="55785"/>
                  <a:pt x="547959" y="38894"/>
                  <a:pt x="559558" y="27295"/>
                </a:cubicBezTo>
                <a:cubicBezTo>
                  <a:pt x="571156" y="15697"/>
                  <a:pt x="600501" y="0"/>
                  <a:pt x="600501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074034" y="3574032"/>
            <a:ext cx="477671" cy="359106"/>
          </a:xfrm>
          <a:custGeom>
            <a:avLst/>
            <a:gdLst>
              <a:gd name="connsiteX0" fmla="*/ 0 w 600501"/>
              <a:gd name="connsiteY0" fmla="*/ 286603 h 477672"/>
              <a:gd name="connsiteX1" fmla="*/ 81886 w 600501"/>
              <a:gd name="connsiteY1" fmla="*/ 395785 h 477672"/>
              <a:gd name="connsiteX2" fmla="*/ 136477 w 600501"/>
              <a:gd name="connsiteY2" fmla="*/ 477672 h 477672"/>
              <a:gd name="connsiteX3" fmla="*/ 232012 w 600501"/>
              <a:gd name="connsiteY3" fmla="*/ 409433 h 477672"/>
              <a:gd name="connsiteX4" fmla="*/ 259307 w 600501"/>
              <a:gd name="connsiteY4" fmla="*/ 354842 h 477672"/>
              <a:gd name="connsiteX5" fmla="*/ 300251 w 600501"/>
              <a:gd name="connsiteY5" fmla="*/ 327546 h 477672"/>
              <a:gd name="connsiteX6" fmla="*/ 382137 w 600501"/>
              <a:gd name="connsiteY6" fmla="*/ 232012 h 477672"/>
              <a:gd name="connsiteX7" fmla="*/ 436728 w 600501"/>
              <a:gd name="connsiteY7" fmla="*/ 177421 h 477672"/>
              <a:gd name="connsiteX8" fmla="*/ 477671 w 600501"/>
              <a:gd name="connsiteY8" fmla="*/ 122830 h 477672"/>
              <a:gd name="connsiteX9" fmla="*/ 532262 w 600501"/>
              <a:gd name="connsiteY9" fmla="*/ 68239 h 477672"/>
              <a:gd name="connsiteX10" fmla="*/ 559558 w 600501"/>
              <a:gd name="connsiteY10" fmla="*/ 27295 h 477672"/>
              <a:gd name="connsiteX11" fmla="*/ 600501 w 600501"/>
              <a:gd name="connsiteY11" fmla="*/ 0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0501" h="477672">
                <a:moveTo>
                  <a:pt x="0" y="286603"/>
                </a:moveTo>
                <a:cubicBezTo>
                  <a:pt x="158310" y="444913"/>
                  <a:pt x="22336" y="288593"/>
                  <a:pt x="81886" y="395785"/>
                </a:cubicBezTo>
                <a:cubicBezTo>
                  <a:pt x="97817" y="424462"/>
                  <a:pt x="136477" y="477672"/>
                  <a:pt x="136477" y="477672"/>
                </a:cubicBezTo>
                <a:cubicBezTo>
                  <a:pt x="168322" y="454926"/>
                  <a:pt x="204340" y="437105"/>
                  <a:pt x="232012" y="409433"/>
                </a:cubicBezTo>
                <a:cubicBezTo>
                  <a:pt x="246398" y="395047"/>
                  <a:pt x="246283" y="370471"/>
                  <a:pt x="259307" y="354842"/>
                </a:cubicBezTo>
                <a:cubicBezTo>
                  <a:pt x="269808" y="342241"/>
                  <a:pt x="287797" y="338221"/>
                  <a:pt x="300251" y="327546"/>
                </a:cubicBezTo>
                <a:cubicBezTo>
                  <a:pt x="406131" y="236792"/>
                  <a:pt x="315269" y="310024"/>
                  <a:pt x="382137" y="232012"/>
                </a:cubicBezTo>
                <a:cubicBezTo>
                  <a:pt x="398885" y="212473"/>
                  <a:pt x="419782" y="196788"/>
                  <a:pt x="436728" y="177421"/>
                </a:cubicBezTo>
                <a:cubicBezTo>
                  <a:pt x="451706" y="160303"/>
                  <a:pt x="462693" y="139948"/>
                  <a:pt x="477671" y="122830"/>
                </a:cubicBezTo>
                <a:cubicBezTo>
                  <a:pt x="494617" y="103463"/>
                  <a:pt x="515514" y="87778"/>
                  <a:pt x="532262" y="68239"/>
                </a:cubicBezTo>
                <a:cubicBezTo>
                  <a:pt x="542937" y="55785"/>
                  <a:pt x="547959" y="38894"/>
                  <a:pt x="559558" y="27295"/>
                </a:cubicBezTo>
                <a:cubicBezTo>
                  <a:pt x="571156" y="15697"/>
                  <a:pt x="600501" y="0"/>
                  <a:pt x="600501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5162" y="4251295"/>
            <a:ext cx="6374357" cy="66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 পূর্বে বাংলায় কারা এসে হানা দিত, মানুষ মারত, ধনসম্পদ লুট করতো? 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39988" y="4798087"/>
            <a:ext cx="2169994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75361" y="4798087"/>
            <a:ext cx="2033516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সিংহ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66230" y="5226288"/>
            <a:ext cx="1828800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বর্গী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06069" y="5226288"/>
            <a:ext cx="1828800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দস্যু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9794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24835" y="2645078"/>
            <a:ext cx="3684895" cy="1240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বর্গি এলো খাজনা নিতে,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মরলো মানুষ কত।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24835" y="3293895"/>
            <a:ext cx="3684895" cy="15415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 কথা দেশের মানুষ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কখনো ভুলবেনা। 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6511" y="4093216"/>
            <a:ext cx="3973219" cy="2615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আবার দেখি নীল আকাশে 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পায়রা মেলে পাখা,</a:t>
            </a:r>
          </a:p>
          <a:p>
            <a:pPr algn="ctr"/>
            <a:endParaRPr lang="bn-BD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 হয়ে যায় দেশের মাটি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তার বুকেতেই থাকা। 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9736" y="3293895"/>
            <a:ext cx="2169994" cy="2782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91467" y="4614332"/>
            <a:ext cx="2169994" cy="2782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39736" y="5913527"/>
            <a:ext cx="2169994" cy="2782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34016" y="887385"/>
            <a:ext cx="3684895" cy="1240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করিঃ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179927" y="303946"/>
            <a:ext cx="2593074" cy="54591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একাকী করি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95700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923284" y="2489131"/>
            <a:ext cx="3552501" cy="3513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বাংলা। 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BD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মূলপাঠঃ রৌদ্র লেখে জয়। 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বর্গি এলো খাজনা......বুকেতেই থাকা। 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সময়ঃ৪৫ মিনিট।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1923" y="4478215"/>
            <a:ext cx="4004625" cy="1427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মহিদুল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bn-BD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হকারি</a:t>
            </a:r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বাংলাহিলি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বিদ্যালয়।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হাকিমপুর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০১৭১৬২০৫২৮৫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82686" y="924497"/>
            <a:ext cx="2388358" cy="764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48531" y="1024871"/>
            <a:ext cx="2388358" cy="764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522086" y="764275"/>
            <a:ext cx="13645" cy="5227092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" name="Picture 7" descr="ni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6492" y="1735015"/>
            <a:ext cx="3563816" cy="26259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9532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3" y="111324"/>
            <a:ext cx="2026044" cy="13247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104" y="219006"/>
            <a:ext cx="1860958" cy="11303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34" y="202818"/>
            <a:ext cx="1773761" cy="1141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768" y="43511"/>
            <a:ext cx="2047389" cy="1326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3" y="1472956"/>
            <a:ext cx="1786635" cy="11992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531" y="1441310"/>
            <a:ext cx="1839643" cy="12200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7" y="2757233"/>
            <a:ext cx="1786635" cy="11910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636" y="4078430"/>
            <a:ext cx="1780258" cy="12511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423" y="1412888"/>
            <a:ext cx="1758734" cy="12698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54" y="4032822"/>
            <a:ext cx="1786635" cy="12756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971" y="2710706"/>
            <a:ext cx="1839643" cy="12626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970" y="4008802"/>
            <a:ext cx="1839643" cy="13001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636" y="2705248"/>
            <a:ext cx="1786521" cy="130857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938725" y="5861543"/>
            <a:ext cx="3930329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বাংলাদেশের মুক্তিযুদ্ধ সম্পর্কে  একটি ছোট গল্প বানাই।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610" y="1377946"/>
            <a:ext cx="1809750" cy="25336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173" y="4049255"/>
            <a:ext cx="1841444" cy="13023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3" y="5379554"/>
            <a:ext cx="2379650" cy="13853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054" y="5394161"/>
            <a:ext cx="1913840" cy="13987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9880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12965" y="2169993"/>
            <a:ext cx="7472403" cy="3330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 সম্পর্কে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 লাইনের একটি অনুচ্ছেদ লিখে আনবে।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7081" y="2047164"/>
            <a:ext cx="4640239" cy="614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কর্ম-আনুশীলন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5275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57268" y="6161964"/>
            <a:ext cx="7315200" cy="6960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bn-BD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n w="1905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pad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0608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56599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903" b="33407"/>
          <a:stretch/>
        </p:blipFill>
        <p:spPr>
          <a:xfrm>
            <a:off x="3832748" y="615428"/>
            <a:ext cx="4540155" cy="5715853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053385" y="1104189"/>
            <a:ext cx="1228298" cy="5227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5983" y="1284597"/>
            <a:ext cx="2347414" cy="58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১।ছবিতে কী দেখা যাচ্ছে?</a:t>
            </a:r>
            <a:endParaRPr lang="en-US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562" y="1980632"/>
            <a:ext cx="3210024" cy="58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২।এই ছবি কী তোমরা কোথাও আগে দেখেছো?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649801"/>
            <a:ext cx="2579427" cy="58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৩।কোথায় দেখেছো?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396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2102" y="4560276"/>
            <a:ext cx="6889498" cy="1125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bn-BD" sz="1400" dirty="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রৌদ্র লেখে জয়   </a:t>
            </a:r>
            <a:endParaRPr lang="en-US" sz="1400" dirty="0"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0471" y="5515053"/>
            <a:ext cx="7915702" cy="1050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বর্গি এলো.........বুকেতেই থাকা।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4572" y="4743516"/>
            <a:ext cx="1201007" cy="58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মূলপাঠঃ 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2141" y="5713995"/>
            <a:ext cx="1596788" cy="58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69" y="-1"/>
            <a:ext cx="7385539" cy="46188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73320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60059" y="1542198"/>
            <a:ext cx="7014950" cy="3835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শিশুরা যা জানবে----</a:t>
            </a:r>
            <a:endParaRPr lang="bn-BD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শিক্ষার্থীরা কবিতাংশটুকু স্বরসঙ্গতি বজায় রেখে ছন্দের তালে তালে আবৃত্তি করতে পারবে। </a:t>
            </a:r>
            <a:endPara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পাঠে ব্যবহৃত নতুন শব্দ খুঁজে বের কড়ে অর্থ বলতে পারবে।</a:t>
            </a:r>
            <a:endParaRPr lang="bn-BD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মুক্তিযুদ্ধ , পাকিস্থানি বাহিনীর অত্যাচার ও বাংলাদেশের বিজয় সম্পর্কে জেনে তা নিজের ভাষায় বলতে পারবে।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03897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3735" y="5084728"/>
            <a:ext cx="2374711" cy="5459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শামসুর রহমান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1914" y="436728"/>
            <a:ext cx="4188193" cy="5459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39236" y="1754674"/>
            <a:ext cx="5554639" cy="3875963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জন্মঃ ১৯২৯ খ্রিস্টাব্দের ২৩শে অক্টোবর পুরনো ঢাকার মাহুতটুলিতে। </a:t>
            </a:r>
          </a:p>
          <a:p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পেশাঃ সাংবাদিকতা। </a:t>
            </a:r>
          </a:p>
          <a:p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বিখ্যাত বইঃ ‘এলাটিং বেলাটিং’, ‘ধান ভানলে কুঁড়ো দেবো’, ‘স্মৃতির শহর ঢাকা’ ইত্যাদি।</a:t>
            </a:r>
          </a:p>
          <a:p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মৃত্যুঃ ২০০৬ সালের ১৭ই আগস্ট ঢাকায়।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01" y="1754674"/>
            <a:ext cx="2336045" cy="291715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172018" y="982638"/>
            <a:ext cx="13645" cy="5227092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625583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1354" y="2949821"/>
            <a:ext cx="3684895" cy="678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বর্গি এলো খাজনা নিতে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27" y="453095"/>
            <a:ext cx="3731520" cy="2496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5459105" y="5837057"/>
            <a:ext cx="3684895" cy="560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মরলো মানুষ কত</a:t>
            </a:r>
            <a:endParaRPr lang="en-US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220px-একাত্তরের_বাঙালি_বুদ্ধিজীবীদের_মৃতদে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8588" y="2299922"/>
            <a:ext cx="4025412" cy="32685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75643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5625438"/>
            <a:ext cx="9144000" cy="1232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পুড়ল শহর পুড়ল শ্যামল</a:t>
            </a:r>
          </a:p>
          <a:p>
            <a:pPr algn="ctr"/>
            <a:r>
              <a:rPr lang="bn-BD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গ্রাম যে শত শত।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Gulshan-DCC-Market-Fire-30-03-2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8029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5041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59201"/>
            <a:ext cx="3684895" cy="1438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হানাদারের সঙ্গে জোরে 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লড়ে মুক্তি-সেনা,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79" y="350931"/>
            <a:ext cx="3360272" cy="3497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043" y="1547448"/>
            <a:ext cx="5070957" cy="3583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4396382" y="4937650"/>
            <a:ext cx="3684895" cy="1438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 কথা দেশের মানুষ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কখনো ভুলবেনা।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30847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3295</TotalTime>
  <Words>525</Words>
  <Application>Microsoft Office PowerPoint</Application>
  <PresentationFormat>On-screen Show (4:3)</PresentationFormat>
  <Paragraphs>117</Paragraphs>
  <Slides>22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Joynob Islam</dc:creator>
  <cp:lastModifiedBy>SC</cp:lastModifiedBy>
  <cp:revision>59</cp:revision>
  <dcterms:created xsi:type="dcterms:W3CDTF">2017-06-29T02:33:56Z</dcterms:created>
  <dcterms:modified xsi:type="dcterms:W3CDTF">2022-01-01T16:06:26Z</dcterms:modified>
</cp:coreProperties>
</file>