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1" r:id="rId4"/>
    <p:sldId id="275" r:id="rId5"/>
    <p:sldId id="262" r:id="rId6"/>
    <p:sldId id="263" r:id="rId7"/>
    <p:sldId id="264" r:id="rId8"/>
    <p:sldId id="265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259313-402F-4670-B632-5DA525D7C656}"/>
              </a:ext>
            </a:extLst>
          </p:cNvPr>
          <p:cNvSpPr txBox="1"/>
          <p:nvPr/>
        </p:nvSpPr>
        <p:spPr>
          <a:xfrm>
            <a:off x="1295400" y="1933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F29F2-6BF3-49F2-97F4-492E2A1B60F9}"/>
              </a:ext>
            </a:extLst>
          </p:cNvPr>
          <p:cNvSpPr txBox="1"/>
          <p:nvPr/>
        </p:nvSpPr>
        <p:spPr>
          <a:xfrm>
            <a:off x="647700" y="2057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দলে আবৃত্তি কর।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8229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EFA7B-8894-4E1C-8153-A37772DA8224}"/>
              </a:ext>
            </a:extLst>
          </p:cNvPr>
          <p:cNvSpPr txBox="1"/>
          <p:nvPr/>
        </p:nvSpPr>
        <p:spPr>
          <a:xfrm>
            <a:off x="4557215" y="5334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EE6C8-B41A-460A-A1FB-CC044DC6F4CF}"/>
              </a:ext>
            </a:extLst>
          </p:cNvPr>
          <p:cNvSpPr txBox="1"/>
          <p:nvPr/>
        </p:nvSpPr>
        <p:spPr>
          <a:xfrm>
            <a:off x="381000" y="4343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 সঠিক উচ্চারণে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শিখে আসবে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" y="0"/>
            <a:ext cx="9092151" cy="70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D2EDE8-599D-4CBD-AE39-B54B9E321F4A}"/>
              </a:ext>
            </a:extLst>
          </p:cNvPr>
          <p:cNvSpPr/>
          <p:nvPr/>
        </p:nvSpPr>
        <p:spPr>
          <a:xfrm>
            <a:off x="1066800" y="0"/>
            <a:ext cx="7982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1219200"/>
            <a:ext cx="9144000" cy="56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FF42A8-2222-43F1-A161-A7C93BFF9541}"/>
              </a:ext>
            </a:extLst>
          </p:cNvPr>
          <p:cNvGrpSpPr/>
          <p:nvPr/>
        </p:nvGrpSpPr>
        <p:grpSpPr>
          <a:xfrm>
            <a:off x="838200" y="228600"/>
            <a:ext cx="4800600" cy="1676400"/>
            <a:chOff x="2514600" y="304800"/>
            <a:chExt cx="4800600" cy="16764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xmlns="" id="{E65E86AD-A625-4151-8C7A-F8E74A263389}"/>
                </a:ext>
              </a:extLst>
            </p:cNvPr>
            <p:cNvSpPr/>
            <p:nvPr/>
          </p:nvSpPr>
          <p:spPr>
            <a:xfrm>
              <a:off x="2514600" y="304800"/>
              <a:ext cx="4267200" cy="1676400"/>
            </a:xfrm>
            <a:prstGeom prst="cloudCallout">
              <a:avLst>
                <a:gd name="adj1" fmla="val -33713"/>
                <a:gd name="adj2" fmla="val 112455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F7157E5-75F9-4DD3-804F-6E23DE4DF083}"/>
                </a:ext>
              </a:extLst>
            </p:cNvPr>
            <p:cNvSpPr txBox="1"/>
            <p:nvPr/>
          </p:nvSpPr>
          <p:spPr>
            <a:xfrm>
              <a:off x="3048000" y="609600"/>
              <a:ext cx="426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7B5DBE-820D-465C-A3E9-AEFB11041C20}"/>
              </a:ext>
            </a:extLst>
          </p:cNvPr>
          <p:cNvSpPr txBox="1"/>
          <p:nvPr/>
        </p:nvSpPr>
        <p:spPr>
          <a:xfrm>
            <a:off x="0" y="3124200"/>
            <a:ext cx="982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২,১,১ ছড়া শুনে আনন্দ লাভ করবে ও তার অভিব্যক্তি প্রকাশ করবে। 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বলাঃ২,১,১ পাঠ্য বইয়ের ছড়া স্পষ্টভাবে বলতে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304800"/>
            <a:ext cx="3742899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296"/>
            <a:ext cx="9144000" cy="9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20DDA2-9074-4089-A857-FC203E713C3F}"/>
              </a:ext>
            </a:extLst>
          </p:cNvPr>
          <p:cNvSpPr/>
          <p:nvPr/>
        </p:nvSpPr>
        <p:spPr>
          <a:xfrm>
            <a:off x="485633" y="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F40216-31C2-4FA7-B847-51BEB9004BD0}"/>
              </a:ext>
            </a:extLst>
          </p:cNvPr>
          <p:cNvSpPr txBox="1"/>
          <p:nvPr/>
        </p:nvSpPr>
        <p:spPr>
          <a:xfrm>
            <a:off x="13648" y="1905000"/>
            <a:ext cx="913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886200"/>
            <a:ext cx="6664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https://youtu.be/cPKsPheRyL8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88323C-0E86-421B-8782-B1697DFD3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8601"/>
            <a:ext cx="4629827" cy="306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69662-437F-4468-9DC8-764D2B0D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42" y="368601"/>
            <a:ext cx="4093036" cy="3069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467649-5C33-472B-B090-B535A942B363}"/>
              </a:ext>
            </a:extLst>
          </p:cNvPr>
          <p:cNvSpPr txBox="1"/>
          <p:nvPr/>
        </p:nvSpPr>
        <p:spPr>
          <a:xfrm>
            <a:off x="304800" y="4277212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দেখতে পাচ্ছ?</a:t>
            </a:r>
          </a:p>
          <a:p>
            <a:pPr algn="l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আজকে আমরা একটি মজার ছড়া শুনি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8C030B5-2C48-4061-BE80-2F52C85DBACA}"/>
              </a:ext>
            </a:extLst>
          </p:cNvPr>
          <p:cNvSpPr/>
          <p:nvPr/>
        </p:nvSpPr>
        <p:spPr>
          <a:xfrm>
            <a:off x="6277708" y="5334000"/>
            <a:ext cx="2590800" cy="9748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31C562-2268-4800-8223-99595C1D26FC}"/>
              </a:ext>
            </a:extLst>
          </p:cNvPr>
          <p:cNvSpPr txBox="1"/>
          <p:nvPr/>
        </p:nvSpPr>
        <p:spPr>
          <a:xfrm>
            <a:off x="1828800" y="228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505200" cy="5095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572396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3A9FCF-2A64-435A-AA7F-4ED0E80106AB}"/>
              </a:ext>
            </a:extLst>
          </p:cNvPr>
          <p:cNvSpPr txBox="1"/>
          <p:nvPr/>
        </p:nvSpPr>
        <p:spPr>
          <a:xfrm>
            <a:off x="1219200" y="457200"/>
            <a:ext cx="792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" y="1905000"/>
            <a:ext cx="9049603" cy="44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9EEEA-180D-40D4-BE02-CC62F4072959}"/>
              </a:ext>
            </a:extLst>
          </p:cNvPr>
          <p:cNvSpPr txBox="1"/>
          <p:nvPr/>
        </p:nvSpPr>
        <p:spPr>
          <a:xfrm>
            <a:off x="0" y="272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5A89B3-505A-403B-85CE-4393A4AD4841}"/>
              </a:ext>
            </a:extLst>
          </p:cNvPr>
          <p:cNvSpPr txBox="1"/>
          <p:nvPr/>
        </p:nvSpPr>
        <p:spPr>
          <a:xfrm>
            <a:off x="152400" y="1668987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⃰ 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।তোতা পাখি কোথায়?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⃰ ২।মউ  কোথায়?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4ED42-6BC2-407D-96DE-95D2FF892796}"/>
              </a:ext>
            </a:extLst>
          </p:cNvPr>
          <p:cNvSpPr txBox="1"/>
          <p:nvPr/>
        </p:nvSpPr>
        <p:spPr>
          <a:xfrm>
            <a:off x="152400" y="3276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⃰</a:t>
            </a:r>
            <a:r>
              <a:rPr lang="bn-BD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৩। কে কথা বলে না </a:t>
            </a:r>
            <a:r>
              <a:rPr lang="bn-BD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285"/>
            <a:ext cx="9144000" cy="76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7751" y="862849"/>
            <a:ext cx="1420899" cy="8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90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NOAGAON GPS</cp:lastModifiedBy>
  <cp:revision>41</cp:revision>
  <dcterms:created xsi:type="dcterms:W3CDTF">2006-08-16T00:00:00Z</dcterms:created>
  <dcterms:modified xsi:type="dcterms:W3CDTF">2022-01-01T02:12:39Z</dcterms:modified>
</cp:coreProperties>
</file>