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58" r:id="rId4"/>
    <p:sldId id="260" r:id="rId5"/>
    <p:sldId id="259" r:id="rId6"/>
    <p:sldId id="261" r:id="rId7"/>
    <p:sldId id="275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3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7BD-065F-4A0F-8C3F-DDFB0E6C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184AB-3F2F-45DD-AD75-62941EDBE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F7BA-5FBF-4961-AD97-FB246D3E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C03C-F233-4A11-8AAA-457A14A6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FAEB3-CECA-4B2F-8F45-115DABA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F173-B390-447D-8AE2-B2872D18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C5A4-C238-4D73-9074-EFFC16A1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5F4C-CFE1-4CEB-A173-2EFA30D3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C9A8-DF5B-4381-A5C2-FA26E80E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C82E-3F52-4CAE-B17B-5794EE11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95AE-1AE4-40B9-9765-60C436177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0721A-8E35-436F-809B-7B73E0C8F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8C3D-6E0D-49F9-80D0-680CF42B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9D24B-0C2F-4381-AF21-F9207EA6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CBFB3-04C8-42D6-AF2B-A1D89593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B8C7-9F25-4488-B836-5A23B4DC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7D94-F67D-480C-A8F8-744BF254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55D89-7C3A-49A8-A7F2-8D1DFCCF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D05E-5352-4E29-9C16-B4C9A310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785A-2426-49E2-8A49-1A1F19AA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C5B8-AB0D-4C5C-8610-E763767C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ABE59-B00A-4E9C-9957-8073DBA1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E389-B83A-4623-BB5E-36E159AE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2F0C-1323-4DA6-A9E9-30DBCD7B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5B104-DB79-42B6-BC2C-0E42E4F3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2176-A010-4C41-BE57-8633CE07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9C75-2509-45C2-9FCB-8BD17F0FB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5C5CB-3A76-4C7D-BBBC-57157698B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3E06B-985D-4C4A-BE1B-2B1C5387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393D7-9BA8-49FF-B73B-47A7ADAA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C1FEE-E3E7-4693-BE67-B58D29D6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F77B-884D-4EB0-A55D-9178D450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C873C-EE74-4DE8-801F-48A216D9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651F8-4C6D-48FE-8A95-67B24E32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AB85D-EC71-46E7-9780-299C56757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1ACA-05A8-4B44-978D-80E460F0F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A2984-47AA-4983-8948-7F79684D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52B33-BE2B-4C7A-93D9-4670624B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FB21C-53D6-40FF-BAF9-16AA9574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71DF-8650-4F9F-B6FE-6E349EFD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F6518-0D5C-4B9E-A520-652E9347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8FE81-EA04-4B1F-BF0B-FBED46D8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C2598-5CB6-4B03-8532-423FAD7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2DF48-23C8-4A72-9A00-A6B1783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E4841-F859-4C55-B241-1BBBE6D3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E68C0-64F7-4DA1-B6CB-3683F557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5B7A-12DA-451A-BD0A-22E96AA8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CC35-4810-4796-85DA-AEE8C03E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96A59-9083-426A-8DF1-DF4EB738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87ED8-CF91-4324-AE41-2358874B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D7A78-63CE-4807-A4E0-1EA59109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29ABD-C449-4569-A6F3-C18AE5BC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8844-1DD2-4DF4-AE31-EDA39335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4651-C8C5-43A4-8AE7-1A172F79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CB0F-C527-47D4-99EF-E073AFC4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DE27F-9595-4EDF-9357-32F5913A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69F4D-8323-451B-BA48-A715D399505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68C2-A82B-405A-94AA-3AF29720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897AA-AE8D-4FEF-87D2-627D930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110FEA-4950-41AF-8EAF-88E173A0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8000" t="-10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246D9-F58B-4DBE-AA2B-2A1D32A54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02"/>
          <a:stretch/>
        </p:blipFill>
        <p:spPr>
          <a:xfrm>
            <a:off x="292962" y="285045"/>
            <a:ext cx="11606076" cy="628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8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34857-658B-488D-AD4D-0E74F865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33" y="497164"/>
            <a:ext cx="5677733" cy="783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BD2C22-664A-4CA3-A669-138CD6F8A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9" y="1581352"/>
            <a:ext cx="3703602" cy="231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7A30F9-3694-416E-B120-09CF40A0A9E3}"/>
              </a:ext>
            </a:extLst>
          </p:cNvPr>
          <p:cNvSpPr txBox="1"/>
          <p:nvPr/>
        </p:nvSpPr>
        <p:spPr>
          <a:xfrm>
            <a:off x="2396066" y="5165724"/>
            <a:ext cx="739986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Be extinguished by an air current.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375663-EC93-4EF8-9F41-3520787CE73D}"/>
              </a:ext>
            </a:extLst>
          </p:cNvPr>
          <p:cNvGrpSpPr/>
          <p:nvPr/>
        </p:nvGrpSpPr>
        <p:grpSpPr>
          <a:xfrm>
            <a:off x="4763911" y="4196658"/>
            <a:ext cx="2522423" cy="652261"/>
            <a:chOff x="6829049" y="2832030"/>
            <a:chExt cx="1457174" cy="7249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BABBA9-7995-445E-9BAA-A41492A4CF06}"/>
                </a:ext>
              </a:extLst>
            </p:cNvPr>
            <p:cNvSpPr/>
            <p:nvPr/>
          </p:nvSpPr>
          <p:spPr>
            <a:xfrm>
              <a:off x="6900784" y="2850091"/>
              <a:ext cx="1385439" cy="70687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7BA46-3AC4-4764-A43A-EFBE7E79D299}"/>
                </a:ext>
              </a:extLst>
            </p:cNvPr>
            <p:cNvSpPr txBox="1"/>
            <p:nvPr/>
          </p:nvSpPr>
          <p:spPr>
            <a:xfrm>
              <a:off x="6829049" y="2832030"/>
              <a:ext cx="1457174" cy="718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anose="02020603050405020304" pitchFamily="18" charset="0"/>
                </a:rPr>
                <a:t> Blow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1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47F77-0BB7-4323-BF78-72C3A1AC3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00" y="475827"/>
            <a:ext cx="5835200" cy="80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4FB93-0080-4F58-A0C5-69709EE6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9223" r="4990" b="6311"/>
          <a:stretch/>
        </p:blipFill>
        <p:spPr>
          <a:xfrm>
            <a:off x="4446737" y="1583110"/>
            <a:ext cx="3298526" cy="221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0BA1F-EA9F-42F5-A838-171B65DA5348}"/>
              </a:ext>
            </a:extLst>
          </p:cNvPr>
          <p:cNvGrpSpPr/>
          <p:nvPr/>
        </p:nvGrpSpPr>
        <p:grpSpPr>
          <a:xfrm>
            <a:off x="5147729" y="4074562"/>
            <a:ext cx="1896533" cy="1077218"/>
            <a:chOff x="7012407" y="2832030"/>
            <a:chExt cx="1385439" cy="12003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E3E9E7-B20B-4712-941B-FDD1662AA6BC}"/>
                </a:ext>
              </a:extLst>
            </p:cNvPr>
            <p:cNvSpPr/>
            <p:nvPr/>
          </p:nvSpPr>
          <p:spPr>
            <a:xfrm>
              <a:off x="7012407" y="2866408"/>
              <a:ext cx="1385439" cy="70687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006544-3A54-4A1C-B4C5-47B4C0B88E6C}"/>
                </a:ext>
              </a:extLst>
            </p:cNvPr>
            <p:cNvSpPr txBox="1"/>
            <p:nvPr/>
          </p:nvSpPr>
          <p:spPr>
            <a:xfrm>
              <a:off x="7069853" y="2832030"/>
              <a:ext cx="12705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anose="02020603050405020304" pitchFamily="18" charset="0"/>
                </a:rPr>
                <a:t>Candle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5BBFE31-B6DC-4679-B488-461BAC6BD183}"/>
              </a:ext>
            </a:extLst>
          </p:cNvPr>
          <p:cNvSpPr txBox="1"/>
          <p:nvPr/>
        </p:nvSpPr>
        <p:spPr>
          <a:xfrm>
            <a:off x="1597374" y="5015245"/>
            <a:ext cx="899724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block of wax with a central wick which lit to produce light.</a:t>
            </a:r>
          </a:p>
        </p:txBody>
      </p:sp>
    </p:spTree>
    <p:extLst>
      <p:ext uri="{BB962C8B-B14F-4D97-AF65-F5344CB8AC3E}">
        <p14:creationId xmlns:p14="http://schemas.microsoft.com/office/powerpoint/2010/main" val="41622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417D0-977F-4D84-808F-D6B38A17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33" y="551835"/>
            <a:ext cx="5801333" cy="80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C41CE-1E3E-48FB-8861-F201EC6EB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50" y="1459431"/>
            <a:ext cx="3723888" cy="248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340195-EBA7-46B7-9E3D-9E49D468FEA1}"/>
              </a:ext>
            </a:extLst>
          </p:cNvPr>
          <p:cNvGrpSpPr/>
          <p:nvPr/>
        </p:nvGrpSpPr>
        <p:grpSpPr>
          <a:xfrm>
            <a:off x="4899371" y="4158264"/>
            <a:ext cx="2393245" cy="752999"/>
            <a:chOff x="4899371" y="4158264"/>
            <a:chExt cx="2393245" cy="752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BB9007-D768-433B-B559-A9C780444B82}"/>
                </a:ext>
              </a:extLst>
            </p:cNvPr>
            <p:cNvSpPr/>
            <p:nvPr/>
          </p:nvSpPr>
          <p:spPr>
            <a:xfrm>
              <a:off x="4899371" y="4158264"/>
              <a:ext cx="2393245" cy="7529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F63D2-A786-49E2-9208-E62C2CC74464}"/>
                </a:ext>
              </a:extLst>
            </p:cNvPr>
            <p:cNvSpPr txBox="1"/>
            <p:nvPr/>
          </p:nvSpPr>
          <p:spPr>
            <a:xfrm>
              <a:off x="5088463" y="4242377"/>
              <a:ext cx="20150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cs typeface="Times New Roman" panose="02020603050405020304" pitchFamily="18" charset="0"/>
                </a:rPr>
                <a:t>Celebrate</a:t>
              </a:r>
              <a:endParaRPr lang="en-US" sz="20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48BB25-87A3-4591-934D-8C9C8E341984}"/>
              </a:ext>
            </a:extLst>
          </p:cNvPr>
          <p:cNvSpPr txBox="1"/>
          <p:nvPr/>
        </p:nvSpPr>
        <p:spPr>
          <a:xfrm>
            <a:off x="1123239" y="5093896"/>
            <a:ext cx="99455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Acknowledge with a social gathering or enjoyable activity.   </a:t>
            </a:r>
          </a:p>
        </p:txBody>
      </p:sp>
    </p:spTree>
    <p:extLst>
      <p:ext uri="{BB962C8B-B14F-4D97-AF65-F5344CB8AC3E}">
        <p14:creationId xmlns:p14="http://schemas.microsoft.com/office/powerpoint/2010/main" val="33661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08CA-BC68-4569-8566-439B7238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00" y="459866"/>
            <a:ext cx="5428800" cy="74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A9229-A117-4D21-99B4-B6EF86A63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7198" r="8401" b="16873"/>
          <a:stretch/>
        </p:blipFill>
        <p:spPr>
          <a:xfrm>
            <a:off x="4563596" y="1429465"/>
            <a:ext cx="3064804" cy="265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1BFCD-3D29-4CB5-91E0-938F94B7A86D}"/>
              </a:ext>
            </a:extLst>
          </p:cNvPr>
          <p:cNvSpPr txBox="1"/>
          <p:nvPr/>
        </p:nvSpPr>
        <p:spPr>
          <a:xfrm>
            <a:off x="1123244" y="5061015"/>
            <a:ext cx="99455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type of soft sweet food made from mixture of flour, sugar, eggs etc.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02D4B4-B12D-42E7-9979-9E6E58D3A286}"/>
              </a:ext>
            </a:extLst>
          </p:cNvPr>
          <p:cNvGrpSpPr/>
          <p:nvPr/>
        </p:nvGrpSpPr>
        <p:grpSpPr>
          <a:xfrm>
            <a:off x="5403278" y="4240998"/>
            <a:ext cx="1385439" cy="665784"/>
            <a:chOff x="7012404" y="2832030"/>
            <a:chExt cx="1385439" cy="797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B8E0E9-90B8-4425-B06B-CFB4AE497F74}"/>
                </a:ext>
              </a:extLst>
            </p:cNvPr>
            <p:cNvSpPr/>
            <p:nvPr/>
          </p:nvSpPr>
          <p:spPr>
            <a:xfrm>
              <a:off x="7012404" y="2922404"/>
              <a:ext cx="1385439" cy="70687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EA7EDF-73A5-4A51-B99C-21278A475551}"/>
                </a:ext>
              </a:extLst>
            </p:cNvPr>
            <p:cNvSpPr txBox="1"/>
            <p:nvPr/>
          </p:nvSpPr>
          <p:spPr>
            <a:xfrm>
              <a:off x="7069853" y="2832030"/>
              <a:ext cx="12705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anose="02020603050405020304" pitchFamily="18" charset="0"/>
                </a:rPr>
                <a:t>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4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8E040-D027-46A1-BE87-2C14B9BC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28" y="391901"/>
            <a:ext cx="5618743" cy="775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03692-D7FD-411D-99F5-8AE38EB28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5" y="1393777"/>
            <a:ext cx="3535709" cy="256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4B282D-B8E3-4BFB-8651-53F2A011FFD5}"/>
              </a:ext>
            </a:extLst>
          </p:cNvPr>
          <p:cNvSpPr txBox="1"/>
          <p:nvPr/>
        </p:nvSpPr>
        <p:spPr>
          <a:xfrm>
            <a:off x="1123244" y="5163938"/>
            <a:ext cx="994551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thing given willingly to someone without payment.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E1E0B-B2F2-495B-8AC4-FA3D392E3B5A}"/>
              </a:ext>
            </a:extLst>
          </p:cNvPr>
          <p:cNvGrpSpPr/>
          <p:nvPr/>
        </p:nvGrpSpPr>
        <p:grpSpPr>
          <a:xfrm>
            <a:off x="5403279" y="4318531"/>
            <a:ext cx="1385439" cy="646331"/>
            <a:chOff x="7012407" y="2832030"/>
            <a:chExt cx="1385439" cy="773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767BF7-BBDF-41E1-9E97-42C524D11CA6}"/>
                </a:ext>
              </a:extLst>
            </p:cNvPr>
            <p:cNvSpPr/>
            <p:nvPr/>
          </p:nvSpPr>
          <p:spPr>
            <a:xfrm>
              <a:off x="7012407" y="2866408"/>
              <a:ext cx="1385439" cy="70687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09A2-FE38-4FFD-979E-23EFF20D3F69}"/>
                </a:ext>
              </a:extLst>
            </p:cNvPr>
            <p:cNvSpPr txBox="1"/>
            <p:nvPr/>
          </p:nvSpPr>
          <p:spPr>
            <a:xfrm>
              <a:off x="7069853" y="2832030"/>
              <a:ext cx="1270543" cy="773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Gift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2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A50F8-B2E4-4C07-9B56-3B237F6C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99" y="481130"/>
            <a:ext cx="1305824" cy="1183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1F18A61-1B59-4ACB-BD7A-E9DFC209980C}"/>
              </a:ext>
            </a:extLst>
          </p:cNvPr>
          <p:cNvSpPr/>
          <p:nvPr/>
        </p:nvSpPr>
        <p:spPr>
          <a:xfrm>
            <a:off x="3921313" y="481130"/>
            <a:ext cx="4349373" cy="516784"/>
          </a:xfrm>
          <a:prstGeom prst="flowChartTerminator">
            <a:avLst/>
          </a:prstGeom>
          <a:gradFill flip="none" rotWithShape="1">
            <a:gsLst>
              <a:gs pos="1000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AD47">
                    <a:lumMod val="89000"/>
                  </a:srgbClr>
                </a:gs>
                <a:gs pos="23000">
                  <a:srgbClr val="70AD47">
                    <a:lumMod val="89000"/>
                  </a:srgbClr>
                </a:gs>
                <a:gs pos="69000">
                  <a:srgbClr val="70AD47">
                    <a:lumMod val="75000"/>
                  </a:srgbClr>
                </a:gs>
                <a:gs pos="97000">
                  <a:srgbClr val="70AD47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cs typeface="NikoshBAN" panose="02000000000000000000" pitchFamily="2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42F80-6620-4994-A932-B54E20A45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54" y="1163180"/>
            <a:ext cx="3364089" cy="453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E815F7-CE53-4ED0-8386-970D1211DD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49" l="0" r="97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12" y="485459"/>
            <a:ext cx="1130368" cy="111868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B8FFB9-7D3E-4C17-887D-16006970DC8E}"/>
              </a:ext>
            </a:extLst>
          </p:cNvPr>
          <p:cNvSpPr/>
          <p:nvPr/>
        </p:nvSpPr>
        <p:spPr>
          <a:xfrm>
            <a:off x="4175794" y="485459"/>
            <a:ext cx="384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6FD54F-2A1E-40CF-8677-E953B5C74BD7}"/>
              </a:ext>
            </a:extLst>
          </p:cNvPr>
          <p:cNvSpPr/>
          <p:nvPr/>
        </p:nvSpPr>
        <p:spPr>
          <a:xfrm>
            <a:off x="3846986" y="1372587"/>
            <a:ext cx="4498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C10CE-7509-414A-9C57-3F5B235AE3F0}"/>
              </a:ext>
            </a:extLst>
          </p:cNvPr>
          <p:cNvSpPr/>
          <p:nvPr/>
        </p:nvSpPr>
        <p:spPr>
          <a:xfrm>
            <a:off x="1993979" y="2131179"/>
            <a:ext cx="3907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1.What is birthday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5DC46-4BF3-4232-A217-581BABEB2AAE}"/>
              </a:ext>
            </a:extLst>
          </p:cNvPr>
          <p:cNvSpPr/>
          <p:nvPr/>
        </p:nvSpPr>
        <p:spPr>
          <a:xfrm>
            <a:off x="1841233" y="2691577"/>
            <a:ext cx="7829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Ans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: A birthday is a day when a person is born.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590D3-7EE9-464E-AF80-9A55ECE8087C}"/>
              </a:ext>
            </a:extLst>
          </p:cNvPr>
          <p:cNvSpPr/>
          <p:nvPr/>
        </p:nvSpPr>
        <p:spPr>
          <a:xfrm>
            <a:off x="1841233" y="4987059"/>
            <a:ext cx="7340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3.Who bring gifts for a child on its birthday?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7D463-5A41-4E9D-BA92-8053DC6762E1}"/>
              </a:ext>
            </a:extLst>
          </p:cNvPr>
          <p:cNvSpPr/>
          <p:nvPr/>
        </p:nvSpPr>
        <p:spPr>
          <a:xfrm>
            <a:off x="1841233" y="5614049"/>
            <a:ext cx="8974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 child’s friends bring gifts on its birthday.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5E727-4D9E-4F07-B5A7-F9BFE850A45A}"/>
              </a:ext>
            </a:extLst>
          </p:cNvPr>
          <p:cNvSpPr txBox="1"/>
          <p:nvPr/>
        </p:nvSpPr>
        <p:spPr>
          <a:xfrm>
            <a:off x="1731221" y="3302192"/>
            <a:ext cx="803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2.What is the most important thing on birthday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F461-06FA-48A9-A72D-C58751BF7C94}"/>
              </a:ext>
            </a:extLst>
          </p:cNvPr>
          <p:cNvSpPr txBox="1"/>
          <p:nvPr/>
        </p:nvSpPr>
        <p:spPr>
          <a:xfrm>
            <a:off x="1731221" y="3929182"/>
            <a:ext cx="9074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Ans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on a birthday is to enjoy the day and spend time with friends and family.</a:t>
            </a:r>
          </a:p>
        </p:txBody>
      </p:sp>
    </p:spTree>
    <p:extLst>
      <p:ext uri="{BB962C8B-B14F-4D97-AF65-F5344CB8AC3E}">
        <p14:creationId xmlns:p14="http://schemas.microsoft.com/office/powerpoint/2010/main" val="15129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8ED80-DBB0-45B3-8571-F81055282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2"/>
          <a:stretch/>
        </p:blipFill>
        <p:spPr>
          <a:xfrm flipH="1">
            <a:off x="1133798" y="413277"/>
            <a:ext cx="1269362" cy="1263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168B901-6927-4565-A9EF-1B14228E12FE}"/>
              </a:ext>
            </a:extLst>
          </p:cNvPr>
          <p:cNvSpPr/>
          <p:nvPr/>
        </p:nvSpPr>
        <p:spPr>
          <a:xfrm>
            <a:off x="3921313" y="413277"/>
            <a:ext cx="4349374" cy="568855"/>
          </a:xfrm>
          <a:prstGeom prst="flowChartTerminator">
            <a:avLst/>
          </a:prstGeom>
          <a:gradFill flip="none" rotWithShape="1">
            <a:gsLst>
              <a:gs pos="1000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AD47">
                    <a:lumMod val="89000"/>
                  </a:srgbClr>
                </a:gs>
                <a:gs pos="23000">
                  <a:srgbClr val="70AD47">
                    <a:lumMod val="89000"/>
                  </a:srgbClr>
                </a:gs>
                <a:gs pos="69000">
                  <a:srgbClr val="70AD47">
                    <a:lumMod val="75000"/>
                  </a:srgbClr>
                </a:gs>
                <a:gs pos="97000">
                  <a:srgbClr val="70AD47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Student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cs typeface="NikoshBAN" panose="02000000000000000000" pitchFamily="2" charset="0"/>
              </a:rPr>
              <a:t>’s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066F4-F611-42E1-8905-2EDDE2B1F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55" y="1163180"/>
            <a:ext cx="3364089" cy="453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6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0C076E-09C2-408F-80E6-C8D5D769D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6118"/>
              </p:ext>
            </p:extLst>
          </p:nvPr>
        </p:nvGraphicFramePr>
        <p:xfrm>
          <a:off x="948594" y="1889195"/>
          <a:ext cx="10351911" cy="4629331"/>
        </p:xfrm>
        <a:graphic>
          <a:graphicData uri="http://schemas.openxmlformats.org/drawingml/2006/table">
            <a:tbl>
              <a:tblPr firstRow="1" bandRow="1"/>
              <a:tblGrid>
                <a:gridCol w="4134419">
                  <a:extLst>
                    <a:ext uri="{9D8B030D-6E8A-4147-A177-3AD203B41FA5}">
                      <a16:colId xmlns:a16="http://schemas.microsoft.com/office/drawing/2014/main" val="3179015185"/>
                    </a:ext>
                  </a:extLst>
                </a:gridCol>
                <a:gridCol w="6217492">
                  <a:extLst>
                    <a:ext uri="{9D8B030D-6E8A-4147-A177-3AD203B41FA5}">
                      <a16:colId xmlns:a16="http://schemas.microsoft.com/office/drawing/2014/main" val="3842234929"/>
                    </a:ext>
                  </a:extLst>
                </a:gridCol>
              </a:tblGrid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   Column-A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Column-B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88424"/>
                  </a:ext>
                </a:extLst>
              </a:tr>
              <a:tr h="87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a)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Blow out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)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to make musical sounds with the voice.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14054"/>
                  </a:ext>
                </a:extLst>
              </a:tr>
              <a:tr h="57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b) Different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ii)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to cover something completely.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90526"/>
                  </a:ext>
                </a:extLst>
              </a:tr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c) Bring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Iii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) to be extinguished by an air.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82379"/>
                  </a:ext>
                </a:extLst>
              </a:tr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d) Wrap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iv) perceive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with eyes.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79156"/>
                  </a:ext>
                </a:extLst>
              </a:tr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e) Sing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v)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without any doubt.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95927"/>
                  </a:ext>
                </a:extLst>
              </a:tr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vi) not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the same.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84910"/>
                  </a:ext>
                </a:extLst>
              </a:tr>
              <a:tr h="47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vii)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to take something to a place.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5486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DB35663-C030-407A-A1EB-1307669B54A4}"/>
              </a:ext>
            </a:extLst>
          </p:cNvPr>
          <p:cNvSpPr/>
          <p:nvPr/>
        </p:nvSpPr>
        <p:spPr>
          <a:xfrm>
            <a:off x="4893733" y="332349"/>
            <a:ext cx="2404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2B2DF3-BB26-4355-BE72-EB49944CB737}"/>
              </a:ext>
            </a:extLst>
          </p:cNvPr>
          <p:cNvCxnSpPr/>
          <p:nvPr/>
        </p:nvCxnSpPr>
        <p:spPr>
          <a:xfrm>
            <a:off x="2991556" y="2641600"/>
            <a:ext cx="2336800" cy="1411111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573FBA-4B42-4F0E-A630-8BE76042AFEC}"/>
              </a:ext>
            </a:extLst>
          </p:cNvPr>
          <p:cNvCxnSpPr>
            <a:cxnSpLocks/>
          </p:cNvCxnSpPr>
          <p:nvPr/>
        </p:nvCxnSpPr>
        <p:spPr>
          <a:xfrm flipV="1">
            <a:off x="2291644" y="2562123"/>
            <a:ext cx="3022600" cy="2642055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29ACF4-9842-46A0-B191-2A7F46606676}"/>
              </a:ext>
            </a:extLst>
          </p:cNvPr>
          <p:cNvCxnSpPr>
            <a:cxnSpLocks/>
          </p:cNvCxnSpPr>
          <p:nvPr/>
        </p:nvCxnSpPr>
        <p:spPr>
          <a:xfrm flipV="1">
            <a:off x="2534356" y="3499555"/>
            <a:ext cx="2794000" cy="1125819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10E7E6-AC23-4E6B-BF4A-A1B97FFB5B8A}"/>
              </a:ext>
            </a:extLst>
          </p:cNvPr>
          <p:cNvCxnSpPr>
            <a:cxnSpLocks/>
          </p:cNvCxnSpPr>
          <p:nvPr/>
        </p:nvCxnSpPr>
        <p:spPr>
          <a:xfrm>
            <a:off x="2534356" y="4039510"/>
            <a:ext cx="2703688" cy="2175438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D2BCF4-F847-4E97-B859-7557AFE9723F}"/>
              </a:ext>
            </a:extLst>
          </p:cNvPr>
          <p:cNvCxnSpPr>
            <a:cxnSpLocks/>
          </p:cNvCxnSpPr>
          <p:nvPr/>
        </p:nvCxnSpPr>
        <p:spPr>
          <a:xfrm>
            <a:off x="3067756" y="3575756"/>
            <a:ext cx="2260600" cy="2158345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4FC270-708A-41C4-9028-DBBD2D5DA154}"/>
              </a:ext>
            </a:extLst>
          </p:cNvPr>
          <p:cNvSpPr txBox="1"/>
          <p:nvPr/>
        </p:nvSpPr>
        <p:spPr>
          <a:xfrm>
            <a:off x="683305" y="1228813"/>
            <a:ext cx="10882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Match the words of the column A with their meanings in column 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207775-97E7-46E6-97FA-98A7C87CF3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134" y="339474"/>
            <a:ext cx="1054888" cy="892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5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34B5A-18C3-4453-B151-E65FE8935F25}"/>
              </a:ext>
            </a:extLst>
          </p:cNvPr>
          <p:cNvSpPr/>
          <p:nvPr/>
        </p:nvSpPr>
        <p:spPr>
          <a:xfrm>
            <a:off x="4926449" y="32405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A77BA-E687-4382-8678-FF328E751E94}"/>
              </a:ext>
            </a:extLst>
          </p:cNvPr>
          <p:cNvSpPr txBox="1"/>
          <p:nvPr/>
        </p:nvSpPr>
        <p:spPr>
          <a:xfrm>
            <a:off x="3782315" y="893832"/>
            <a:ext cx="4690875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79315-75DF-4A24-AA79-7A8C01D4F2B0}"/>
              </a:ext>
            </a:extLst>
          </p:cNvPr>
          <p:cNvSpPr txBox="1"/>
          <p:nvPr/>
        </p:nvSpPr>
        <p:spPr>
          <a:xfrm>
            <a:off x="1138723" y="2394071"/>
            <a:ext cx="10381957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a. A birthday is a  ----------- day to a person.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b. We  -----------  special foods on birthday party.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c. We light  ----------- on the birthday cake.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d. Candles are ------------ on the birthday cake.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         TimesNew Roman"/>
              </a:rPr>
              <a:t>e.This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         TimesNew Roman"/>
              </a:rPr>
              <a:t> is the day when someone was------------ 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63183-F3D5-4620-9EC9-A7BB999DA292}"/>
              </a:ext>
            </a:extLst>
          </p:cNvPr>
          <p:cNvGrpSpPr/>
          <p:nvPr/>
        </p:nvGrpSpPr>
        <p:grpSpPr>
          <a:xfrm>
            <a:off x="1294967" y="1605437"/>
            <a:ext cx="9665569" cy="628620"/>
            <a:chOff x="1241320" y="3526587"/>
            <a:chExt cx="9751365" cy="6286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BF1A58-ABEB-4763-8FFB-39EBE70D2598}"/>
                </a:ext>
              </a:extLst>
            </p:cNvPr>
            <p:cNvSpPr/>
            <p:nvPr/>
          </p:nvSpPr>
          <p:spPr>
            <a:xfrm>
              <a:off x="3185044" y="3533056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561CCF-AEB1-47D3-889D-CEFC975D2DFC}"/>
                </a:ext>
              </a:extLst>
            </p:cNvPr>
            <p:cNvSpPr/>
            <p:nvPr/>
          </p:nvSpPr>
          <p:spPr>
            <a:xfrm>
              <a:off x="1241320" y="3529908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AE4AEC-7CDD-482E-96AB-471B97F8E745}"/>
                </a:ext>
              </a:extLst>
            </p:cNvPr>
            <p:cNvSpPr/>
            <p:nvPr/>
          </p:nvSpPr>
          <p:spPr>
            <a:xfrm>
              <a:off x="5128767" y="3532144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93541B-7EF9-4484-A581-9414D71E451C}"/>
                </a:ext>
              </a:extLst>
            </p:cNvPr>
            <p:cNvSpPr/>
            <p:nvPr/>
          </p:nvSpPr>
          <p:spPr>
            <a:xfrm>
              <a:off x="8744987" y="3530934"/>
              <a:ext cx="2247698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64E769-6B20-48E6-AC1C-B45AD3DABBEA}"/>
                </a:ext>
              </a:extLst>
            </p:cNvPr>
            <p:cNvSpPr/>
            <p:nvPr/>
          </p:nvSpPr>
          <p:spPr>
            <a:xfrm>
              <a:off x="7072491" y="3526587"/>
              <a:ext cx="1672496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0ACD2A-9098-450A-98DD-4521CD82BD56}"/>
              </a:ext>
            </a:extLst>
          </p:cNvPr>
          <p:cNvSpPr txBox="1"/>
          <p:nvPr/>
        </p:nvSpPr>
        <p:spPr>
          <a:xfrm>
            <a:off x="3374046" y="1596366"/>
            <a:ext cx="162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E7A7E-3A2F-4A2D-82BA-38F69335A3EA}"/>
              </a:ext>
            </a:extLst>
          </p:cNvPr>
          <p:cNvSpPr txBox="1"/>
          <p:nvPr/>
        </p:nvSpPr>
        <p:spPr>
          <a:xfrm>
            <a:off x="7017736" y="1576607"/>
            <a:ext cx="17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8C7DC-D42A-4942-AB54-5A4196C56C1A}"/>
              </a:ext>
            </a:extLst>
          </p:cNvPr>
          <p:cNvSpPr txBox="1"/>
          <p:nvPr/>
        </p:nvSpPr>
        <p:spPr>
          <a:xfrm>
            <a:off x="5246613" y="1605437"/>
            <a:ext cx="171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E91A5-60AA-4FB4-AA7B-375E96D17D69}"/>
              </a:ext>
            </a:extLst>
          </p:cNvPr>
          <p:cNvSpPr txBox="1"/>
          <p:nvPr/>
        </p:nvSpPr>
        <p:spPr>
          <a:xfrm>
            <a:off x="8789711" y="1542006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D7092-EC5F-4B11-8EA6-807B9AF3DE37}"/>
              </a:ext>
            </a:extLst>
          </p:cNvPr>
          <p:cNvSpPr txBox="1"/>
          <p:nvPr/>
        </p:nvSpPr>
        <p:spPr>
          <a:xfrm>
            <a:off x="1396013" y="1624124"/>
            <a:ext cx="173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C7D01-C819-45CF-8D59-D15897ECAB7F}"/>
              </a:ext>
            </a:extLst>
          </p:cNvPr>
          <p:cNvSpPr txBox="1"/>
          <p:nvPr/>
        </p:nvSpPr>
        <p:spPr>
          <a:xfrm>
            <a:off x="9808944" y="2236822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6F028-AD4E-4F4F-9F52-E1965A4DE729}"/>
              </a:ext>
            </a:extLst>
          </p:cNvPr>
          <p:cNvSpPr txBox="1"/>
          <p:nvPr/>
        </p:nvSpPr>
        <p:spPr>
          <a:xfrm>
            <a:off x="4311564" y="2308196"/>
            <a:ext cx="167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         TimesNew Roman"/>
              </a:rPr>
              <a:t>special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666EF-B213-418F-97C6-4D359198B7F6}"/>
              </a:ext>
            </a:extLst>
          </p:cNvPr>
          <p:cNvSpPr txBox="1"/>
          <p:nvPr/>
        </p:nvSpPr>
        <p:spPr>
          <a:xfrm>
            <a:off x="2846162" y="3059454"/>
            <a:ext cx="2080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         TimesNew Roman"/>
              </a:rPr>
              <a:t>eat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0DE92A-05DB-49DC-A800-33D353B7AE6B}"/>
              </a:ext>
            </a:extLst>
          </p:cNvPr>
          <p:cNvSpPr txBox="1"/>
          <p:nvPr/>
        </p:nvSpPr>
        <p:spPr>
          <a:xfrm>
            <a:off x="3886305" y="4425284"/>
            <a:ext cx="167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         TimesNew Roman"/>
              </a:rPr>
              <a:t>placed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1B381D-C685-4190-8EAF-2941BE4D95EF}"/>
              </a:ext>
            </a:extLst>
          </p:cNvPr>
          <p:cNvSpPr txBox="1"/>
          <p:nvPr/>
        </p:nvSpPr>
        <p:spPr>
          <a:xfrm>
            <a:off x="7694257" y="5158397"/>
            <a:ext cx="180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         TimesNew Roman"/>
              </a:rPr>
              <a:t>born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F6AF8-9F40-4260-BACA-9314A5762CAE}"/>
              </a:ext>
            </a:extLst>
          </p:cNvPr>
          <p:cNvSpPr txBox="1"/>
          <p:nvPr/>
        </p:nvSpPr>
        <p:spPr>
          <a:xfrm>
            <a:off x="3297816" y="3754634"/>
            <a:ext cx="177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         TimesNew Roman"/>
              </a:rPr>
              <a:t>candles</a:t>
            </a:r>
          </a:p>
        </p:txBody>
      </p:sp>
    </p:spTree>
    <p:extLst>
      <p:ext uri="{BB962C8B-B14F-4D97-AF65-F5344CB8AC3E}">
        <p14:creationId xmlns:p14="http://schemas.microsoft.com/office/powerpoint/2010/main" val="29733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FB3BD5-81B5-4EF8-9819-A42D35D1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358422"/>
            <a:ext cx="11571112" cy="6141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2F7575-668B-469D-9DB9-C24D3EAAF0D2}"/>
              </a:ext>
            </a:extLst>
          </p:cNvPr>
          <p:cNvSpPr txBox="1"/>
          <p:nvPr/>
        </p:nvSpPr>
        <p:spPr>
          <a:xfrm>
            <a:off x="3327067" y="2328246"/>
            <a:ext cx="5853954" cy="16596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00" b="1" dirty="0">
                <a:ln/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rPr>
              <a:t>Welcome</a:t>
            </a:r>
            <a:endParaRPr lang="en-US" sz="900" b="1" dirty="0">
              <a:ln/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53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F4C0D5-E210-44F2-ABED-8281994D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3" y="720633"/>
            <a:ext cx="1758516" cy="123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094D5-860D-43B3-A8E2-80DA7267A281}"/>
              </a:ext>
            </a:extLst>
          </p:cNvPr>
          <p:cNvSpPr txBox="1"/>
          <p:nvPr/>
        </p:nvSpPr>
        <p:spPr>
          <a:xfrm>
            <a:off x="3847306" y="540010"/>
            <a:ext cx="44973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9D59D-E14D-4F40-B419-182EB26D87FA}"/>
              </a:ext>
            </a:extLst>
          </p:cNvPr>
          <p:cNvSpPr txBox="1"/>
          <p:nvPr/>
        </p:nvSpPr>
        <p:spPr>
          <a:xfrm>
            <a:off x="2652888" y="2890391"/>
            <a:ext cx="6886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Write five  sentences  about “Your birthday party”</a:t>
            </a:r>
          </a:p>
        </p:txBody>
      </p:sp>
    </p:spTree>
    <p:extLst>
      <p:ext uri="{BB962C8B-B14F-4D97-AF65-F5344CB8AC3E}">
        <p14:creationId xmlns:p14="http://schemas.microsoft.com/office/powerpoint/2010/main" val="1084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0BF39-3C06-4C7D-9CCF-E82C7CAC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56" y="667924"/>
            <a:ext cx="9797887" cy="552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2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43A7C-EE5F-4F8E-A020-0A4DDDA55ACB}"/>
              </a:ext>
            </a:extLst>
          </p:cNvPr>
          <p:cNvGrpSpPr/>
          <p:nvPr/>
        </p:nvGrpSpPr>
        <p:grpSpPr>
          <a:xfrm>
            <a:off x="676239" y="722077"/>
            <a:ext cx="6006983" cy="5413845"/>
            <a:chOff x="503581" y="486443"/>
            <a:chExt cx="6006983" cy="54138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1EF170-4419-4276-817D-38FD503E089D}"/>
                </a:ext>
              </a:extLst>
            </p:cNvPr>
            <p:cNvSpPr txBox="1"/>
            <p:nvPr/>
          </p:nvSpPr>
          <p:spPr>
            <a:xfrm>
              <a:off x="503581" y="3899740"/>
              <a:ext cx="4956313" cy="200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Md. Jashim Uddin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Assistant Teacher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Narayanpur Govt. Primary School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Chauddagram, Cumilla</a:t>
              </a:r>
              <a:r>
                <a:rPr kumimoji="0" lang="en-US" sz="2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Times New Roman" pitchFamily="18" charset="0"/>
                </a:rPr>
                <a:t>jashimuddinmasum@gmail.com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C19A9B-4905-4A74-BD71-CF974A983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1436" y="1633572"/>
              <a:ext cx="829128" cy="35908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BBF379-643B-4BFF-930E-E1C4FAE0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164" y="486443"/>
              <a:ext cx="3609145" cy="3688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7DAA83-A1E6-412E-8895-B88A6C7A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4266" y="1309511"/>
              <a:ext cx="1845255" cy="186266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5D09FB-5C52-4805-AF90-CF0C1D8AB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69" y="849936"/>
            <a:ext cx="2471820" cy="311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354039-3D16-4FD6-AE56-0AA052080B4F}"/>
              </a:ext>
            </a:extLst>
          </p:cNvPr>
          <p:cNvSpPr txBox="1"/>
          <p:nvPr/>
        </p:nvSpPr>
        <p:spPr>
          <a:xfrm>
            <a:off x="8596136" y="4135374"/>
            <a:ext cx="2246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Class: Five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Sub: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Unit: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Lesson: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Book Antiqua" panose="0204060205030503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Book Antiqua" panose="0204060205030503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Time: 45 Mins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42DB9-7779-4D29-8B87-08D4D663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973" y="490436"/>
            <a:ext cx="4886053" cy="773625"/>
          </a:xfrm>
          <a:prstGeom prst="rect">
            <a:avLst/>
          </a:prstGeom>
        </p:spPr>
      </p:pic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7C04531E-3F86-4FCD-83D0-D8C8954DFF30}"/>
              </a:ext>
            </a:extLst>
          </p:cNvPr>
          <p:cNvSpPr/>
          <p:nvPr/>
        </p:nvSpPr>
        <p:spPr>
          <a:xfrm>
            <a:off x="2525926" y="5593939"/>
            <a:ext cx="7140145" cy="724425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Book Antiqua" pitchFamily="18" charset="0"/>
              </a:rPr>
              <a:t>What do you see in the video?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Diana and Roma Happy Birthday Song (Official Music Video[3]">
            <a:hlinkClick r:id="" action="ppaction://media"/>
            <a:extLst>
              <a:ext uri="{FF2B5EF4-FFF2-40B4-BE49-F238E27FC236}">
                <a16:creationId xmlns:a16="http://schemas.microsoft.com/office/drawing/2014/main" id="{B32516CC-4B55-41C6-8626-1F9EF4266E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7999" y="1714500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83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522B-6871-475F-B1E6-1173812FE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53" b="60201"/>
          <a:stretch/>
        </p:blipFill>
        <p:spPr>
          <a:xfrm>
            <a:off x="925690" y="939800"/>
            <a:ext cx="1682044" cy="113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D41F7-5F67-48EA-AC96-B3E597732949}"/>
              </a:ext>
            </a:extLst>
          </p:cNvPr>
          <p:cNvSpPr txBox="1"/>
          <p:nvPr/>
        </p:nvSpPr>
        <p:spPr>
          <a:xfrm>
            <a:off x="2792577" y="555977"/>
            <a:ext cx="5967601" cy="822305"/>
          </a:xfrm>
          <a:prstGeom prst="wedgeEllipseCallout">
            <a:avLst>
              <a:gd name="adj1" fmla="val 33324"/>
              <a:gd name="adj2" fmla="val 124774"/>
            </a:avLst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Today we will read</a:t>
            </a:r>
            <a:endParaRPr lang="en-US" sz="100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C828-CEDA-45D2-860F-FFCCFD98A846}"/>
              </a:ext>
            </a:extLst>
          </p:cNvPr>
          <p:cNvSpPr txBox="1"/>
          <p:nvPr/>
        </p:nvSpPr>
        <p:spPr>
          <a:xfrm>
            <a:off x="3238058" y="4847550"/>
            <a:ext cx="5715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anose="02040602050305030304" pitchFamily="18" charset="0"/>
              </a:rPr>
              <a:t>Unit-15, Lesson-1 (A)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anose="02040602050305030304" pitchFamily="18" charset="0"/>
              </a:rPr>
              <a:t> A person’s.......... and family.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anose="02040602050305030304" pitchFamily="18" charset="0"/>
              </a:rPr>
              <a:t>      Page -58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BE2D9-5E2F-41D3-9FD8-6081E7255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5"/>
          <a:stretch/>
        </p:blipFill>
        <p:spPr>
          <a:xfrm>
            <a:off x="3710334" y="2245232"/>
            <a:ext cx="4132086" cy="23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1C9B7B-9C51-4FF6-8207-88A729DC6C82}"/>
              </a:ext>
            </a:extLst>
          </p:cNvPr>
          <p:cNvSpPr txBox="1"/>
          <p:nvPr/>
        </p:nvSpPr>
        <p:spPr>
          <a:xfrm>
            <a:off x="987765" y="3191934"/>
            <a:ext cx="102164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3.4.1- understand statement made by the teacher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and students.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1.1.1- say words, phrases and sentences with     proper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sound and stress.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5.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.1- read silently with understanding  paragraph.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092BE-2C96-4C98-BC6B-CBDE82D8A556}"/>
              </a:ext>
            </a:extLst>
          </p:cNvPr>
          <p:cNvSpPr txBox="1"/>
          <p:nvPr/>
        </p:nvSpPr>
        <p:spPr>
          <a:xfrm>
            <a:off x="1702120" y="2074236"/>
            <a:ext cx="8731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By the end of the lesson students will be able to</a:t>
            </a:r>
            <a:r>
              <a:rPr kumimoji="0" lang="en-US" sz="3200" b="1" i="0" u="sng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anose="02040602050305030304" pitchFamily="18" charset="0"/>
                <a:cs typeface="NikoshBAN" panose="02000000000000000000" pitchFamily="2" charset="0"/>
              </a:rPr>
              <a:t>…</a:t>
            </a:r>
            <a:endParaRPr kumimoji="0" lang="en-US" sz="2800" b="1" i="0" u="sng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F3615E-8BC7-436E-A71D-12D8BC7B9666}"/>
              </a:ext>
            </a:extLst>
          </p:cNvPr>
          <p:cNvGrpSpPr/>
          <p:nvPr/>
        </p:nvGrpSpPr>
        <p:grpSpPr>
          <a:xfrm>
            <a:off x="3047988" y="534390"/>
            <a:ext cx="6096000" cy="1154262"/>
            <a:chOff x="3296356" y="387051"/>
            <a:chExt cx="6096000" cy="11542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B81084-2DBD-4D92-8699-1722D99FC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t="10535" r="5472" b="14732"/>
            <a:stretch/>
          </p:blipFill>
          <p:spPr>
            <a:xfrm>
              <a:off x="3583229" y="387051"/>
              <a:ext cx="5522253" cy="1154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1B5EFB-463C-46C2-8EDC-3B27B32A4799}"/>
                </a:ext>
              </a:extLst>
            </p:cNvPr>
            <p:cNvSpPr txBox="1"/>
            <p:nvPr/>
          </p:nvSpPr>
          <p:spPr>
            <a:xfrm>
              <a:off x="3296356" y="585739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Learning outcomes</a:t>
              </a: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NikoshBAN" pitchFamily="2" charset="0"/>
                </a:rPr>
                <a:t> 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A47B1-52BD-4EEA-917C-A38749092514}"/>
              </a:ext>
            </a:extLst>
          </p:cNvPr>
          <p:cNvSpPr txBox="1"/>
          <p:nvPr/>
        </p:nvSpPr>
        <p:spPr>
          <a:xfrm>
            <a:off x="3289920" y="5914321"/>
            <a:ext cx="561215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A4776-EBE7-4E04-A969-F7BB62738713}"/>
              </a:ext>
            </a:extLst>
          </p:cNvPr>
          <p:cNvSpPr txBox="1"/>
          <p:nvPr/>
        </p:nvSpPr>
        <p:spPr>
          <a:xfrm>
            <a:off x="2675459" y="360028"/>
            <a:ext cx="68410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Let’s see the picture and think about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CD53C-8CD7-44A0-83F5-C6D039F5674C}"/>
              </a:ext>
            </a:extLst>
          </p:cNvPr>
          <p:cNvSpPr txBox="1"/>
          <p:nvPr/>
        </p:nvSpPr>
        <p:spPr>
          <a:xfrm>
            <a:off x="3140434" y="5328422"/>
            <a:ext cx="591112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What is happening in the picture?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068D3-E366-4632-B970-686069BB4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8"/>
          <a:stretch/>
        </p:blipFill>
        <p:spPr>
          <a:xfrm>
            <a:off x="2570328" y="1588991"/>
            <a:ext cx="7051331" cy="368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8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DE29C9-C3B6-476C-93C5-8444B1B72F22}"/>
              </a:ext>
            </a:extLst>
          </p:cNvPr>
          <p:cNvSpPr txBox="1"/>
          <p:nvPr/>
        </p:nvSpPr>
        <p:spPr>
          <a:xfrm>
            <a:off x="3541980" y="5295455"/>
            <a:ext cx="51080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Who are there in the picture?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9C2ED-22EB-460B-BCC3-F2478D74AF56}"/>
              </a:ext>
            </a:extLst>
          </p:cNvPr>
          <p:cNvSpPr txBox="1"/>
          <p:nvPr/>
        </p:nvSpPr>
        <p:spPr>
          <a:xfrm>
            <a:off x="2601020" y="366054"/>
            <a:ext cx="698993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Let’s see the picture and think about 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26B6F-AC38-480D-AAA6-48208B35D4BC}"/>
              </a:ext>
            </a:extLst>
          </p:cNvPr>
          <p:cNvSpPr txBox="1"/>
          <p:nvPr/>
        </p:nvSpPr>
        <p:spPr>
          <a:xfrm>
            <a:off x="3144147" y="5880230"/>
            <a:ext cx="59036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What is written top of the picture?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88CDC9-42F2-4C44-B25B-D7B6AB525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8"/>
          <a:stretch/>
        </p:blipFill>
        <p:spPr>
          <a:xfrm>
            <a:off x="2570325" y="1588991"/>
            <a:ext cx="7051331" cy="368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6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90710-82D9-4412-9D2D-D987F7BAE886}"/>
              </a:ext>
            </a:extLst>
          </p:cNvPr>
          <p:cNvSpPr txBox="1"/>
          <p:nvPr/>
        </p:nvSpPr>
        <p:spPr>
          <a:xfrm>
            <a:off x="3065631" y="4595745"/>
            <a:ext cx="59036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these packets look like?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70379-6F39-4BBE-9DA3-5E5B2A3BC3A3}"/>
              </a:ext>
            </a:extLst>
          </p:cNvPr>
          <p:cNvSpPr txBox="1"/>
          <p:nvPr/>
        </p:nvSpPr>
        <p:spPr>
          <a:xfrm>
            <a:off x="2189397" y="404285"/>
            <a:ext cx="781320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Now let’s see the picture and think about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0FB40-CEAC-4785-A313-5BF667ABE57B}"/>
              </a:ext>
            </a:extLst>
          </p:cNvPr>
          <p:cNvSpPr txBox="1"/>
          <p:nvPr/>
        </p:nvSpPr>
        <p:spPr>
          <a:xfrm>
            <a:off x="3144154" y="5227608"/>
            <a:ext cx="59036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with these packets?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0E14B-A384-4523-8051-95FEA535B5AC}"/>
              </a:ext>
            </a:extLst>
          </p:cNvPr>
          <p:cNvSpPr txBox="1"/>
          <p:nvPr/>
        </p:nvSpPr>
        <p:spPr>
          <a:xfrm>
            <a:off x="3144154" y="5669255"/>
            <a:ext cx="59036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we present these to others?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404C9C-94AC-4979-92D0-09E02DE97956}"/>
              </a:ext>
            </a:extLst>
          </p:cNvPr>
          <p:cNvGrpSpPr/>
          <p:nvPr/>
        </p:nvGrpSpPr>
        <p:grpSpPr>
          <a:xfrm>
            <a:off x="2592747" y="1544598"/>
            <a:ext cx="7762696" cy="2641694"/>
            <a:chOff x="2513725" y="1452778"/>
            <a:chExt cx="7762696" cy="26416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0D5764-B7FE-4FE2-9DB6-BFE9C3C5A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7" t="12274" r="9566" b="22705"/>
            <a:stretch/>
          </p:blipFill>
          <p:spPr>
            <a:xfrm>
              <a:off x="7109247" y="1882633"/>
              <a:ext cx="3167174" cy="21850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3D583CD-7059-4B52-AA1F-5CB29B873C28}"/>
                </a:ext>
              </a:extLst>
            </p:cNvPr>
            <p:cNvGrpSpPr/>
            <p:nvPr/>
          </p:nvGrpSpPr>
          <p:grpSpPr>
            <a:xfrm>
              <a:off x="2513725" y="1452778"/>
              <a:ext cx="4410482" cy="2641694"/>
              <a:chOff x="2513725" y="1452778"/>
              <a:chExt cx="4410482" cy="264169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ED6B678-71B8-47A5-87C6-7C13852C3F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9" t="5496" r="18291" b="5393"/>
              <a:stretch/>
            </p:blipFill>
            <p:spPr>
              <a:xfrm>
                <a:off x="2513725" y="1452778"/>
                <a:ext cx="2253938" cy="264169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000E88-0561-4C89-988C-84FBB1030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2703" y="1965317"/>
                <a:ext cx="1971504" cy="210239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2839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524</Words>
  <Application>Microsoft Office PowerPoint</Application>
  <PresentationFormat>Widescreen</PresentationFormat>
  <Paragraphs>88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         TimesNew Roman</vt:lpstr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Jshim</dc:creator>
  <cp:lastModifiedBy>Jshim</cp:lastModifiedBy>
  <cp:revision>12</cp:revision>
  <dcterms:created xsi:type="dcterms:W3CDTF">2021-12-13T09:26:54Z</dcterms:created>
  <dcterms:modified xsi:type="dcterms:W3CDTF">2021-12-15T04:41:04Z</dcterms:modified>
</cp:coreProperties>
</file>