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6" r:id="rId2"/>
    <p:sldId id="297" r:id="rId3"/>
    <p:sldId id="298" r:id="rId4"/>
    <p:sldId id="292" r:id="rId5"/>
    <p:sldId id="301" r:id="rId6"/>
    <p:sldId id="308" r:id="rId7"/>
    <p:sldId id="291" r:id="rId8"/>
    <p:sldId id="286" r:id="rId9"/>
    <p:sldId id="290" r:id="rId10"/>
    <p:sldId id="289" r:id="rId11"/>
    <p:sldId id="288" r:id="rId12"/>
    <p:sldId id="287" r:id="rId13"/>
    <p:sldId id="285" r:id="rId14"/>
    <p:sldId id="305" r:id="rId15"/>
    <p:sldId id="284" r:id="rId16"/>
    <p:sldId id="281" r:id="rId17"/>
    <p:sldId id="280" r:id="rId18"/>
    <p:sldId id="283" r:id="rId19"/>
    <p:sldId id="300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1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54333-962F-4361-9D87-42672C6DBDA4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EAF7C-BCC6-4718-A16D-7CF18C74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5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fi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2C58EF-7C17-4589-A8A8-AB8004D91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99"/>
            <a:ext cx="9144000" cy="64008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82512-DD7D-42BC-B1E8-4A92F3580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599"/>
            <a:ext cx="1676400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8106B-ADDC-4443-B59D-CDE4D8759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47940"/>
            <a:ext cx="1905000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BC0D5-B7AD-4730-ABEC-E82D053C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6" y="9677402"/>
            <a:ext cx="2819400" cy="1676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A77B2B-E98C-453B-BE33-115A11FEACB3}"/>
              </a:ext>
            </a:extLst>
          </p:cNvPr>
          <p:cNvSpPr/>
          <p:nvPr/>
        </p:nvSpPr>
        <p:spPr>
          <a:xfrm>
            <a:off x="2300384" y="1904999"/>
            <a:ext cx="45432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err="1">
                <a:ln/>
                <a:solidFill>
                  <a:srgbClr val="FF0000"/>
                </a:solidFill>
                <a:effectLst/>
              </a:rPr>
              <a:t>স্বাগতম</a:t>
            </a:r>
            <a:endParaRPr lang="en-US" sz="9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3706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31E7EB-F9B8-49A0-BE1B-4F215E31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553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146" name="Picture 2" descr="C:\Users\CC\Pictures\80 page b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2955"/>
            <a:ext cx="5987426" cy="4176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960418" y="5042621"/>
            <a:ext cx="5029200" cy="1066800"/>
          </a:xfrm>
          <a:prstGeom prst="ellipse">
            <a:avLst/>
          </a:prstGeom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সাপে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060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E8122B-61D6-49A9-90D5-AEDA3C31B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" y="152400"/>
            <a:ext cx="8915400" cy="6553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170" name="Picture 2" descr="C:\Users\CC\Pictures\Capture 80-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15085" r="12021" b="7461"/>
          <a:stretch/>
        </p:blipFill>
        <p:spPr bwMode="auto">
          <a:xfrm>
            <a:off x="2001981" y="990600"/>
            <a:ext cx="5153892" cy="3699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960418" y="5115388"/>
            <a:ext cx="5029200" cy="10668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এড়িয়ে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06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3EF5A1-B14F-4B15-B433-19431BE91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629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8194" name="Picture 2" descr="C:\Users\CC\Pictures\80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" b="5932"/>
          <a:stretch/>
        </p:blipFill>
        <p:spPr bwMode="auto">
          <a:xfrm>
            <a:off x="1528128" y="2057400"/>
            <a:ext cx="6087744" cy="383078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782234-811D-4B6B-9089-7A9B389A37B4}"/>
              </a:ext>
            </a:extLst>
          </p:cNvPr>
          <p:cNvSpPr/>
          <p:nvPr/>
        </p:nvSpPr>
        <p:spPr>
          <a:xfrm>
            <a:off x="1130120" y="567035"/>
            <a:ext cx="63578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এসো জেনে নিই</a:t>
            </a:r>
            <a:endParaRPr lang="en-US" sz="80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706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CB7F94-6064-4609-9656-612B59C72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629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35801"/>
              </p:ext>
            </p:extLst>
          </p:nvPr>
        </p:nvGraphicFramePr>
        <p:xfrm>
          <a:off x="342900" y="2343382"/>
          <a:ext cx="8458200" cy="431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1474"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দুর্ঘটনা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en-US" sz="4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>
                          <a:latin typeface="NikoshBAN" pitchFamily="2" charset="0"/>
                          <a:cs typeface="NikoshBAN" pitchFamily="2" charset="0"/>
                        </a:rPr>
                        <a:t>প্রতিরোধ</a:t>
                      </a:r>
                      <a:r>
                        <a:rPr lang="en-US" sz="4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4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838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NikoshBAN" pitchFamily="2" charset="0"/>
                          <a:cs typeface="NikoshBAN" pitchFamily="2" charset="0"/>
                        </a:rPr>
                        <a:t>পানিতে</a:t>
                      </a:r>
                      <a:r>
                        <a:rPr lang="en-US" sz="4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>
                          <a:latin typeface="NikoshBAN" pitchFamily="2" charset="0"/>
                          <a:cs typeface="NikoshBAN" pitchFamily="2" charset="0"/>
                        </a:rPr>
                        <a:t>ডোবা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186">
                <a:tc>
                  <a:txBody>
                    <a:bodyPr/>
                    <a:lstStyle/>
                    <a:p>
                      <a:r>
                        <a:rPr lang="en-US" sz="4800" dirty="0" err="1">
                          <a:latin typeface="NikoshBAN" pitchFamily="2" charset="0"/>
                          <a:cs typeface="NikoshBAN" pitchFamily="2" charset="0"/>
                        </a:rPr>
                        <a:t>সাপে</a:t>
                      </a:r>
                      <a:r>
                        <a:rPr lang="en-US" sz="4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dirty="0" err="1">
                          <a:latin typeface="NikoshBAN" pitchFamily="2" charset="0"/>
                          <a:cs typeface="NikoshBAN" pitchFamily="2" charset="0"/>
                        </a:rPr>
                        <a:t>কাটা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429403" y="198120"/>
            <a:ext cx="5715000" cy="152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2D1E3-B2B7-4A90-8634-8E1F1D023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67" y="247766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706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E947E0-F8E1-4195-9132-22CBA7601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67800" cy="6800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1102" y="3581400"/>
            <a:ext cx="9036698" cy="3048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ডোবা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সাপে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কাটা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278" y="990600"/>
            <a:ext cx="4484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3B499-7976-4E3D-9472-1AAB35F09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22" y="57539"/>
            <a:ext cx="43434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109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FCE0F9-48AB-48E6-B90B-4F1AE0D5E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34450" cy="6629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1266" name="Picture 2" descr="C:\Users\CC\Pictures\80pa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5" b="84517"/>
          <a:stretch/>
        </p:blipFill>
        <p:spPr bwMode="auto">
          <a:xfrm>
            <a:off x="609600" y="1905000"/>
            <a:ext cx="716781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C\Pictures\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r="10408" b="73084"/>
          <a:stretch/>
        </p:blipFill>
        <p:spPr bwMode="auto">
          <a:xfrm>
            <a:off x="773767" y="3640105"/>
            <a:ext cx="6967880" cy="17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81000"/>
            <a:ext cx="58674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B587E-0F35-48F1-8D9E-806852968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76225"/>
            <a:ext cx="2628900" cy="173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706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122" name="Picture 2" descr="C:\Users\CC\Pictures\4 bigg 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9" y="1600200"/>
            <a:ext cx="837550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3599" y="152400"/>
            <a:ext cx="8636801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সংযোগ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06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F5CE5A-5BB2-4D58-87BC-490C31F20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2" y="76200"/>
            <a:ext cx="8884916" cy="6629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050" name="Picture 2" descr="C:\Users\CC\Pictures\4 bigg 80 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557258" cy="450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69301C-3F44-444D-9CFB-9C0A55161FEC}"/>
              </a:ext>
            </a:extLst>
          </p:cNvPr>
          <p:cNvSpPr/>
          <p:nvPr/>
        </p:nvSpPr>
        <p:spPr>
          <a:xfrm>
            <a:off x="990600" y="457200"/>
            <a:ext cx="6960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এসো বইয়ের সাথে মিলাই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706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2349FD-671E-443C-8705-90EEEF3C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799" cy="67055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2290" name="Picture 2" descr="C:\Users\CC\Pictures\80pa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91" r="29763"/>
          <a:stretch/>
        </p:blipFill>
        <p:spPr bwMode="auto">
          <a:xfrm>
            <a:off x="228600" y="2918538"/>
            <a:ext cx="7299818" cy="20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C\Pictures\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6" r="30063"/>
          <a:stretch/>
        </p:blipFill>
        <p:spPr bwMode="auto">
          <a:xfrm>
            <a:off x="491867" y="5005161"/>
            <a:ext cx="725271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B76AEE-871C-4423-84AB-F9C6F77BB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99071"/>
            <a:ext cx="1809750" cy="253365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73706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5A8CA1-1E4E-47E4-881F-39674D51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067799" cy="6705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Picture 2" descr="How to draw a hut/house.Step by step(easy draw) | Social Useful Stuff -  Handy Ti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39" y="152400"/>
            <a:ext cx="3826934" cy="2152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8200" y="342900"/>
            <a:ext cx="4109412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819400"/>
            <a:ext cx="7467600" cy="19812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সাপে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48469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1BCC75-2AD3-41B9-A599-D6B5C3FDD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8594"/>
            <a:ext cx="8991599" cy="67408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1" y="23622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ফারহানা রহমান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bn-IN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জগদল স পা বি</a:t>
            </a:r>
          </a:p>
          <a:p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বীরগঞ্জ,দিনাজপুর।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943A1-FE26-4E58-9A5E-4C1E09F2A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13513"/>
            <a:ext cx="3173230" cy="42309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2525BD-1FE0-492A-BEA9-491DC01BEE45}"/>
              </a:ext>
            </a:extLst>
          </p:cNvPr>
          <p:cNvSpPr/>
          <p:nvPr/>
        </p:nvSpPr>
        <p:spPr>
          <a:xfrm>
            <a:off x="1905000" y="304345"/>
            <a:ext cx="4716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শিক্ষক পরিচিতি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5672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553753-9349-42E0-8272-47AED4360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077200" cy="63245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94194" y="-4665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8DBFBC-455B-4306-8572-71F44C377180}"/>
              </a:ext>
            </a:extLst>
          </p:cNvPr>
          <p:cNvSpPr/>
          <p:nvPr/>
        </p:nvSpPr>
        <p:spPr>
          <a:xfrm>
            <a:off x="609600" y="2362200"/>
            <a:ext cx="77364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সাথে থাকার জন্য ধন্যবাদ</a:t>
            </a:r>
          </a:p>
          <a:p>
            <a:pPr algn="ctr"/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আবার দেখা হবে</a:t>
            </a:r>
          </a:p>
        </p:txBody>
      </p:sp>
    </p:spTree>
    <p:extLst>
      <p:ext uri="{BB962C8B-B14F-4D97-AF65-F5344CB8AC3E}">
        <p14:creationId xmlns:p14="http://schemas.microsoft.com/office/powerpoint/2010/main" val="191041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DB466B-224C-434E-A834-2C4184FE3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Wave 2"/>
          <p:cNvSpPr/>
          <p:nvPr/>
        </p:nvSpPr>
        <p:spPr>
          <a:xfrm>
            <a:off x="1676400" y="-29510"/>
            <a:ext cx="5562600" cy="1068878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পাঠপরিচিতি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9053" y="1373678"/>
            <a:ext cx="8395854" cy="46461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</a:p>
          <a:p>
            <a:pPr algn="just"/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 :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পৃষ্ঠা-৮০</a:t>
            </a:r>
          </a:p>
          <a:p>
            <a:pPr algn="just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অধ্যায়ের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৪০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65" y="838200"/>
            <a:ext cx="2463282" cy="3232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2464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C3881C-AF82-450D-9188-67F5A6F4D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553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B8BEEE-6B8F-425E-994D-0A8A87D95C9E}"/>
              </a:ext>
            </a:extLst>
          </p:cNvPr>
          <p:cNvSpPr/>
          <p:nvPr/>
        </p:nvSpPr>
        <p:spPr>
          <a:xfrm>
            <a:off x="1981200" y="228600"/>
            <a:ext cx="49375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শিখনফল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2EE291-C0C4-4F4A-9EA8-E1DD3F221D17}"/>
              </a:ext>
            </a:extLst>
          </p:cNvPr>
          <p:cNvSpPr/>
          <p:nvPr/>
        </p:nvSpPr>
        <p:spPr>
          <a:xfrm>
            <a:off x="384796" y="2438400"/>
            <a:ext cx="837440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১৫.১.১পানিতে ডোবা প্রতিরোধের উপায় গুলো বর্ণনা</a:t>
            </a:r>
          </a:p>
          <a:p>
            <a:pPr algn="ctr"/>
            <a:r>
              <a:rPr lang="bn-IN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করতে পারবে</a:t>
            </a:r>
          </a:p>
          <a:p>
            <a:pPr algn="ctr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১৫</a:t>
            </a:r>
            <a:r>
              <a:rPr lang="bn-IN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.১.৩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কোন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কারণে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সাপ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যেন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না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কাটে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সে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বিষয়ে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কি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কি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সাবধানতা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অবলম্বন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করতে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হবে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তা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ব্যাখ্যা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করতে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 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706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7DCF3E-E10E-4AB5-B2A6-1DF3798F9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Wave 3"/>
          <p:cNvSpPr/>
          <p:nvPr/>
        </p:nvSpPr>
        <p:spPr>
          <a:xfrm>
            <a:off x="1219200" y="304800"/>
            <a:ext cx="7010400" cy="2819400"/>
          </a:xfrm>
          <a:prstGeom prst="wav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 আমরা পড়ব</a:t>
            </a:r>
            <a:endParaRPr lang="en-US" sz="66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29000"/>
            <a:ext cx="8610600" cy="2585323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পাঠ-০২</a:t>
            </a:r>
          </a:p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7036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7FF891-29AC-472F-811E-F82E533D8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67800" cy="65531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381000" y="533400"/>
            <a:ext cx="8077200" cy="5334000"/>
          </a:xfrm>
          <a:prstGeom prst="verticalScroll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 পারবে?</a:t>
            </a:r>
          </a:p>
          <a:p>
            <a:pPr algn="ctr"/>
            <a:endParaRPr lang="bn-IN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ডোবা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সাপে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57416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CB5EDA-CBFF-4966-8D24-DC9BE9A07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35863" cy="6553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636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098" name="Picture 2" descr="C:\Users\CC\Pictures\4 bigg 8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8" t="33070" b="8271"/>
          <a:stretch/>
        </p:blipFill>
        <p:spPr bwMode="auto">
          <a:xfrm>
            <a:off x="2286000" y="1600200"/>
            <a:ext cx="4550899" cy="341969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2198327" y="5230091"/>
            <a:ext cx="4302702" cy="1066800"/>
          </a:xfrm>
          <a:prstGeom prst="flowChartPunchedTape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ডোবা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8931A0-3530-4FA0-9F9F-A2DCA737B469}"/>
              </a:ext>
            </a:extLst>
          </p:cNvPr>
          <p:cNvSpPr/>
          <p:nvPr/>
        </p:nvSpPr>
        <p:spPr>
          <a:xfrm>
            <a:off x="1848511" y="338435"/>
            <a:ext cx="5516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কিসের ছবি দেখছ</a:t>
            </a:r>
            <a:r>
              <a:rPr lang="bn-IN" sz="5400" b="0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706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2334FE-DA09-4806-8D5B-5E1914F20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15400" cy="6705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9218" name="Picture 2" descr="C:\Users\CC\Pictures\80page 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7407713" cy="38862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AE69B6-B3A3-495E-A6A1-D66D654196A7}"/>
              </a:ext>
            </a:extLst>
          </p:cNvPr>
          <p:cNvSpPr/>
          <p:nvPr/>
        </p:nvSpPr>
        <p:spPr>
          <a:xfrm>
            <a:off x="2209800" y="224135"/>
            <a:ext cx="435087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এসো জেনে নিই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706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247A8A-749A-474C-94DE-7998EB163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834"/>
            <a:ext cx="8991600" cy="66223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074" name="Picture 2" descr="C:\Users\CC\Pictures\4 bigg 80 p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2" t="22121" r="2481" b="21237"/>
          <a:stretch/>
        </p:blipFill>
        <p:spPr bwMode="auto">
          <a:xfrm>
            <a:off x="381000" y="987136"/>
            <a:ext cx="6070600" cy="48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117910" y="5673365"/>
            <a:ext cx="5029200" cy="1066800"/>
          </a:xfrm>
          <a:prstGeom prst="ellipse">
            <a:avLst/>
          </a:prstGeom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সাপে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F08547-8691-4C0D-A4A6-2CC6CA6F5FB2}"/>
              </a:ext>
            </a:extLst>
          </p:cNvPr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5887B3-C8EF-4020-ABAF-AD1BF31DA028}"/>
              </a:ext>
            </a:extLst>
          </p:cNvPr>
          <p:cNvSpPr/>
          <p:nvPr/>
        </p:nvSpPr>
        <p:spPr>
          <a:xfrm>
            <a:off x="1675212" y="117834"/>
            <a:ext cx="5793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এসো কিছু ছবি দেখি</a:t>
            </a:r>
          </a:p>
        </p:txBody>
      </p:sp>
    </p:spTree>
    <p:extLst>
      <p:ext uri="{BB962C8B-B14F-4D97-AF65-F5344CB8AC3E}">
        <p14:creationId xmlns:p14="http://schemas.microsoft.com/office/powerpoint/2010/main" val="1873706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4000" dirty="0" err="1" smtClean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184</Words>
  <Application>Microsoft Office PowerPoint</Application>
  <PresentationFormat>On-screen Show (4:3)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ASUS</cp:lastModifiedBy>
  <cp:revision>34</cp:revision>
  <dcterms:created xsi:type="dcterms:W3CDTF">2006-08-16T00:00:00Z</dcterms:created>
  <dcterms:modified xsi:type="dcterms:W3CDTF">2022-01-01T06:37:54Z</dcterms:modified>
</cp:coreProperties>
</file>