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69" r:id="rId4"/>
    <p:sldId id="291" r:id="rId5"/>
    <p:sldId id="270" r:id="rId6"/>
    <p:sldId id="295" r:id="rId7"/>
    <p:sldId id="271" r:id="rId8"/>
    <p:sldId id="274" r:id="rId9"/>
    <p:sldId id="286" r:id="rId10"/>
    <p:sldId id="290" r:id="rId11"/>
    <p:sldId id="288" r:id="rId12"/>
    <p:sldId id="289" r:id="rId13"/>
    <p:sldId id="287" r:id="rId14"/>
    <p:sldId id="272" r:id="rId15"/>
    <p:sldId id="299" r:id="rId16"/>
    <p:sldId id="300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515B-32BD-47FC-B05B-10D339723547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9D44-35D2-45B0-9C12-AEDCB2C4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E1896-C3EF-4BB2-8B0A-E04613B05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8EB7-5248-40D8-84F4-02EDE397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75178-46ED-4F94-AC5C-4FB2481FB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2D51-2DA8-44FB-B926-AED7BEED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667C-7E62-473F-8CAA-DF7E8CE1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D209-B113-4242-B6E3-ED2B711D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9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6CB8-AC60-4C26-AC8E-52B52C03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AC98-8978-4AD7-8A6A-51BADDB3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E234-D2A6-4A40-A24A-67BFBCC8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55E3-12BA-4CEF-AE6D-BA04C29B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EC06-B9C6-4A19-8279-CC07176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3BB58-DF3F-4960-B5F6-2830531A7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9888-9F6C-4F69-94E1-32BC7345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13F4-F777-4662-A4EE-446A24DE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3CC1-D5FF-4563-84E6-794724A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3DB7-A260-4F4C-8180-E435CB57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8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5DA-8F76-4901-8F94-040BD3CE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067-CBA0-482D-9E1B-063AF47ED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8271-9DBD-4FBE-BF9C-D58ED7562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A48C-6F24-4B33-BEA2-9850F635C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11D9-D22D-4D13-8DCE-FC22513D1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6D02-E4E7-460B-B65D-F3C7AAE7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0DF8-2BDF-4E45-8152-4765232D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D81D-3F0F-4FF6-949D-271319CE1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FDCD-55CA-478F-A87D-AC74E5A9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EE25-9128-4953-8255-4127526B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E81C-CFA5-4C5C-B9FA-BDEF543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A83F-93E1-45DB-A7CA-6311217A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BF18-4281-446E-9C36-CA7F2430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94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8728-D6AE-4676-B597-495E48527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B49-5CE4-44BF-9DAC-57A77425F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0A3C-AB50-4714-9947-E3C04521D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2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1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5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7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2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7AC3-FA0B-46DA-948E-53F34225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5112-DB47-4D0F-B300-AB8EBFA9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03DA8-8863-422B-A72E-6A274A85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5780-C6FC-4463-9F6D-5A6EC58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407B-815A-441F-B5E4-021D8B2A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5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3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3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CA7A-3FAD-4ADE-B6C6-E71B53B6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C2EE-9687-47CC-B603-BA28061A7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CD8C-25F8-4B4D-A936-F6922451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E72B4-DBA2-427A-B313-4D4F12E9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A11F-3FD6-4AE4-8ED7-7F14C4F5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6410E-BE07-497A-9453-442ED874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36A5-6802-4C91-8959-FB208C9E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AAD9-37F7-448F-B44F-DA6B2F36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2E72-FF3B-43E1-B4CD-800545327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9020-DE81-4F56-BC51-4E2B6CC74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61509-B1CE-4ECE-A85A-5E52854A6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39AD2-5437-4428-9F83-666A8326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A05AF-DE55-461A-A4A8-96EC1C02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E7FCB-36F5-4216-9A6B-8FED8A39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4BD5-021A-4222-BD40-C4C8D750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9BC15-BB1E-4F48-82C5-545832D2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A93C6-8AA1-457E-9FA5-9336F1CC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F5361-5FF6-455A-ADDB-44AB789A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7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DB368-50D9-446F-8EEF-BB24814C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3DFE8-2772-4C48-81C3-6DD7431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9792-A63B-4B97-B1AF-7B38C46E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500D-498E-447A-830F-B4E0E83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2783-D665-4886-A118-2846D760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7D315-7238-444D-B833-0447DCC45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904E-E5CA-47EC-A91C-51FEFFBE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53EF5-F0FE-4417-8DD0-D6E8EDEC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3203-C95F-4E33-9A7C-D88E57B9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344D-0CF6-46BC-B582-10B47EA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5897B-081A-41AF-A203-2084E1A64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F18C-8F8A-4689-A003-B279FD48E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A7E95-FA76-4DDC-B9DD-3D3DFDE4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A067F-E5E3-495F-A362-F32D2927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5A070-090E-4E46-B2B9-B4CC1BBC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A231B-A5A3-4BCD-9F0B-C6960A8E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A8E0D-3E4F-4A8F-B344-84110DF2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68AB-0C29-4AF2-BE73-F860D361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13D2-E1D5-4720-ACDF-FE1537269F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2EB29-0A55-44BA-8B75-664B727F6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DC54-3E6C-4A6B-8FF3-1A61109E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4C3F-40DD-47EB-96DE-2F7F495B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utpal96mosiahati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404" y="545757"/>
            <a:ext cx="3264968" cy="5766486"/>
          </a:xfrm>
          <a:prstGeom prst="round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6D8A-C7E4-485F-A5D5-C67C83E1641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150" y="2767280"/>
            <a:ext cx="5691188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AB69C-03D7-462F-9DC0-1F16BE64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3071447" y="232117"/>
            <a:ext cx="6049106" cy="63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E2D48-9D0E-456B-BCB4-CF1EB245E37E}"/>
              </a:ext>
            </a:extLst>
          </p:cNvPr>
          <p:cNvSpPr/>
          <p:nvPr/>
        </p:nvSpPr>
        <p:spPr>
          <a:xfrm>
            <a:off x="1404424" y="478301"/>
            <a:ext cx="9383151" cy="9284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64D33-3BAF-4C78-BCDB-9009D58A085B}"/>
              </a:ext>
            </a:extLst>
          </p:cNvPr>
          <p:cNvSpPr txBox="1"/>
          <p:nvPr/>
        </p:nvSpPr>
        <p:spPr>
          <a:xfrm>
            <a:off x="539261" y="2103570"/>
            <a:ext cx="11113476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মধ্যপর্দা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পেকটেট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প্রোপেকটিন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>
                <a:cs typeface="NikoshBAN" panose="02000000000000000000" pitchFamily="2" charset="0"/>
              </a:rPr>
              <a:t>1-3um) </a:t>
            </a:r>
            <a:r>
              <a:rPr lang="en-US" sz="3600" dirty="0" err="1">
                <a:cs typeface="NikoshBAN" panose="02000000000000000000" pitchFamily="2" charset="0"/>
              </a:rPr>
              <a:t>সেলুলোজ</a:t>
            </a:r>
            <a:r>
              <a:rPr lang="en-US" sz="3600" dirty="0">
                <a:cs typeface="NikoshBAN" panose="02000000000000000000" pitchFamily="2" charset="0"/>
              </a:rPr>
              <a:t>, </a:t>
            </a:r>
            <a:r>
              <a:rPr lang="en-US" sz="3600" dirty="0" err="1">
                <a:cs typeface="NikoshBAN" panose="02000000000000000000" pitchFamily="2" charset="0"/>
              </a:rPr>
              <a:t>হেমিসেলুলোজ</a:t>
            </a:r>
            <a:r>
              <a:rPr lang="en-US" sz="3600" dirty="0">
                <a:cs typeface="NikoshBAN" panose="02000000000000000000" pitchFamily="2" charset="0"/>
              </a:rPr>
              <a:t>, </a:t>
            </a:r>
            <a:r>
              <a:rPr lang="en-US" sz="3600" dirty="0" err="1">
                <a:cs typeface="NikoshBAN" panose="02000000000000000000" pitchFamily="2" charset="0"/>
              </a:rPr>
              <a:t>গ্লাইকোপ্রোটিন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এবং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কিছু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পেকটিক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গঠিত</a:t>
            </a:r>
            <a:r>
              <a:rPr lang="en-US" sz="3600" dirty="0">
                <a:cs typeface="NikoshBAN" panose="02000000000000000000" pitchFamily="2" charset="0"/>
              </a:rPr>
              <a:t>। </a:t>
            </a:r>
            <a:r>
              <a:rPr lang="en-US" sz="3600" dirty="0" err="1">
                <a:cs typeface="NikoshBAN" panose="02000000000000000000" pitchFamily="2" charset="0"/>
              </a:rPr>
              <a:t>গৌণ</a:t>
            </a:r>
            <a:r>
              <a:rPr lang="en-US" sz="3600" dirty="0">
                <a:cs typeface="NikoshBAN" panose="02000000000000000000" pitchFamily="2" charset="0"/>
              </a:rPr>
              <a:t> কোষ </a:t>
            </a:r>
            <a:r>
              <a:rPr lang="en-US" sz="3600" dirty="0" err="1"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cs typeface="NikoshBAN" panose="02000000000000000000" pitchFamily="2" charset="0"/>
              </a:rPr>
              <a:t> (5-10um) </a:t>
            </a:r>
            <a:r>
              <a:rPr lang="en-US" sz="3600" dirty="0" err="1">
                <a:cs typeface="NikoshBAN" panose="02000000000000000000" pitchFamily="2" charset="0"/>
              </a:rPr>
              <a:t>প্রধানত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সেলুলোজ</a:t>
            </a:r>
            <a:r>
              <a:rPr lang="en-US" sz="3600" dirty="0">
                <a:cs typeface="NikoshBAN" panose="02000000000000000000" pitchFamily="2" charset="0"/>
              </a:rPr>
              <a:t> ও </a:t>
            </a:r>
            <a:r>
              <a:rPr lang="en-US" sz="3600" dirty="0" err="1">
                <a:cs typeface="NikoshBAN" panose="02000000000000000000" pitchFamily="2" charset="0"/>
              </a:rPr>
              <a:t>হেমিসেলুলোজের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মাত্রার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মিশ্রণ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cs typeface="NikoshBAN" panose="02000000000000000000" pitchFamily="2" charset="0"/>
              </a:rPr>
              <a:t>গঠিত</a:t>
            </a:r>
            <a:r>
              <a:rPr lang="en-US" sz="3600" dirty="0"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E2D48-9D0E-456B-BCB4-CF1EB245E37E}"/>
              </a:ext>
            </a:extLst>
          </p:cNvPr>
          <p:cNvSpPr/>
          <p:nvPr/>
        </p:nvSpPr>
        <p:spPr>
          <a:xfrm>
            <a:off x="1404423" y="375202"/>
            <a:ext cx="9383151" cy="9284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8C641-442E-4585-893B-66C241318B8D}"/>
              </a:ext>
            </a:extLst>
          </p:cNvPr>
          <p:cNvSpPr txBox="1"/>
          <p:nvPr/>
        </p:nvSpPr>
        <p:spPr>
          <a:xfrm>
            <a:off x="1151625" y="1624836"/>
            <a:ext cx="9888748" cy="452431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প্লাজমোডেসমাটার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অভেদ্য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36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6D8A-C7E4-485F-A5D5-C67C83E1641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4F7AD-174B-4143-90A7-0B3AE93BC272}"/>
              </a:ext>
            </a:extLst>
          </p:cNvPr>
          <p:cNvSpPr txBox="1"/>
          <p:nvPr/>
        </p:nvSpPr>
        <p:spPr>
          <a:xfrm>
            <a:off x="2988469" y="828676"/>
            <a:ext cx="621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E5598-EF88-4AD9-BB8A-8CD3DBE116A2}"/>
              </a:ext>
            </a:extLst>
          </p:cNvPr>
          <p:cNvSpPr txBox="1"/>
          <p:nvPr/>
        </p:nvSpPr>
        <p:spPr>
          <a:xfrm>
            <a:off x="2013744" y="2082844"/>
            <a:ext cx="8146256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প্রাচীরের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রাসায়নিক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গঠন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F75FE38-080E-48E7-9058-6CD1FA42EF37}"/>
              </a:ext>
            </a:extLst>
          </p:cNvPr>
          <p:cNvSpPr/>
          <p:nvPr/>
        </p:nvSpPr>
        <p:spPr>
          <a:xfrm>
            <a:off x="-28576" y="5397613"/>
            <a:ext cx="10510045" cy="1460387"/>
          </a:xfrm>
          <a:prstGeom prst="triangle">
            <a:avLst>
              <a:gd name="adj" fmla="val 1318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Graphic 9" descr="Send">
            <a:extLst>
              <a:ext uri="{FF2B5EF4-FFF2-40B4-BE49-F238E27FC236}">
                <a16:creationId xmlns:a16="http://schemas.microsoft.com/office/drawing/2014/main" id="{37E53AAE-01BA-4E26-99C5-7D28B8C54A87}"/>
              </a:ext>
            </a:extLst>
          </p:cNvPr>
          <p:cNvSpPr/>
          <p:nvPr/>
        </p:nvSpPr>
        <p:spPr>
          <a:xfrm>
            <a:off x="1855853" y="3629026"/>
            <a:ext cx="1455318" cy="1345416"/>
          </a:xfrm>
          <a:custGeom>
            <a:avLst/>
            <a:gdLst>
              <a:gd name="connsiteX0" fmla="*/ 1206176 w 1455318"/>
              <a:gd name="connsiteY0" fmla="*/ 1131490 h 1345416"/>
              <a:gd name="connsiteX1" fmla="*/ 879201 w 1455318"/>
              <a:gd name="connsiteY1" fmla="*/ 1018865 h 1345416"/>
              <a:gd name="connsiteX2" fmla="*/ 877384 w 1455318"/>
              <a:gd name="connsiteY2" fmla="*/ 1018865 h 1345416"/>
              <a:gd name="connsiteX3" fmla="*/ 746594 w 1455318"/>
              <a:gd name="connsiteY3" fmla="*/ 973452 h 1345416"/>
              <a:gd name="connsiteX4" fmla="*/ 1358765 w 1455318"/>
              <a:gd name="connsiteY4" fmla="*/ 165096 h 1345416"/>
              <a:gd name="connsiteX5" fmla="*/ 1206176 w 1455318"/>
              <a:gd name="connsiteY5" fmla="*/ 1131490 h 1345416"/>
              <a:gd name="connsiteX6" fmla="*/ 797457 w 1455318"/>
              <a:gd name="connsiteY6" fmla="*/ 1069728 h 1345416"/>
              <a:gd name="connsiteX7" fmla="*/ 677566 w 1455318"/>
              <a:gd name="connsiteY7" fmla="*/ 1189619 h 1345416"/>
              <a:gd name="connsiteX8" fmla="*/ 710263 w 1455318"/>
              <a:gd name="connsiteY8" fmla="*/ 1040664 h 1345416"/>
              <a:gd name="connsiteX9" fmla="*/ 797457 w 1455318"/>
              <a:gd name="connsiteY9" fmla="*/ 1069728 h 1345416"/>
              <a:gd name="connsiteX10" fmla="*/ 797457 w 1455318"/>
              <a:gd name="connsiteY10" fmla="*/ 1069728 h 1345416"/>
              <a:gd name="connsiteX11" fmla="*/ 652134 w 1455318"/>
              <a:gd name="connsiteY11" fmla="*/ 977085 h 1345416"/>
              <a:gd name="connsiteX12" fmla="*/ 644868 w 1455318"/>
              <a:gd name="connsiteY12" fmla="*/ 991617 h 1345416"/>
              <a:gd name="connsiteX13" fmla="*/ 639419 w 1455318"/>
              <a:gd name="connsiteY13" fmla="*/ 1015232 h 1345416"/>
              <a:gd name="connsiteX14" fmla="*/ 603088 w 1455318"/>
              <a:gd name="connsiteY14" fmla="*/ 1180537 h 1345416"/>
              <a:gd name="connsiteX15" fmla="*/ 515895 w 1455318"/>
              <a:gd name="connsiteY15" fmla="*/ 926222 h 1345416"/>
              <a:gd name="connsiteX16" fmla="*/ 1195277 w 1455318"/>
              <a:gd name="connsiteY16" fmla="*/ 272271 h 1345416"/>
              <a:gd name="connsiteX17" fmla="*/ 673933 w 1455318"/>
              <a:gd name="connsiteY17" fmla="*/ 949837 h 1345416"/>
              <a:gd name="connsiteX18" fmla="*/ 652134 w 1455318"/>
              <a:gd name="connsiteY18" fmla="*/ 977085 h 1345416"/>
              <a:gd name="connsiteX19" fmla="*/ 127157 w 1455318"/>
              <a:gd name="connsiteY19" fmla="*/ 762735 h 1345416"/>
              <a:gd name="connsiteX20" fmla="*/ 1191644 w 1455318"/>
              <a:gd name="connsiteY20" fmla="*/ 195977 h 1345416"/>
              <a:gd name="connsiteX21" fmla="*/ 463215 w 1455318"/>
              <a:gd name="connsiteY21" fmla="*/ 877176 h 1345416"/>
              <a:gd name="connsiteX22" fmla="*/ 127157 w 1455318"/>
              <a:gd name="connsiteY22" fmla="*/ 762735 h 1345416"/>
              <a:gd name="connsiteX23" fmla="*/ 1438692 w 1455318"/>
              <a:gd name="connsiteY23" fmla="*/ 7058 h 1345416"/>
              <a:gd name="connsiteX24" fmla="*/ 1398728 w 1455318"/>
              <a:gd name="connsiteY24" fmla="*/ 5241 h 1345416"/>
              <a:gd name="connsiteX25" fmla="*/ 19982 w 1455318"/>
              <a:gd name="connsiteY25" fmla="*/ 737303 h 1345416"/>
              <a:gd name="connsiteX26" fmla="*/ 0 w 1455318"/>
              <a:gd name="connsiteY26" fmla="*/ 771817 h 1345416"/>
              <a:gd name="connsiteX27" fmla="*/ 23615 w 1455318"/>
              <a:gd name="connsiteY27" fmla="*/ 802698 h 1345416"/>
              <a:gd name="connsiteX28" fmla="*/ 401453 w 1455318"/>
              <a:gd name="connsiteY28" fmla="*/ 931672 h 1345416"/>
              <a:gd name="connsiteX29" fmla="*/ 448683 w 1455318"/>
              <a:gd name="connsiteY29" fmla="*/ 948021 h 1345416"/>
              <a:gd name="connsiteX30" fmla="*/ 459582 w 1455318"/>
              <a:gd name="connsiteY30" fmla="*/ 978902 h 1345416"/>
              <a:gd name="connsiteX31" fmla="*/ 572207 w 1455318"/>
              <a:gd name="connsiteY31" fmla="*/ 1316776 h 1345416"/>
              <a:gd name="connsiteX32" fmla="*/ 572207 w 1455318"/>
              <a:gd name="connsiteY32" fmla="*/ 1318593 h 1345416"/>
              <a:gd name="connsiteX33" fmla="*/ 572207 w 1455318"/>
              <a:gd name="connsiteY33" fmla="*/ 1320409 h 1345416"/>
              <a:gd name="connsiteX34" fmla="*/ 599455 w 1455318"/>
              <a:gd name="connsiteY34" fmla="*/ 1344024 h 1345416"/>
              <a:gd name="connsiteX35" fmla="*/ 633969 w 1455318"/>
              <a:gd name="connsiteY35" fmla="*/ 1334942 h 1345416"/>
              <a:gd name="connsiteX36" fmla="*/ 635786 w 1455318"/>
              <a:gd name="connsiteY36" fmla="*/ 1333125 h 1345416"/>
              <a:gd name="connsiteX37" fmla="*/ 646685 w 1455318"/>
              <a:gd name="connsiteY37" fmla="*/ 1322226 h 1345416"/>
              <a:gd name="connsiteX38" fmla="*/ 875568 w 1455318"/>
              <a:gd name="connsiteY38" fmla="*/ 1096976 h 1345416"/>
              <a:gd name="connsiteX39" fmla="*/ 1224341 w 1455318"/>
              <a:gd name="connsiteY39" fmla="*/ 1216867 h 1345416"/>
              <a:gd name="connsiteX40" fmla="*/ 1255222 w 1455318"/>
              <a:gd name="connsiteY40" fmla="*/ 1213234 h 1345416"/>
              <a:gd name="connsiteX41" fmla="*/ 1273388 w 1455318"/>
              <a:gd name="connsiteY41" fmla="*/ 1187803 h 1345416"/>
              <a:gd name="connsiteX42" fmla="*/ 1455041 w 1455318"/>
              <a:gd name="connsiteY42" fmla="*/ 43389 h 1345416"/>
              <a:gd name="connsiteX43" fmla="*/ 1438692 w 1455318"/>
              <a:gd name="connsiteY43" fmla="*/ 7058 h 134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55318" h="1345416">
                <a:moveTo>
                  <a:pt x="1206176" y="1131490"/>
                </a:moveTo>
                <a:lnTo>
                  <a:pt x="879201" y="1018865"/>
                </a:lnTo>
                <a:lnTo>
                  <a:pt x="877384" y="1018865"/>
                </a:lnTo>
                <a:lnTo>
                  <a:pt x="746594" y="973452"/>
                </a:lnTo>
                <a:lnTo>
                  <a:pt x="1358765" y="165096"/>
                </a:lnTo>
                <a:lnTo>
                  <a:pt x="1206176" y="1131490"/>
                </a:lnTo>
                <a:close/>
                <a:moveTo>
                  <a:pt x="797457" y="1069728"/>
                </a:moveTo>
                <a:lnTo>
                  <a:pt x="677566" y="1189619"/>
                </a:lnTo>
                <a:lnTo>
                  <a:pt x="710263" y="1040664"/>
                </a:lnTo>
                <a:lnTo>
                  <a:pt x="797457" y="1069728"/>
                </a:lnTo>
                <a:lnTo>
                  <a:pt x="797457" y="1069728"/>
                </a:lnTo>
                <a:close/>
                <a:moveTo>
                  <a:pt x="652134" y="977085"/>
                </a:moveTo>
                <a:cubicBezTo>
                  <a:pt x="648501" y="980718"/>
                  <a:pt x="646685" y="986168"/>
                  <a:pt x="644868" y="991617"/>
                </a:cubicBezTo>
                <a:lnTo>
                  <a:pt x="639419" y="1015232"/>
                </a:lnTo>
                <a:lnTo>
                  <a:pt x="603088" y="1180537"/>
                </a:lnTo>
                <a:lnTo>
                  <a:pt x="515895" y="926222"/>
                </a:lnTo>
                <a:lnTo>
                  <a:pt x="1195277" y="272271"/>
                </a:lnTo>
                <a:lnTo>
                  <a:pt x="673933" y="949837"/>
                </a:lnTo>
                <a:lnTo>
                  <a:pt x="652134" y="977085"/>
                </a:lnTo>
                <a:close/>
                <a:moveTo>
                  <a:pt x="127157" y="762735"/>
                </a:moveTo>
                <a:lnTo>
                  <a:pt x="1191644" y="195977"/>
                </a:lnTo>
                <a:lnTo>
                  <a:pt x="463215" y="877176"/>
                </a:lnTo>
                <a:lnTo>
                  <a:pt x="127157" y="762735"/>
                </a:lnTo>
                <a:close/>
                <a:moveTo>
                  <a:pt x="1438692" y="7058"/>
                </a:moveTo>
                <a:cubicBezTo>
                  <a:pt x="1427793" y="-2025"/>
                  <a:pt x="1411444" y="-2025"/>
                  <a:pt x="1398728" y="5241"/>
                </a:cubicBezTo>
                <a:lnTo>
                  <a:pt x="19982" y="737303"/>
                </a:lnTo>
                <a:cubicBezTo>
                  <a:pt x="7266" y="744569"/>
                  <a:pt x="0" y="757285"/>
                  <a:pt x="0" y="771817"/>
                </a:cubicBezTo>
                <a:cubicBezTo>
                  <a:pt x="0" y="786349"/>
                  <a:pt x="10899" y="799065"/>
                  <a:pt x="23615" y="802698"/>
                </a:cubicBezTo>
                <a:lnTo>
                  <a:pt x="401453" y="931672"/>
                </a:lnTo>
                <a:lnTo>
                  <a:pt x="448683" y="948021"/>
                </a:lnTo>
                <a:lnTo>
                  <a:pt x="459582" y="978902"/>
                </a:lnTo>
                <a:lnTo>
                  <a:pt x="572207" y="1316776"/>
                </a:lnTo>
                <a:lnTo>
                  <a:pt x="572207" y="1318593"/>
                </a:lnTo>
                <a:lnTo>
                  <a:pt x="572207" y="1320409"/>
                </a:lnTo>
                <a:cubicBezTo>
                  <a:pt x="575840" y="1331309"/>
                  <a:pt x="586739" y="1340391"/>
                  <a:pt x="599455" y="1344024"/>
                </a:cubicBezTo>
                <a:cubicBezTo>
                  <a:pt x="612171" y="1347657"/>
                  <a:pt x="624886" y="1344024"/>
                  <a:pt x="633969" y="1334942"/>
                </a:cubicBezTo>
                <a:lnTo>
                  <a:pt x="635786" y="1333125"/>
                </a:lnTo>
                <a:lnTo>
                  <a:pt x="646685" y="1322226"/>
                </a:lnTo>
                <a:lnTo>
                  <a:pt x="875568" y="1096976"/>
                </a:lnTo>
                <a:lnTo>
                  <a:pt x="1224341" y="1216867"/>
                </a:lnTo>
                <a:cubicBezTo>
                  <a:pt x="1235241" y="1220500"/>
                  <a:pt x="1246140" y="1218684"/>
                  <a:pt x="1255222" y="1213234"/>
                </a:cubicBezTo>
                <a:cubicBezTo>
                  <a:pt x="1264305" y="1207785"/>
                  <a:pt x="1271571" y="1198702"/>
                  <a:pt x="1273388" y="1187803"/>
                </a:cubicBezTo>
                <a:lnTo>
                  <a:pt x="1455041" y="43389"/>
                </a:lnTo>
                <a:cubicBezTo>
                  <a:pt x="1456857" y="27040"/>
                  <a:pt x="1449591" y="14324"/>
                  <a:pt x="1438692" y="705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815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Graphic 10" descr="Send">
            <a:extLst>
              <a:ext uri="{FF2B5EF4-FFF2-40B4-BE49-F238E27FC236}">
                <a16:creationId xmlns:a16="http://schemas.microsoft.com/office/drawing/2014/main" id="{2B27DCC2-CB76-4B2D-97FF-B624150A8651}"/>
              </a:ext>
            </a:extLst>
          </p:cNvPr>
          <p:cNvSpPr/>
          <p:nvPr/>
        </p:nvSpPr>
        <p:spPr>
          <a:xfrm>
            <a:off x="8354285" y="3590920"/>
            <a:ext cx="1455318" cy="1345416"/>
          </a:xfrm>
          <a:custGeom>
            <a:avLst/>
            <a:gdLst>
              <a:gd name="connsiteX0" fmla="*/ 1206176 w 1455318"/>
              <a:gd name="connsiteY0" fmla="*/ 1131490 h 1345416"/>
              <a:gd name="connsiteX1" fmla="*/ 879201 w 1455318"/>
              <a:gd name="connsiteY1" fmla="*/ 1018865 h 1345416"/>
              <a:gd name="connsiteX2" fmla="*/ 877384 w 1455318"/>
              <a:gd name="connsiteY2" fmla="*/ 1018865 h 1345416"/>
              <a:gd name="connsiteX3" fmla="*/ 746594 w 1455318"/>
              <a:gd name="connsiteY3" fmla="*/ 973452 h 1345416"/>
              <a:gd name="connsiteX4" fmla="*/ 1358765 w 1455318"/>
              <a:gd name="connsiteY4" fmla="*/ 165096 h 1345416"/>
              <a:gd name="connsiteX5" fmla="*/ 1206176 w 1455318"/>
              <a:gd name="connsiteY5" fmla="*/ 1131490 h 1345416"/>
              <a:gd name="connsiteX6" fmla="*/ 797457 w 1455318"/>
              <a:gd name="connsiteY6" fmla="*/ 1069728 h 1345416"/>
              <a:gd name="connsiteX7" fmla="*/ 677566 w 1455318"/>
              <a:gd name="connsiteY7" fmla="*/ 1189619 h 1345416"/>
              <a:gd name="connsiteX8" fmla="*/ 710263 w 1455318"/>
              <a:gd name="connsiteY8" fmla="*/ 1040664 h 1345416"/>
              <a:gd name="connsiteX9" fmla="*/ 797457 w 1455318"/>
              <a:gd name="connsiteY9" fmla="*/ 1069728 h 1345416"/>
              <a:gd name="connsiteX10" fmla="*/ 797457 w 1455318"/>
              <a:gd name="connsiteY10" fmla="*/ 1069728 h 1345416"/>
              <a:gd name="connsiteX11" fmla="*/ 652134 w 1455318"/>
              <a:gd name="connsiteY11" fmla="*/ 977085 h 1345416"/>
              <a:gd name="connsiteX12" fmla="*/ 644868 w 1455318"/>
              <a:gd name="connsiteY12" fmla="*/ 991617 h 1345416"/>
              <a:gd name="connsiteX13" fmla="*/ 639419 w 1455318"/>
              <a:gd name="connsiteY13" fmla="*/ 1015232 h 1345416"/>
              <a:gd name="connsiteX14" fmla="*/ 603088 w 1455318"/>
              <a:gd name="connsiteY14" fmla="*/ 1180537 h 1345416"/>
              <a:gd name="connsiteX15" fmla="*/ 515895 w 1455318"/>
              <a:gd name="connsiteY15" fmla="*/ 926222 h 1345416"/>
              <a:gd name="connsiteX16" fmla="*/ 1195277 w 1455318"/>
              <a:gd name="connsiteY16" fmla="*/ 272271 h 1345416"/>
              <a:gd name="connsiteX17" fmla="*/ 673933 w 1455318"/>
              <a:gd name="connsiteY17" fmla="*/ 949837 h 1345416"/>
              <a:gd name="connsiteX18" fmla="*/ 652134 w 1455318"/>
              <a:gd name="connsiteY18" fmla="*/ 977085 h 1345416"/>
              <a:gd name="connsiteX19" fmla="*/ 127157 w 1455318"/>
              <a:gd name="connsiteY19" fmla="*/ 762735 h 1345416"/>
              <a:gd name="connsiteX20" fmla="*/ 1191644 w 1455318"/>
              <a:gd name="connsiteY20" fmla="*/ 195977 h 1345416"/>
              <a:gd name="connsiteX21" fmla="*/ 463215 w 1455318"/>
              <a:gd name="connsiteY21" fmla="*/ 877176 h 1345416"/>
              <a:gd name="connsiteX22" fmla="*/ 127157 w 1455318"/>
              <a:gd name="connsiteY22" fmla="*/ 762735 h 1345416"/>
              <a:gd name="connsiteX23" fmla="*/ 1438692 w 1455318"/>
              <a:gd name="connsiteY23" fmla="*/ 7058 h 1345416"/>
              <a:gd name="connsiteX24" fmla="*/ 1398728 w 1455318"/>
              <a:gd name="connsiteY24" fmla="*/ 5241 h 1345416"/>
              <a:gd name="connsiteX25" fmla="*/ 19982 w 1455318"/>
              <a:gd name="connsiteY25" fmla="*/ 737303 h 1345416"/>
              <a:gd name="connsiteX26" fmla="*/ 0 w 1455318"/>
              <a:gd name="connsiteY26" fmla="*/ 771817 h 1345416"/>
              <a:gd name="connsiteX27" fmla="*/ 23615 w 1455318"/>
              <a:gd name="connsiteY27" fmla="*/ 802698 h 1345416"/>
              <a:gd name="connsiteX28" fmla="*/ 401453 w 1455318"/>
              <a:gd name="connsiteY28" fmla="*/ 931672 h 1345416"/>
              <a:gd name="connsiteX29" fmla="*/ 448683 w 1455318"/>
              <a:gd name="connsiteY29" fmla="*/ 948021 h 1345416"/>
              <a:gd name="connsiteX30" fmla="*/ 459582 w 1455318"/>
              <a:gd name="connsiteY30" fmla="*/ 978902 h 1345416"/>
              <a:gd name="connsiteX31" fmla="*/ 572207 w 1455318"/>
              <a:gd name="connsiteY31" fmla="*/ 1316776 h 1345416"/>
              <a:gd name="connsiteX32" fmla="*/ 572207 w 1455318"/>
              <a:gd name="connsiteY32" fmla="*/ 1318593 h 1345416"/>
              <a:gd name="connsiteX33" fmla="*/ 572207 w 1455318"/>
              <a:gd name="connsiteY33" fmla="*/ 1320409 h 1345416"/>
              <a:gd name="connsiteX34" fmla="*/ 599455 w 1455318"/>
              <a:gd name="connsiteY34" fmla="*/ 1344024 h 1345416"/>
              <a:gd name="connsiteX35" fmla="*/ 633969 w 1455318"/>
              <a:gd name="connsiteY35" fmla="*/ 1334942 h 1345416"/>
              <a:gd name="connsiteX36" fmla="*/ 635786 w 1455318"/>
              <a:gd name="connsiteY36" fmla="*/ 1333125 h 1345416"/>
              <a:gd name="connsiteX37" fmla="*/ 646685 w 1455318"/>
              <a:gd name="connsiteY37" fmla="*/ 1322226 h 1345416"/>
              <a:gd name="connsiteX38" fmla="*/ 875568 w 1455318"/>
              <a:gd name="connsiteY38" fmla="*/ 1096976 h 1345416"/>
              <a:gd name="connsiteX39" fmla="*/ 1224341 w 1455318"/>
              <a:gd name="connsiteY39" fmla="*/ 1216867 h 1345416"/>
              <a:gd name="connsiteX40" fmla="*/ 1255222 w 1455318"/>
              <a:gd name="connsiteY40" fmla="*/ 1213234 h 1345416"/>
              <a:gd name="connsiteX41" fmla="*/ 1273388 w 1455318"/>
              <a:gd name="connsiteY41" fmla="*/ 1187803 h 1345416"/>
              <a:gd name="connsiteX42" fmla="*/ 1455041 w 1455318"/>
              <a:gd name="connsiteY42" fmla="*/ 43389 h 1345416"/>
              <a:gd name="connsiteX43" fmla="*/ 1438692 w 1455318"/>
              <a:gd name="connsiteY43" fmla="*/ 7058 h 134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55318" h="1345416">
                <a:moveTo>
                  <a:pt x="1206176" y="1131490"/>
                </a:moveTo>
                <a:lnTo>
                  <a:pt x="879201" y="1018865"/>
                </a:lnTo>
                <a:lnTo>
                  <a:pt x="877384" y="1018865"/>
                </a:lnTo>
                <a:lnTo>
                  <a:pt x="746594" y="973452"/>
                </a:lnTo>
                <a:lnTo>
                  <a:pt x="1358765" y="165096"/>
                </a:lnTo>
                <a:lnTo>
                  <a:pt x="1206176" y="1131490"/>
                </a:lnTo>
                <a:close/>
                <a:moveTo>
                  <a:pt x="797457" y="1069728"/>
                </a:moveTo>
                <a:lnTo>
                  <a:pt x="677566" y="1189619"/>
                </a:lnTo>
                <a:lnTo>
                  <a:pt x="710263" y="1040664"/>
                </a:lnTo>
                <a:lnTo>
                  <a:pt x="797457" y="1069728"/>
                </a:lnTo>
                <a:lnTo>
                  <a:pt x="797457" y="1069728"/>
                </a:lnTo>
                <a:close/>
                <a:moveTo>
                  <a:pt x="652134" y="977085"/>
                </a:moveTo>
                <a:cubicBezTo>
                  <a:pt x="648501" y="980718"/>
                  <a:pt x="646685" y="986168"/>
                  <a:pt x="644868" y="991617"/>
                </a:cubicBezTo>
                <a:lnTo>
                  <a:pt x="639419" y="1015232"/>
                </a:lnTo>
                <a:lnTo>
                  <a:pt x="603088" y="1180537"/>
                </a:lnTo>
                <a:lnTo>
                  <a:pt x="515895" y="926222"/>
                </a:lnTo>
                <a:lnTo>
                  <a:pt x="1195277" y="272271"/>
                </a:lnTo>
                <a:lnTo>
                  <a:pt x="673933" y="949837"/>
                </a:lnTo>
                <a:lnTo>
                  <a:pt x="652134" y="977085"/>
                </a:lnTo>
                <a:close/>
                <a:moveTo>
                  <a:pt x="127157" y="762735"/>
                </a:moveTo>
                <a:lnTo>
                  <a:pt x="1191644" y="195977"/>
                </a:lnTo>
                <a:lnTo>
                  <a:pt x="463215" y="877176"/>
                </a:lnTo>
                <a:lnTo>
                  <a:pt x="127157" y="762735"/>
                </a:lnTo>
                <a:close/>
                <a:moveTo>
                  <a:pt x="1438692" y="7058"/>
                </a:moveTo>
                <a:cubicBezTo>
                  <a:pt x="1427793" y="-2025"/>
                  <a:pt x="1411444" y="-2025"/>
                  <a:pt x="1398728" y="5241"/>
                </a:cubicBezTo>
                <a:lnTo>
                  <a:pt x="19982" y="737303"/>
                </a:lnTo>
                <a:cubicBezTo>
                  <a:pt x="7266" y="744569"/>
                  <a:pt x="0" y="757285"/>
                  <a:pt x="0" y="771817"/>
                </a:cubicBezTo>
                <a:cubicBezTo>
                  <a:pt x="0" y="786349"/>
                  <a:pt x="10899" y="799065"/>
                  <a:pt x="23615" y="802698"/>
                </a:cubicBezTo>
                <a:lnTo>
                  <a:pt x="401453" y="931672"/>
                </a:lnTo>
                <a:lnTo>
                  <a:pt x="448683" y="948021"/>
                </a:lnTo>
                <a:lnTo>
                  <a:pt x="459582" y="978902"/>
                </a:lnTo>
                <a:lnTo>
                  <a:pt x="572207" y="1316776"/>
                </a:lnTo>
                <a:lnTo>
                  <a:pt x="572207" y="1318593"/>
                </a:lnTo>
                <a:lnTo>
                  <a:pt x="572207" y="1320409"/>
                </a:lnTo>
                <a:cubicBezTo>
                  <a:pt x="575840" y="1331309"/>
                  <a:pt x="586739" y="1340391"/>
                  <a:pt x="599455" y="1344024"/>
                </a:cubicBezTo>
                <a:cubicBezTo>
                  <a:pt x="612171" y="1347657"/>
                  <a:pt x="624886" y="1344024"/>
                  <a:pt x="633969" y="1334942"/>
                </a:cubicBezTo>
                <a:lnTo>
                  <a:pt x="635786" y="1333125"/>
                </a:lnTo>
                <a:lnTo>
                  <a:pt x="646685" y="1322226"/>
                </a:lnTo>
                <a:lnTo>
                  <a:pt x="875568" y="1096976"/>
                </a:lnTo>
                <a:lnTo>
                  <a:pt x="1224341" y="1216867"/>
                </a:lnTo>
                <a:cubicBezTo>
                  <a:pt x="1235241" y="1220500"/>
                  <a:pt x="1246140" y="1218684"/>
                  <a:pt x="1255222" y="1213234"/>
                </a:cubicBezTo>
                <a:cubicBezTo>
                  <a:pt x="1264305" y="1207785"/>
                  <a:pt x="1271571" y="1198702"/>
                  <a:pt x="1273388" y="1187803"/>
                </a:cubicBezTo>
                <a:lnTo>
                  <a:pt x="1455041" y="43389"/>
                </a:lnTo>
                <a:cubicBezTo>
                  <a:pt x="1456857" y="27040"/>
                  <a:pt x="1449591" y="14324"/>
                  <a:pt x="1438692" y="705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815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Graphic 11" descr="Send">
            <a:extLst>
              <a:ext uri="{FF2B5EF4-FFF2-40B4-BE49-F238E27FC236}">
                <a16:creationId xmlns:a16="http://schemas.microsoft.com/office/drawing/2014/main" id="{98C2001A-E5E1-498D-A37F-9B1AB51C17F1}"/>
              </a:ext>
            </a:extLst>
          </p:cNvPr>
          <p:cNvSpPr/>
          <p:nvPr/>
        </p:nvSpPr>
        <p:spPr>
          <a:xfrm>
            <a:off x="5105069" y="3621603"/>
            <a:ext cx="1455318" cy="1345416"/>
          </a:xfrm>
          <a:custGeom>
            <a:avLst/>
            <a:gdLst>
              <a:gd name="connsiteX0" fmla="*/ 1206176 w 1455318"/>
              <a:gd name="connsiteY0" fmla="*/ 1131490 h 1345416"/>
              <a:gd name="connsiteX1" fmla="*/ 879201 w 1455318"/>
              <a:gd name="connsiteY1" fmla="*/ 1018865 h 1345416"/>
              <a:gd name="connsiteX2" fmla="*/ 877384 w 1455318"/>
              <a:gd name="connsiteY2" fmla="*/ 1018865 h 1345416"/>
              <a:gd name="connsiteX3" fmla="*/ 746594 w 1455318"/>
              <a:gd name="connsiteY3" fmla="*/ 973452 h 1345416"/>
              <a:gd name="connsiteX4" fmla="*/ 1358765 w 1455318"/>
              <a:gd name="connsiteY4" fmla="*/ 165096 h 1345416"/>
              <a:gd name="connsiteX5" fmla="*/ 1206176 w 1455318"/>
              <a:gd name="connsiteY5" fmla="*/ 1131490 h 1345416"/>
              <a:gd name="connsiteX6" fmla="*/ 797457 w 1455318"/>
              <a:gd name="connsiteY6" fmla="*/ 1069728 h 1345416"/>
              <a:gd name="connsiteX7" fmla="*/ 677566 w 1455318"/>
              <a:gd name="connsiteY7" fmla="*/ 1189619 h 1345416"/>
              <a:gd name="connsiteX8" fmla="*/ 710263 w 1455318"/>
              <a:gd name="connsiteY8" fmla="*/ 1040664 h 1345416"/>
              <a:gd name="connsiteX9" fmla="*/ 797457 w 1455318"/>
              <a:gd name="connsiteY9" fmla="*/ 1069728 h 1345416"/>
              <a:gd name="connsiteX10" fmla="*/ 797457 w 1455318"/>
              <a:gd name="connsiteY10" fmla="*/ 1069728 h 1345416"/>
              <a:gd name="connsiteX11" fmla="*/ 652134 w 1455318"/>
              <a:gd name="connsiteY11" fmla="*/ 977085 h 1345416"/>
              <a:gd name="connsiteX12" fmla="*/ 644868 w 1455318"/>
              <a:gd name="connsiteY12" fmla="*/ 991617 h 1345416"/>
              <a:gd name="connsiteX13" fmla="*/ 639419 w 1455318"/>
              <a:gd name="connsiteY13" fmla="*/ 1015232 h 1345416"/>
              <a:gd name="connsiteX14" fmla="*/ 603088 w 1455318"/>
              <a:gd name="connsiteY14" fmla="*/ 1180537 h 1345416"/>
              <a:gd name="connsiteX15" fmla="*/ 515895 w 1455318"/>
              <a:gd name="connsiteY15" fmla="*/ 926222 h 1345416"/>
              <a:gd name="connsiteX16" fmla="*/ 1195277 w 1455318"/>
              <a:gd name="connsiteY16" fmla="*/ 272271 h 1345416"/>
              <a:gd name="connsiteX17" fmla="*/ 673933 w 1455318"/>
              <a:gd name="connsiteY17" fmla="*/ 949837 h 1345416"/>
              <a:gd name="connsiteX18" fmla="*/ 652134 w 1455318"/>
              <a:gd name="connsiteY18" fmla="*/ 977085 h 1345416"/>
              <a:gd name="connsiteX19" fmla="*/ 127157 w 1455318"/>
              <a:gd name="connsiteY19" fmla="*/ 762735 h 1345416"/>
              <a:gd name="connsiteX20" fmla="*/ 1191644 w 1455318"/>
              <a:gd name="connsiteY20" fmla="*/ 195977 h 1345416"/>
              <a:gd name="connsiteX21" fmla="*/ 463215 w 1455318"/>
              <a:gd name="connsiteY21" fmla="*/ 877176 h 1345416"/>
              <a:gd name="connsiteX22" fmla="*/ 127157 w 1455318"/>
              <a:gd name="connsiteY22" fmla="*/ 762735 h 1345416"/>
              <a:gd name="connsiteX23" fmla="*/ 1438692 w 1455318"/>
              <a:gd name="connsiteY23" fmla="*/ 7058 h 1345416"/>
              <a:gd name="connsiteX24" fmla="*/ 1398728 w 1455318"/>
              <a:gd name="connsiteY24" fmla="*/ 5241 h 1345416"/>
              <a:gd name="connsiteX25" fmla="*/ 19982 w 1455318"/>
              <a:gd name="connsiteY25" fmla="*/ 737303 h 1345416"/>
              <a:gd name="connsiteX26" fmla="*/ 0 w 1455318"/>
              <a:gd name="connsiteY26" fmla="*/ 771817 h 1345416"/>
              <a:gd name="connsiteX27" fmla="*/ 23615 w 1455318"/>
              <a:gd name="connsiteY27" fmla="*/ 802698 h 1345416"/>
              <a:gd name="connsiteX28" fmla="*/ 401453 w 1455318"/>
              <a:gd name="connsiteY28" fmla="*/ 931672 h 1345416"/>
              <a:gd name="connsiteX29" fmla="*/ 448683 w 1455318"/>
              <a:gd name="connsiteY29" fmla="*/ 948021 h 1345416"/>
              <a:gd name="connsiteX30" fmla="*/ 459582 w 1455318"/>
              <a:gd name="connsiteY30" fmla="*/ 978902 h 1345416"/>
              <a:gd name="connsiteX31" fmla="*/ 572207 w 1455318"/>
              <a:gd name="connsiteY31" fmla="*/ 1316776 h 1345416"/>
              <a:gd name="connsiteX32" fmla="*/ 572207 w 1455318"/>
              <a:gd name="connsiteY32" fmla="*/ 1318593 h 1345416"/>
              <a:gd name="connsiteX33" fmla="*/ 572207 w 1455318"/>
              <a:gd name="connsiteY33" fmla="*/ 1320409 h 1345416"/>
              <a:gd name="connsiteX34" fmla="*/ 599455 w 1455318"/>
              <a:gd name="connsiteY34" fmla="*/ 1344024 h 1345416"/>
              <a:gd name="connsiteX35" fmla="*/ 633969 w 1455318"/>
              <a:gd name="connsiteY35" fmla="*/ 1334942 h 1345416"/>
              <a:gd name="connsiteX36" fmla="*/ 635786 w 1455318"/>
              <a:gd name="connsiteY36" fmla="*/ 1333125 h 1345416"/>
              <a:gd name="connsiteX37" fmla="*/ 646685 w 1455318"/>
              <a:gd name="connsiteY37" fmla="*/ 1322226 h 1345416"/>
              <a:gd name="connsiteX38" fmla="*/ 875568 w 1455318"/>
              <a:gd name="connsiteY38" fmla="*/ 1096976 h 1345416"/>
              <a:gd name="connsiteX39" fmla="*/ 1224341 w 1455318"/>
              <a:gd name="connsiteY39" fmla="*/ 1216867 h 1345416"/>
              <a:gd name="connsiteX40" fmla="*/ 1255222 w 1455318"/>
              <a:gd name="connsiteY40" fmla="*/ 1213234 h 1345416"/>
              <a:gd name="connsiteX41" fmla="*/ 1273388 w 1455318"/>
              <a:gd name="connsiteY41" fmla="*/ 1187803 h 1345416"/>
              <a:gd name="connsiteX42" fmla="*/ 1455041 w 1455318"/>
              <a:gd name="connsiteY42" fmla="*/ 43389 h 1345416"/>
              <a:gd name="connsiteX43" fmla="*/ 1438692 w 1455318"/>
              <a:gd name="connsiteY43" fmla="*/ 7058 h 134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55318" h="1345416">
                <a:moveTo>
                  <a:pt x="1206176" y="1131490"/>
                </a:moveTo>
                <a:lnTo>
                  <a:pt x="879201" y="1018865"/>
                </a:lnTo>
                <a:lnTo>
                  <a:pt x="877384" y="1018865"/>
                </a:lnTo>
                <a:lnTo>
                  <a:pt x="746594" y="973452"/>
                </a:lnTo>
                <a:lnTo>
                  <a:pt x="1358765" y="165096"/>
                </a:lnTo>
                <a:lnTo>
                  <a:pt x="1206176" y="1131490"/>
                </a:lnTo>
                <a:close/>
                <a:moveTo>
                  <a:pt x="797457" y="1069728"/>
                </a:moveTo>
                <a:lnTo>
                  <a:pt x="677566" y="1189619"/>
                </a:lnTo>
                <a:lnTo>
                  <a:pt x="710263" y="1040664"/>
                </a:lnTo>
                <a:lnTo>
                  <a:pt x="797457" y="1069728"/>
                </a:lnTo>
                <a:lnTo>
                  <a:pt x="797457" y="1069728"/>
                </a:lnTo>
                <a:close/>
                <a:moveTo>
                  <a:pt x="652134" y="977085"/>
                </a:moveTo>
                <a:cubicBezTo>
                  <a:pt x="648501" y="980718"/>
                  <a:pt x="646685" y="986168"/>
                  <a:pt x="644868" y="991617"/>
                </a:cubicBezTo>
                <a:lnTo>
                  <a:pt x="639419" y="1015232"/>
                </a:lnTo>
                <a:lnTo>
                  <a:pt x="603088" y="1180537"/>
                </a:lnTo>
                <a:lnTo>
                  <a:pt x="515895" y="926222"/>
                </a:lnTo>
                <a:lnTo>
                  <a:pt x="1195277" y="272271"/>
                </a:lnTo>
                <a:lnTo>
                  <a:pt x="673933" y="949837"/>
                </a:lnTo>
                <a:lnTo>
                  <a:pt x="652134" y="977085"/>
                </a:lnTo>
                <a:close/>
                <a:moveTo>
                  <a:pt x="127157" y="762735"/>
                </a:moveTo>
                <a:lnTo>
                  <a:pt x="1191644" y="195977"/>
                </a:lnTo>
                <a:lnTo>
                  <a:pt x="463215" y="877176"/>
                </a:lnTo>
                <a:lnTo>
                  <a:pt x="127157" y="762735"/>
                </a:lnTo>
                <a:close/>
                <a:moveTo>
                  <a:pt x="1438692" y="7058"/>
                </a:moveTo>
                <a:cubicBezTo>
                  <a:pt x="1427793" y="-2025"/>
                  <a:pt x="1411444" y="-2025"/>
                  <a:pt x="1398728" y="5241"/>
                </a:cubicBezTo>
                <a:lnTo>
                  <a:pt x="19982" y="737303"/>
                </a:lnTo>
                <a:cubicBezTo>
                  <a:pt x="7266" y="744569"/>
                  <a:pt x="0" y="757285"/>
                  <a:pt x="0" y="771817"/>
                </a:cubicBezTo>
                <a:cubicBezTo>
                  <a:pt x="0" y="786349"/>
                  <a:pt x="10899" y="799065"/>
                  <a:pt x="23615" y="802698"/>
                </a:cubicBezTo>
                <a:lnTo>
                  <a:pt x="401453" y="931672"/>
                </a:lnTo>
                <a:lnTo>
                  <a:pt x="448683" y="948021"/>
                </a:lnTo>
                <a:lnTo>
                  <a:pt x="459582" y="978902"/>
                </a:lnTo>
                <a:lnTo>
                  <a:pt x="572207" y="1316776"/>
                </a:lnTo>
                <a:lnTo>
                  <a:pt x="572207" y="1318593"/>
                </a:lnTo>
                <a:lnTo>
                  <a:pt x="572207" y="1320409"/>
                </a:lnTo>
                <a:cubicBezTo>
                  <a:pt x="575840" y="1331309"/>
                  <a:pt x="586739" y="1340391"/>
                  <a:pt x="599455" y="1344024"/>
                </a:cubicBezTo>
                <a:cubicBezTo>
                  <a:pt x="612171" y="1347657"/>
                  <a:pt x="624886" y="1344024"/>
                  <a:pt x="633969" y="1334942"/>
                </a:cubicBezTo>
                <a:lnTo>
                  <a:pt x="635786" y="1333125"/>
                </a:lnTo>
                <a:lnTo>
                  <a:pt x="646685" y="1322226"/>
                </a:lnTo>
                <a:lnTo>
                  <a:pt x="875568" y="1096976"/>
                </a:lnTo>
                <a:lnTo>
                  <a:pt x="1224341" y="1216867"/>
                </a:lnTo>
                <a:cubicBezTo>
                  <a:pt x="1235241" y="1220500"/>
                  <a:pt x="1246140" y="1218684"/>
                  <a:pt x="1255222" y="1213234"/>
                </a:cubicBezTo>
                <a:cubicBezTo>
                  <a:pt x="1264305" y="1207785"/>
                  <a:pt x="1271571" y="1198702"/>
                  <a:pt x="1273388" y="1187803"/>
                </a:cubicBezTo>
                <a:lnTo>
                  <a:pt x="1455041" y="43389"/>
                </a:lnTo>
                <a:cubicBezTo>
                  <a:pt x="1456857" y="27040"/>
                  <a:pt x="1449591" y="14324"/>
                  <a:pt x="1438692" y="705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815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776DBD0B-BD92-4F2F-8CC4-3B22FD4EA94D}"/>
              </a:ext>
            </a:extLst>
          </p:cNvPr>
          <p:cNvSpPr/>
          <p:nvPr/>
        </p:nvSpPr>
        <p:spPr>
          <a:xfrm>
            <a:off x="10020704" y="4872038"/>
            <a:ext cx="2137569" cy="1985961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FC833CBF-486D-4559-9BF7-2F5351C5A3E5}"/>
              </a:ext>
            </a:extLst>
          </p:cNvPr>
          <p:cNvSpPr/>
          <p:nvPr/>
        </p:nvSpPr>
        <p:spPr>
          <a:xfrm>
            <a:off x="1328739" y="5435719"/>
            <a:ext cx="10672762" cy="1128475"/>
          </a:xfrm>
          <a:prstGeom prst="flowChartMer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E7984B-9FDD-47D3-B0D2-62F58372B251}"/>
              </a:ext>
            </a:extLst>
          </p:cNvPr>
          <p:cNvSpPr/>
          <p:nvPr/>
        </p:nvSpPr>
        <p:spPr>
          <a:xfrm>
            <a:off x="10844211" y="5629274"/>
            <a:ext cx="571500" cy="526931"/>
          </a:xfrm>
          <a:prstGeom prst="ellipse">
            <a:avLst/>
          </a:prstGeom>
          <a:solidFill>
            <a:srgbClr val="F76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2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FF4AE-8A4D-4C9C-B4B6-D4835F94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AE4D0-A221-4412-8A80-62E65AF47154}"/>
              </a:ext>
            </a:extLst>
          </p:cNvPr>
          <p:cNvSpPr txBox="1"/>
          <p:nvPr/>
        </p:nvSpPr>
        <p:spPr>
          <a:xfrm>
            <a:off x="1921666" y="2015847"/>
            <a:ext cx="8348667" cy="282630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সেকেন্ডারী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পর্দা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কাকে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কূপ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এলাকা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প্রাচীরের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দুইটি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2A3A4-7091-428C-871E-AA8FDBF47EFE}"/>
              </a:ext>
            </a:extLst>
          </p:cNvPr>
          <p:cNvSpPr txBox="1"/>
          <p:nvPr/>
        </p:nvSpPr>
        <p:spPr>
          <a:xfrm>
            <a:off x="6529388" y="168532"/>
            <a:ext cx="32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621" y="2347415"/>
            <a:ext cx="67283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D0FDF-F6CC-4F29-B032-D483E6906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3D088F-04D7-4BD1-BC70-B730DF1C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822" y="1814732"/>
            <a:ext cx="5571978" cy="45077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Tx/>
              <a:buNone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br>
              <a:rPr lang="en-US" sz="6000" dirty="0">
                <a:latin typeface="NikoshBAN" pitchFamily="2" charset="0"/>
                <a:cs typeface="NikoshBAN" pitchFamily="2" charset="0"/>
              </a:rPr>
            </a:b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900" dirty="0">
                <a:latin typeface="NikoshBAN" pitchFamily="2" charset="0"/>
                <a:cs typeface="NikoshBAN" pitchFamily="2" charset="0"/>
              </a:rPr>
            </a:br>
            <a:r>
              <a:rPr lang="en-US" sz="3900" dirty="0" err="1">
                <a:latin typeface="NikoshBAN" pitchFamily="2" charset="0"/>
                <a:cs typeface="NikoshBAN" pitchFamily="2" charset="0"/>
              </a:rPr>
              <a:t>লখাইডাংগা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en-US" sz="3900" dirty="0">
                <a:latin typeface="NikoshBAN" pitchFamily="2" charset="0"/>
                <a:cs typeface="NikoshBAN" pitchFamily="2" charset="0"/>
              </a:rPr>
            </a:br>
            <a:r>
              <a:rPr lang="en-US" sz="3900" dirty="0" err="1"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Tx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2"/>
              </a:rPr>
              <a:t>utpal</a:t>
            </a:r>
            <a:r>
              <a:rPr lang="en-US" sz="2400" dirty="0">
                <a:cs typeface="NikoshBAN" pitchFamily="2" charset="0"/>
                <a:hlinkClick r:id="rId2"/>
              </a:rPr>
              <a:t>96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2"/>
              </a:rPr>
              <a:t>mosiahati@gmail.com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>
                <a:latin typeface="+mj-lt"/>
                <a:cs typeface="NikoshBAN" pitchFamily="2" charset="0"/>
              </a:rPr>
              <a:t>01713923056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A5779-C7BB-40BF-82D4-60B471E1A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5170"/>
            <a:ext cx="4249171" cy="4337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68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6" y="835765"/>
            <a:ext cx="10872536" cy="13255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3D088F-04D7-4BD1-BC70-B730DF1C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5" y="2440120"/>
            <a:ext cx="10872537" cy="37496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(২০২০-২১)</a:t>
            </a:r>
          </a:p>
          <a:p>
            <a:pPr marL="0" indent="0" algn="ctr"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cs typeface="NikoshBAN" panose="02000000000000000000" pitchFamily="2" charset="0"/>
              </a:rPr>
              <a:t>জীববিজ্ঞান</a:t>
            </a:r>
            <a:r>
              <a:rPr lang="en-US" sz="4800" b="1" dirty="0">
                <a:cs typeface="NikoshBAN" panose="02000000000000000000" pitchFamily="2" charset="0"/>
              </a:rPr>
              <a:t> ১ম </a:t>
            </a:r>
            <a:r>
              <a:rPr lang="en-US" sz="4800" b="1" dirty="0" err="1">
                <a:cs typeface="NikoshBAN" panose="02000000000000000000" pitchFamily="2" charset="0"/>
              </a:rPr>
              <a:t>পত্র</a:t>
            </a:r>
            <a:endParaRPr lang="en-US" sz="4800" b="1" dirty="0"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অধ্যায়-১: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নং-০২: কোষ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FF4AE-8A4D-4C9C-B4B6-D4835F94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2386D-CEA9-404C-A190-94A1E81B0D11}"/>
              </a:ext>
            </a:extLst>
          </p:cNvPr>
          <p:cNvSpPr txBox="1"/>
          <p:nvPr/>
        </p:nvSpPr>
        <p:spPr>
          <a:xfrm>
            <a:off x="1000126" y="1528762"/>
            <a:ext cx="470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AE4D0-A221-4412-8A80-62E65AF47154}"/>
              </a:ext>
            </a:extLst>
          </p:cNvPr>
          <p:cNvSpPr txBox="1"/>
          <p:nvPr/>
        </p:nvSpPr>
        <p:spPr>
          <a:xfrm>
            <a:off x="2160984" y="2700338"/>
            <a:ext cx="7870032" cy="23495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প্রাচীরের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গঠন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বর্ণনা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বর্ণনা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2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F5AF2B-4E32-4741-8414-5BB304689C82}"/>
              </a:ext>
            </a:extLst>
          </p:cNvPr>
          <p:cNvSpPr txBox="1"/>
          <p:nvPr/>
        </p:nvSpPr>
        <p:spPr>
          <a:xfrm>
            <a:off x="3646226" y="518184"/>
            <a:ext cx="4899547" cy="70944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কোষ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প্রাচীর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(Cell Wall)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DEC2E-D053-474B-B3F6-4B7C3C17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433"/>
          <a:stretch/>
        </p:blipFill>
        <p:spPr>
          <a:xfrm>
            <a:off x="2144149" y="1440706"/>
            <a:ext cx="7903699" cy="51352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EE061C-99BC-424A-8F85-5A79549A0B68}"/>
              </a:ext>
            </a:extLst>
          </p:cNvPr>
          <p:cNvSpPr/>
          <p:nvPr/>
        </p:nvSpPr>
        <p:spPr>
          <a:xfrm>
            <a:off x="2495841" y="1963320"/>
            <a:ext cx="7244862" cy="4219331"/>
          </a:xfrm>
          <a:prstGeom prst="roundRect">
            <a:avLst/>
          </a:pr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93AD1-533D-4C57-BEA0-532697BA80EB}"/>
              </a:ext>
            </a:extLst>
          </p:cNvPr>
          <p:cNvSpPr txBox="1"/>
          <p:nvPr/>
        </p:nvSpPr>
        <p:spPr>
          <a:xfrm>
            <a:off x="539262" y="4208049"/>
            <a:ext cx="11113476" cy="19389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১৬৬৫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ব্যবচ্ছেদ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CF0A3-BC71-4F65-ACD8-1D0B01F1D09F}"/>
              </a:ext>
            </a:extLst>
          </p:cNvPr>
          <p:cNvSpPr txBox="1"/>
          <p:nvPr/>
        </p:nvSpPr>
        <p:spPr>
          <a:xfrm>
            <a:off x="539262" y="1645809"/>
            <a:ext cx="11113476" cy="21236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4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শনাক্তকারী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D6BFC-2E75-4D25-82A4-6122DB287C3F}"/>
              </a:ext>
            </a:extLst>
          </p:cNvPr>
          <p:cNvSpPr txBox="1"/>
          <p:nvPr/>
        </p:nvSpPr>
        <p:spPr>
          <a:xfrm>
            <a:off x="4082955" y="437787"/>
            <a:ext cx="402609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 autoUpdateAnimBg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E2D48-9D0E-456B-BCB4-CF1EB245E37E}"/>
              </a:ext>
            </a:extLst>
          </p:cNvPr>
          <p:cNvSpPr/>
          <p:nvPr/>
        </p:nvSpPr>
        <p:spPr>
          <a:xfrm>
            <a:off x="1404423" y="110242"/>
            <a:ext cx="9383151" cy="80415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64D33-3BAF-4C78-BCDB-9009D58A085B}"/>
              </a:ext>
            </a:extLst>
          </p:cNvPr>
          <p:cNvSpPr txBox="1"/>
          <p:nvPr/>
        </p:nvSpPr>
        <p:spPr>
          <a:xfrm>
            <a:off x="539260" y="1097353"/>
            <a:ext cx="11113476" cy="5632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মধ্যপর্দা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(middle lamella)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primamy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wall)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cs typeface="NikoshBAN" panose="02000000000000000000" pitchFamily="2" charset="0"/>
              </a:rPr>
              <a:t>1-3um) 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লিগনিন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(secondary wall)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cs typeface="NikoshBAN" panose="02000000000000000000" pitchFamily="2" charset="0"/>
              </a:rPr>
              <a:t>5-10um) 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2C6AB-D524-4723-B806-4D57261F82EE}"/>
              </a:ext>
            </a:extLst>
          </p:cNvPr>
          <p:cNvSpPr txBox="1"/>
          <p:nvPr/>
        </p:nvSpPr>
        <p:spPr>
          <a:xfrm>
            <a:off x="897279" y="2224506"/>
            <a:ext cx="10397439" cy="34163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মধ্যপর্দার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(pit)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(pit membrane)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প্লাজমোডেসমাটা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(plasmodesmata)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B7EED-9B16-4A2F-939C-501057FC14CD}"/>
              </a:ext>
            </a:extLst>
          </p:cNvPr>
          <p:cNvSpPr txBox="1"/>
          <p:nvPr/>
        </p:nvSpPr>
        <p:spPr>
          <a:xfrm>
            <a:off x="3305031" y="996291"/>
            <a:ext cx="558193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(pit fields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DFEB7-4447-438B-999B-1BF94FEB7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292" y="287188"/>
            <a:ext cx="10269416" cy="62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14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490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1_Office Theme</vt:lpstr>
      <vt:lpstr>4_Office Theme</vt:lpstr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</dc:creator>
  <cp:lastModifiedBy>UTPAL BISWAS</cp:lastModifiedBy>
  <cp:revision>171</cp:revision>
  <dcterms:created xsi:type="dcterms:W3CDTF">2020-06-30T08:18:36Z</dcterms:created>
  <dcterms:modified xsi:type="dcterms:W3CDTF">2022-01-11T07:08:50Z</dcterms:modified>
</cp:coreProperties>
</file>