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05" r:id="rId2"/>
    <p:sldId id="368" r:id="rId3"/>
    <p:sldId id="348" r:id="rId4"/>
    <p:sldId id="367" r:id="rId5"/>
    <p:sldId id="349" r:id="rId6"/>
    <p:sldId id="347" r:id="rId7"/>
    <p:sldId id="350" r:id="rId8"/>
    <p:sldId id="352" r:id="rId9"/>
    <p:sldId id="358" r:id="rId10"/>
    <p:sldId id="299" r:id="rId11"/>
    <p:sldId id="353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284" r:id="rId20"/>
    <p:sldId id="355" r:id="rId21"/>
    <p:sldId id="356" r:id="rId22"/>
    <p:sldId id="287" r:id="rId23"/>
    <p:sldId id="371" r:id="rId24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E4"/>
    <a:srgbClr val="00EA00"/>
    <a:srgbClr val="000099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52" autoAdjust="0"/>
  </p:normalViewPr>
  <p:slideViewPr>
    <p:cSldViewPr>
      <p:cViewPr varScale="1">
        <p:scale>
          <a:sx n="70" d="100"/>
          <a:sy n="70" d="100"/>
        </p:scale>
        <p:origin x="114" y="60"/>
      </p:cViewPr>
      <p:guideLst>
        <p:guide orient="horz" pos="2160"/>
        <p:guide pos="288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3" d="100"/>
        <a:sy n="73" d="100"/>
      </p:scale>
      <p:origin x="0" y="-2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FA3F8D-C34A-4060-9804-A7FF59BBD74D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6E82A2-3985-4491-9C0D-DE3E427030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706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4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23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effectLst/>
              </a:rPr>
              <a:t>ডকুমেন্টকে</a:t>
            </a:r>
            <a:r>
              <a:rPr lang="en-US" dirty="0">
                <a:effectLst/>
              </a:rPr>
              <a:t> </a:t>
            </a:r>
            <a:r>
              <a:rPr lang="en-US" dirty="0" err="1">
                <a:effectLst/>
              </a:rPr>
              <a:t>বিভিন্ন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আঙ্গিকে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সাজানোর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কাজকে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ডকুমেন্ট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ফরম্যাট</a:t>
            </a:r>
            <a:r>
              <a:rPr lang="en-US" baseline="0" dirty="0">
                <a:effectLst/>
              </a:rPr>
              <a:t> </a:t>
            </a:r>
            <a:r>
              <a:rPr lang="en-US" baseline="0" dirty="0" err="1">
                <a:effectLst/>
              </a:rPr>
              <a:t>বলে</a:t>
            </a:r>
            <a:r>
              <a:rPr lang="en-US" baseline="0">
                <a:effectLst/>
              </a:rPr>
              <a:t>।</a:t>
            </a:r>
            <a:endParaRPr lang="en-US" dirty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07295-77FC-4F80-82CA-6BC0FBCB4A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599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  <a:r>
              <a:rPr lang="en-US" dirty="0" err="1"/>
              <a:t>মাউসদিয়ে</a:t>
            </a:r>
            <a:r>
              <a:rPr lang="en-US" baseline="0" dirty="0"/>
              <a:t>:  Click </a:t>
            </a:r>
            <a:r>
              <a:rPr lang="en-US" baseline="0" dirty="0">
                <a:latin typeface="Times New Roman"/>
                <a:cs typeface="Times New Roman"/>
              </a:rPr>
              <a:t>→ </a:t>
            </a:r>
            <a:r>
              <a:rPr lang="en-US" baseline="0" dirty="0"/>
              <a:t>home </a:t>
            </a:r>
            <a:r>
              <a:rPr lang="en-US" baseline="0" dirty="0" err="1"/>
              <a:t>বামে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,  Align Text Left. </a:t>
            </a:r>
            <a:r>
              <a:rPr lang="en-US" baseline="0" dirty="0" err="1"/>
              <a:t>মাঝখানে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হলে,Center</a:t>
            </a:r>
            <a:r>
              <a:rPr lang="en-US" baseline="0" dirty="0"/>
              <a:t>.  </a:t>
            </a:r>
            <a:r>
              <a:rPr lang="en-US" baseline="0" dirty="0" err="1"/>
              <a:t>ডানে</a:t>
            </a:r>
            <a:r>
              <a:rPr lang="en-US" baseline="0" dirty="0"/>
              <a:t> </a:t>
            </a:r>
            <a:r>
              <a:rPr lang="en-US" baseline="0" dirty="0" err="1"/>
              <a:t>নিতে</a:t>
            </a:r>
            <a:r>
              <a:rPr lang="en-US" baseline="0" dirty="0"/>
              <a:t> </a:t>
            </a:r>
            <a:r>
              <a:rPr lang="en-US" baseline="0" dirty="0" err="1"/>
              <a:t>চাইলেAlign</a:t>
            </a:r>
            <a:r>
              <a:rPr lang="en-US" baseline="0" dirty="0"/>
              <a:t> Text Right. </a:t>
            </a:r>
            <a:r>
              <a:rPr lang="en-US" baseline="0" dirty="0" err="1"/>
              <a:t>সবদিকে</a:t>
            </a:r>
            <a:r>
              <a:rPr lang="en-US" baseline="0" dirty="0"/>
              <a:t> </a:t>
            </a:r>
            <a:r>
              <a:rPr lang="en-US" baseline="0" dirty="0" err="1"/>
              <a:t>সমান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চাইলেJustify</a:t>
            </a:r>
            <a:r>
              <a:rPr lang="en-US" baseline="0" dirty="0"/>
              <a:t>. </a:t>
            </a:r>
          </a:p>
          <a:p>
            <a:r>
              <a:rPr lang="en-US" baseline="0" dirty="0"/>
              <a:t>2. Ctrl   b, Ctrl   i, Ctrl   u </a:t>
            </a:r>
            <a:r>
              <a:rPr lang="en-US" baseline="0" dirty="0" err="1"/>
              <a:t>একসঙ্গে</a:t>
            </a:r>
            <a:r>
              <a:rPr lang="en-US" baseline="0" dirty="0"/>
              <a:t> </a:t>
            </a:r>
            <a:r>
              <a:rPr lang="en-US" baseline="0" dirty="0" err="1"/>
              <a:t>চাপতে</a:t>
            </a:r>
            <a:r>
              <a:rPr lang="en-US" baseline="0" dirty="0"/>
              <a:t> </a:t>
            </a:r>
            <a:r>
              <a:rPr lang="en-US" baseline="0" dirty="0" err="1"/>
              <a:t>হবে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984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ছাত্র</a:t>
            </a:r>
            <a:r>
              <a:rPr lang="en-US" dirty="0"/>
              <a:t>/</a:t>
            </a:r>
            <a:r>
              <a:rPr lang="en-US" dirty="0" err="1"/>
              <a:t>ছাত্রীরা</a:t>
            </a:r>
            <a:r>
              <a:rPr lang="en-US" baseline="0" dirty="0"/>
              <a:t> </a:t>
            </a:r>
            <a:r>
              <a:rPr lang="en-US" baseline="0" dirty="0" err="1"/>
              <a:t>খাতায়</a:t>
            </a:r>
            <a:r>
              <a:rPr lang="en-US" baseline="0" dirty="0"/>
              <a:t> </a:t>
            </a:r>
            <a:r>
              <a:rPr lang="en-US" baseline="0" dirty="0" err="1"/>
              <a:t>বাড়ীর</a:t>
            </a:r>
            <a:r>
              <a:rPr lang="en-US" baseline="0" dirty="0"/>
              <a:t> </a:t>
            </a:r>
            <a:r>
              <a:rPr lang="en-US" baseline="0" dirty="0" err="1"/>
              <a:t>কাজ</a:t>
            </a:r>
            <a:r>
              <a:rPr lang="en-US" baseline="0" dirty="0"/>
              <a:t> </a:t>
            </a:r>
            <a:r>
              <a:rPr lang="en-US" baseline="0" dirty="0" err="1"/>
              <a:t>লিখছে</a:t>
            </a:r>
            <a:r>
              <a:rPr lang="en-US" baseline="0" dirty="0"/>
              <a:t> </a:t>
            </a:r>
            <a:r>
              <a:rPr lang="en-US" baseline="0" dirty="0" err="1"/>
              <a:t>কি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শিক্ষকমন্ডলী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পর্যবেক্ষণ</a:t>
            </a:r>
            <a:r>
              <a:rPr lang="en-US" baseline="0" dirty="0"/>
              <a:t> </a:t>
            </a:r>
            <a:r>
              <a:rPr lang="en-US" baseline="0" dirty="0" err="1"/>
              <a:t>করবেন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6E82A2-3985-4491-9C0D-DE3E427030A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image" Target="../media/image1.tmp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2130426"/>
            <a:ext cx="932688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45920" y="3886200"/>
            <a:ext cx="76809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43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1600201"/>
            <a:ext cx="987552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6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55280" y="274639"/>
            <a:ext cx="246888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8640" y="274639"/>
            <a:ext cx="722376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0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33400"/>
            <a:ext cx="9753600" cy="5638800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" y="5967384"/>
            <a:ext cx="9715500" cy="409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899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776" y="4406901"/>
            <a:ext cx="932688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776" y="2906713"/>
            <a:ext cx="932688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68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86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7840" y="1600201"/>
            <a:ext cx="484632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8640" y="1535113"/>
            <a:ext cx="4848226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8640" y="2174875"/>
            <a:ext cx="4848226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74031" y="1535113"/>
            <a:ext cx="485013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74031" y="2174875"/>
            <a:ext cx="485013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4886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4638"/>
            <a:ext cx="987552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567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97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" y="273050"/>
            <a:ext cx="360997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0060" y="273051"/>
            <a:ext cx="61341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" y="1435101"/>
            <a:ext cx="360997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0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746" y="4800600"/>
            <a:ext cx="658368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150746" y="612775"/>
            <a:ext cx="658368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50746" y="5367338"/>
            <a:ext cx="658368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486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FCADB71A-0C38-48B1-8EB4-CBC6F709850F}" type="datetimeFigureOut">
              <a:rPr lang="en-US" smtClean="0"/>
              <a:t>1/16/2022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49040" y="6356351"/>
            <a:ext cx="347472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63840" y="6356351"/>
            <a:ext cx="2560320" cy="365125"/>
          </a:xfrm>
          <a:prstGeom prst="rect">
            <a:avLst/>
          </a:prstGeom>
        </p:spPr>
        <p:txBody>
          <a:bodyPr/>
          <a:lstStyle/>
          <a:p>
            <a:fld id="{0B87A425-0481-4DE8-AF07-06C59F2EC8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371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533400" y="533400"/>
            <a:ext cx="9829800" cy="594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843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tm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A255E0-4954-495A-A897-8DA28BF87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3682433"/>
            <a:ext cx="2312534" cy="2312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BA255E0-4954-495A-A897-8DA28BF8773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10000"/>
            <a:ext cx="2312534" cy="2312534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914400"/>
            <a:ext cx="7349475" cy="3444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9783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4038599" y="914400"/>
            <a:ext cx="2796489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6000" b="1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45843" y="4648200"/>
            <a:ext cx="8382003" cy="9233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-এ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49" r="30830"/>
          <a:stretch/>
        </p:blipFill>
        <p:spPr>
          <a:xfrm>
            <a:off x="3684243" y="1745315"/>
            <a:ext cx="3505200" cy="290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964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65884" y="998545"/>
            <a:ext cx="678872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endParaRPr lang="en-US" sz="36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19800" y="2868271"/>
            <a:ext cx="415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5160" y="2844165"/>
            <a:ext cx="175084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]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2567" y="4229827"/>
            <a:ext cx="1777232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[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9799" y="4106716"/>
            <a:ext cx="41566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ছোট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9150" y="1987465"/>
            <a:ext cx="2743200" cy="3774303"/>
            <a:chOff x="1066800" y="3088503"/>
            <a:chExt cx="2743200" cy="2667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636" r="34091"/>
            <a:stretch/>
          </p:blipFill>
          <p:spPr>
            <a:xfrm>
              <a:off x="1066800" y="3088503"/>
              <a:ext cx="2743200" cy="2667000"/>
            </a:xfrm>
            <a:prstGeom prst="rect">
              <a:avLst/>
            </a:prstGeom>
          </p:spPr>
        </p:pic>
        <p:sp>
          <p:nvSpPr>
            <p:cNvPr id="8" name="Right Arrow 7"/>
            <p:cNvSpPr/>
            <p:nvPr/>
          </p:nvSpPr>
          <p:spPr>
            <a:xfrm rot="15305982">
              <a:off x="2381922" y="4872656"/>
              <a:ext cx="1334620" cy="402767"/>
            </a:xfrm>
            <a:prstGeom prst="rightArrow">
              <a:avLst>
                <a:gd name="adj1" fmla="val 42467"/>
                <a:gd name="adj2" fmla="val 50000"/>
              </a:avLst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  <p:sp>
        <p:nvSpPr>
          <p:cNvPr id="9" name="Right Arrow 8"/>
          <p:cNvSpPr/>
          <p:nvPr/>
        </p:nvSpPr>
        <p:spPr>
          <a:xfrm rot="14413354">
            <a:off x="1958310" y="4551664"/>
            <a:ext cx="1957768" cy="402767"/>
          </a:xfrm>
          <a:prstGeom prst="rightArrow">
            <a:avLst>
              <a:gd name="adj1" fmla="val 42467"/>
              <a:gd name="adj2" fmla="val 50000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478224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7" t="5582" r="35199" b="4293"/>
          <a:stretch/>
        </p:blipFill>
        <p:spPr>
          <a:xfrm>
            <a:off x="1172028" y="3520118"/>
            <a:ext cx="8534400" cy="2347282"/>
          </a:xfrm>
          <a:prstGeom prst="rect">
            <a:avLst/>
          </a:prstGeom>
        </p:spPr>
      </p:pic>
      <p:sp>
        <p:nvSpPr>
          <p:cNvPr id="15" name="Oval 14"/>
          <p:cNvSpPr/>
          <p:nvPr/>
        </p:nvSpPr>
        <p:spPr>
          <a:xfrm>
            <a:off x="5630937" y="4468297"/>
            <a:ext cx="440826" cy="39087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07285" y="1004518"/>
            <a:ext cx="9096759" cy="607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200" b="1" dirty="0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করা</a:t>
            </a:r>
            <a:endParaRPr lang="en-US" sz="3200" b="1" dirty="0">
              <a:solidFill>
                <a:srgbClr val="FF0000"/>
              </a:solidFill>
              <a:effectLst>
                <a:glow rad="139700">
                  <a:schemeClr val="accent3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12654" y="1626764"/>
            <a:ext cx="6829032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b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40855" y="1608432"/>
            <a:ext cx="1407758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</a:t>
            </a:r>
            <a:endParaRPr lang="en-US" sz="2800" b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1313" y="2918969"/>
            <a:ext cx="1335622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b="1" i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i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endParaRPr lang="en-US" sz="2800" b="1" i="1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92953" y="2263700"/>
            <a:ext cx="1303562" cy="54366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lvl="0" algn="ctr"/>
            <a:r>
              <a:rPr lang="en-US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</a:t>
            </a:r>
            <a:r>
              <a:rPr lang="bn-IN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800" u="sng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u="sng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u</a:t>
            </a:r>
            <a:endParaRPr lang="en-US" sz="2800" u="sng" dirty="0">
              <a:solidFill>
                <a:sysClr val="windowText" lastClr="0000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9211" y="2258373"/>
            <a:ext cx="7604321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Ctrl  u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27075" y="2952404"/>
            <a:ext cx="7746457" cy="543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একসাথে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Ctrl  i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হবে</a:t>
            </a:r>
            <a:endParaRPr lang="en-US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4953000" y="5096012"/>
            <a:ext cx="373763" cy="3080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6" name="Oval 15"/>
          <p:cNvSpPr/>
          <p:nvPr/>
        </p:nvSpPr>
        <p:spPr>
          <a:xfrm>
            <a:off x="6172200" y="4468297"/>
            <a:ext cx="373763" cy="33883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9375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0310" y="4303785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ডানদিকে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6568" y="3657263"/>
            <a:ext cx="5437972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658017" y="5006670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জাস্টিফাইড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44152" y="2969034"/>
            <a:ext cx="5415868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বাম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42178" y="2859197"/>
            <a:ext cx="5334000" cy="314209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3505200" y="1939711"/>
            <a:ext cx="3568403" cy="755468"/>
            <a:chOff x="3429000" y="1431568"/>
            <a:chExt cx="3568403" cy="75546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4114" r="87498" b="27943"/>
            <a:stretch/>
          </p:blipFill>
          <p:spPr>
            <a:xfrm>
              <a:off x="3429000" y="1431568"/>
              <a:ext cx="859203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436" t="44990" r="64477" b="27505"/>
            <a:stretch/>
          </p:blipFill>
          <p:spPr>
            <a:xfrm>
              <a:off x="5256285" y="1431568"/>
              <a:ext cx="859202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49" t="44990" r="75720" b="27505"/>
            <a:stretch/>
          </p:blipFill>
          <p:spPr>
            <a:xfrm>
              <a:off x="4368650" y="1431568"/>
              <a:ext cx="859202" cy="74416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18" t="44990" r="54357" b="33524"/>
            <a:stretch/>
          </p:blipFill>
          <p:spPr>
            <a:xfrm>
              <a:off x="6143920" y="1431568"/>
              <a:ext cx="853483" cy="75546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1" name="TextBox 10"/>
          <p:cNvSpPr txBox="1"/>
          <p:nvPr/>
        </p:nvSpPr>
        <p:spPr>
          <a:xfrm>
            <a:off x="2286001" y="1040018"/>
            <a:ext cx="59268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endParaRPr lang="en-US" sz="40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83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933 -0.00024 L -0.08956 3.87283E-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176 -0.00439 L 0.05324 -0.00439 " pathEditMode="relative" rAng="0" ptsTypes="AA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230905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শর্টকার্ট</a:t>
            </a:r>
            <a:r>
              <a:rPr lang="en-US" sz="400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1295400" y="2286000"/>
            <a:ext cx="7971859" cy="3623826"/>
            <a:chOff x="1254900" y="1295400"/>
            <a:chExt cx="8837506" cy="5100748"/>
          </a:xfrm>
        </p:grpSpPr>
        <p:sp>
          <p:nvSpPr>
            <p:cNvPr id="3" name="TextBox 2"/>
            <p:cNvSpPr txBox="1"/>
            <p:nvPr/>
          </p:nvSpPr>
          <p:spPr>
            <a:xfrm>
              <a:off x="4676538" y="2783061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ডানদিকে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287305" y="1332219"/>
              <a:ext cx="1640590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 l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254900" y="2819400"/>
              <a:ext cx="1725890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 r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676538" y="4151031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মাঝখানে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1332673" y="4183558"/>
              <a:ext cx="1597941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e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676538" y="5464575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জাস্টিফাইড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339291" y="5486399"/>
              <a:ext cx="1541075" cy="909749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txBody>
            <a:bodyPr wrap="none">
              <a:spAutoFit/>
            </a:bodyPr>
            <a:lstStyle/>
            <a:p>
              <a:pPr lvl="0" algn="ctr"/>
              <a:r>
                <a:rPr lang="en-US" sz="3600" b="1" dirty="0">
                  <a:solidFill>
                    <a:sysClr val="windowText" lastClr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Ctrl  j</a:t>
              </a:r>
              <a:endParaRPr lang="en-US" sz="3600" b="1" dirty="0">
                <a:solidFill>
                  <a:sysClr val="windowText" lastClr="0000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676538" y="1567542"/>
              <a:ext cx="5415868" cy="90974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lvl="0"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বাম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দিকে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এলাইন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95372" y="1295400"/>
              <a:ext cx="5334000" cy="50001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/>
            </a:p>
          </p:txBody>
        </p:sp>
      </p:grpSp>
    </p:spTree>
    <p:extLst>
      <p:ext uri="{BB962C8B-B14F-4D97-AF65-F5344CB8AC3E}">
        <p14:creationId xmlns:p14="http://schemas.microsoft.com/office/powerpoint/2010/main" val="26035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6" b="5207"/>
          <a:stretch/>
        </p:blipFill>
        <p:spPr bwMode="auto">
          <a:xfrm>
            <a:off x="914400" y="1660451"/>
            <a:ext cx="8839199" cy="413074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6" t="11168" r="59068" b="85685"/>
          <a:stretch/>
        </p:blipFill>
        <p:spPr bwMode="auto">
          <a:xfrm>
            <a:off x="4098595" y="1998518"/>
            <a:ext cx="264393" cy="168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40" t="14476" r="48290" b="66118"/>
          <a:stretch/>
        </p:blipFill>
        <p:spPr bwMode="auto">
          <a:xfrm>
            <a:off x="4043163" y="2173643"/>
            <a:ext cx="1429179" cy="12529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51102" y="3724561"/>
            <a:ext cx="36969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4198" y="990600"/>
            <a:ext cx="3663789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লাইনের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ব্যবধান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নির্ধারণ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0597" y="3111795"/>
            <a:ext cx="369507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বাংলা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6" t="20806" r="47821" b="76343"/>
          <a:stretch/>
        </p:blipFill>
        <p:spPr bwMode="auto">
          <a:xfrm>
            <a:off x="4088365" y="2553586"/>
            <a:ext cx="1250600" cy="22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9" t="14396" r="47055" b="81683"/>
          <a:stretch/>
        </p:blipFill>
        <p:spPr bwMode="auto">
          <a:xfrm>
            <a:off x="4098595" y="2152534"/>
            <a:ext cx="1299254" cy="269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Oval 9"/>
          <p:cNvSpPr/>
          <p:nvPr/>
        </p:nvSpPr>
        <p:spPr>
          <a:xfrm>
            <a:off x="965876" y="1574184"/>
            <a:ext cx="491484" cy="309551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1" name="TextBox 10"/>
          <p:cNvSpPr txBox="1"/>
          <p:nvPr/>
        </p:nvSpPr>
        <p:spPr>
          <a:xfrm>
            <a:off x="958603" y="2552776"/>
            <a:ext cx="1787214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1220269" y="1772093"/>
            <a:ext cx="327083" cy="78068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49963" y="1950867"/>
            <a:ext cx="335690" cy="2325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TextBox 13"/>
          <p:cNvSpPr txBox="1"/>
          <p:nvPr/>
        </p:nvSpPr>
        <p:spPr>
          <a:xfrm>
            <a:off x="967156" y="3052704"/>
            <a:ext cx="3000606" cy="6771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Line &amp; Paragraph Spacing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2986514" y="2082825"/>
            <a:ext cx="1091112" cy="102897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2135015" y="5288812"/>
            <a:ext cx="645383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Home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→Line &amp; Paragraph spacing →1.00 → 1.5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20586" y="1684174"/>
            <a:ext cx="230516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914401" y="1636269"/>
            <a:ext cx="65416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</a:t>
            </a:r>
          </a:p>
        </p:txBody>
      </p:sp>
    </p:spTree>
    <p:extLst>
      <p:ext uri="{BB962C8B-B14F-4D97-AF65-F5344CB8AC3E}">
        <p14:creationId xmlns:p14="http://schemas.microsoft.com/office/powerpoint/2010/main" val="3217640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700" y="1009508"/>
            <a:ext cx="2770909" cy="64353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2000" y="1676400"/>
            <a:ext cx="9183673" cy="4318191"/>
            <a:chOff x="228600" y="1103090"/>
            <a:chExt cx="10420546" cy="5315327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9" t="3039" r="2286" b="7601"/>
            <a:stretch/>
          </p:blipFill>
          <p:spPr bwMode="auto">
            <a:xfrm>
              <a:off x="228600" y="1436359"/>
              <a:ext cx="10169259" cy="4717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08" t="3542" r="2196" b="11042"/>
            <a:stretch/>
          </p:blipFill>
          <p:spPr bwMode="auto">
            <a:xfrm>
              <a:off x="358997" y="1103090"/>
              <a:ext cx="10290149" cy="51639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076" t="7235" r="61624" b="89566"/>
            <a:stretch/>
          </p:blipFill>
          <p:spPr bwMode="auto">
            <a:xfrm>
              <a:off x="3930431" y="1677505"/>
              <a:ext cx="272120" cy="2127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924" t="12656" r="43447" b="29868"/>
            <a:stretch/>
          </p:blipFill>
          <p:spPr bwMode="auto">
            <a:xfrm>
              <a:off x="3886200" y="2286000"/>
              <a:ext cx="2218203" cy="34747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" name="Oval 6"/>
            <p:cNvSpPr/>
            <p:nvPr/>
          </p:nvSpPr>
          <p:spPr>
            <a:xfrm>
              <a:off x="381000" y="1300418"/>
              <a:ext cx="629752" cy="422561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37956" y="1587576"/>
              <a:ext cx="430129" cy="384146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33400" y="2743200"/>
              <a:ext cx="2081825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Home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 flipV="1">
              <a:off x="838200" y="1677506"/>
              <a:ext cx="381000" cy="106569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533400" y="3820180"/>
              <a:ext cx="3304556" cy="49250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Multilevel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List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flipV="1">
              <a:off x="2615225" y="1829906"/>
              <a:ext cx="1270975" cy="199027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010753" y="5622838"/>
              <a:ext cx="9247527" cy="79557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এখান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থেকে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b="1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বুলেট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নাম্বার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নিতে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পারি</a:t>
              </a:r>
              <a:r>
                <a:rPr lang="en-US" sz="36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94852" y="1462548"/>
              <a:ext cx="260228" cy="129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36756" y="1384653"/>
              <a:ext cx="762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latin typeface="Times New Roman" pitchFamily="18" charset="0"/>
                  <a:cs typeface="Times New Roman" pitchFamily="18" charset="0"/>
                </a:rPr>
                <a:t>Home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9911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914400" y="990600"/>
            <a:ext cx="9093957" cy="4876800"/>
            <a:chOff x="583443" y="413416"/>
            <a:chExt cx="9551158" cy="6067055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546"/>
            <a:stretch/>
          </p:blipFill>
          <p:spPr bwMode="auto">
            <a:xfrm>
              <a:off x="583443" y="1247251"/>
              <a:ext cx="9551158" cy="523322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5" t="10690" r="69280" b="84928"/>
            <a:stretch/>
          </p:blipFill>
          <p:spPr bwMode="auto">
            <a:xfrm>
              <a:off x="3335620" y="1558514"/>
              <a:ext cx="260528" cy="2407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1699276" y="4531660"/>
              <a:ext cx="7543801" cy="804078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lvl="0"/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আমার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সোনার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বাংলা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আমি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তোমায়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ভালোবাসি</a:t>
              </a:r>
              <a:r>
                <a:rPr lang="en-US" sz="3600" dirty="0">
                  <a:solidFill>
                    <a:srgbClr val="0000E4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1824" y="413416"/>
              <a:ext cx="6104561" cy="88065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লেখার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রং</a:t>
              </a:r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EA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পরিবর্তন</a:t>
              </a:r>
              <a:endParaRPr lang="en-US" sz="4000" dirty="0"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Oval 5"/>
            <p:cNvSpPr/>
            <p:nvPr/>
          </p:nvSpPr>
          <p:spPr>
            <a:xfrm>
              <a:off x="3250048" y="1509252"/>
              <a:ext cx="355478" cy="349224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081825" y="1752600"/>
              <a:ext cx="1270975" cy="123580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609600" y="2971800"/>
              <a:ext cx="2482762" cy="4977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Font Color</a:t>
              </a:r>
              <a:endPara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71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90600" y="1134421"/>
            <a:ext cx="8686800" cy="4809180"/>
            <a:chOff x="304800" y="141332"/>
            <a:chExt cx="9952704" cy="6203629"/>
          </a:xfrm>
        </p:grpSpPr>
        <p:sp>
          <p:nvSpPr>
            <p:cNvPr id="2" name="TextBox 1"/>
            <p:cNvSpPr txBox="1"/>
            <p:nvPr/>
          </p:nvSpPr>
          <p:spPr>
            <a:xfrm>
              <a:off x="4425432" y="141332"/>
              <a:ext cx="2290008" cy="75433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টেবিল</a:t>
              </a:r>
              <a:r>
                <a:rPr lang="en-US" sz="3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করা</a:t>
              </a:r>
              <a:endPara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04800" y="914400"/>
              <a:ext cx="9952704" cy="5430561"/>
              <a:chOff x="304800" y="1275039"/>
              <a:chExt cx="9952704" cy="5430561"/>
            </a:xfrm>
          </p:grpSpPr>
          <p:pic>
            <p:nvPicPr>
              <p:cNvPr id="4" name="Picture 5"/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527" r="11990" b="82247"/>
              <a:stretch/>
            </p:blipFill>
            <p:spPr bwMode="auto">
              <a:xfrm>
                <a:off x="304800" y="1275039"/>
                <a:ext cx="9949720" cy="1192857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" name="Picture 6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2480"/>
              <a:stretch/>
            </p:blipFill>
            <p:spPr bwMode="auto">
              <a:xfrm>
                <a:off x="307784" y="2445078"/>
                <a:ext cx="9949720" cy="426052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" name="Rectangle 5"/>
              <p:cNvSpPr/>
              <p:nvPr/>
            </p:nvSpPr>
            <p:spPr>
              <a:xfrm>
                <a:off x="1663461" y="2895600"/>
                <a:ext cx="7023339" cy="18288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98" t="5855" r="86385" b="84387"/>
            <a:stretch/>
          </p:blipFill>
          <p:spPr bwMode="auto">
            <a:xfrm>
              <a:off x="1418304" y="1195317"/>
              <a:ext cx="431322" cy="762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425" t="17292" r="75168" b="46875"/>
            <a:stretch/>
          </p:blipFill>
          <p:spPr bwMode="auto">
            <a:xfrm>
              <a:off x="1403556" y="1925361"/>
              <a:ext cx="2028447" cy="36514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7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254" t="34168" r="23748" b="37498"/>
            <a:stretch/>
          </p:blipFill>
          <p:spPr bwMode="auto">
            <a:xfrm>
              <a:off x="3505200" y="2382561"/>
              <a:ext cx="5562600" cy="1712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810000" y="4772588"/>
              <a:ext cx="3352800" cy="5955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Row &amp; Column</a:t>
              </a:r>
              <a:endPara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369796" y="1170287"/>
              <a:ext cx="520456" cy="562429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2" name="Oval 11"/>
            <p:cNvSpPr/>
            <p:nvPr/>
          </p:nvSpPr>
          <p:spPr>
            <a:xfrm>
              <a:off x="1447800" y="2142578"/>
              <a:ext cx="1115644" cy="1096015"/>
            </a:xfrm>
            <a:prstGeom prst="ellipse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338142" y="152400"/>
              <a:ext cx="2985952" cy="59552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ক্লিক</a:t>
              </a:r>
              <a:r>
                <a:rPr lang="en-US" sz="2400" dirty="0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Insert</a:t>
              </a:r>
              <a:r>
                <a:rPr lang="en-US" sz="2400" dirty="0" err="1"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/>
                  <a:cs typeface="Times New Roman"/>
                </a:rPr>
                <a:t>→Table</a:t>
              </a:r>
              <a:endParaRPr lang="en-US" sz="1600" dirty="0"/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>
              <a:off x="1445996" y="648333"/>
              <a:ext cx="78004" cy="4946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 flipV="1">
              <a:off x="2417779" y="3048000"/>
              <a:ext cx="1468421" cy="172458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00747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52799" y="1083463"/>
            <a:ext cx="4267200" cy="830915"/>
          </a:xfrm>
          <a:prstGeom prst="wedgeRectCallout">
            <a:avLst>
              <a:gd name="adj1" fmla="val -16126"/>
              <a:gd name="adj2" fmla="val 48675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spc="-150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spc="-150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spc="-150" dirty="0">
              <a:ln>
                <a:solidFill>
                  <a:srgbClr val="002060"/>
                </a:solidFill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33499" y="4419600"/>
            <a:ext cx="83058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কী-বোর্ড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শর্টকাট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ওপেন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051538"/>
            <a:ext cx="5181600" cy="209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141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83939" y="3657600"/>
            <a:ext cx="3657600" cy="45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533400"/>
            <a:ext cx="97536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63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9243" y="4604864"/>
            <a:ext cx="346769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Ctrl+J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5944" y="3960656"/>
            <a:ext cx="7086599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মাঝখানে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আনতে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চাপতে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7086" y="4625897"/>
            <a:ext cx="33180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Ctrl+R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581117" y="5362071"/>
            <a:ext cx="3289740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9242" y="5337470"/>
            <a:ext cx="3467697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Ctrl+L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5336588" y="2504233"/>
            <a:ext cx="33970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৪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47086" y="1694223"/>
            <a:ext cx="7086600" cy="461665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প্যারাগ্রাফের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কয়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থাকে</a:t>
            </a:r>
            <a:r>
              <a:rPr lang="en-US" sz="24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645944" y="3257692"/>
            <a:ext cx="331923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৫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6588" y="3257692"/>
            <a:ext cx="3397098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৬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47086" y="2487374"/>
            <a:ext cx="3318096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৩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ধরনের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919737"/>
            <a:ext cx="4572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spc="-150" dirty="0" err="1">
                <a:ln>
                  <a:solidFill>
                    <a:srgbClr val="C00000"/>
                  </a:solidFill>
                </a:ln>
                <a:solidFill>
                  <a:srgbClr val="00EA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b="1" spc="-150" dirty="0">
              <a:ln>
                <a:solidFill>
                  <a:srgbClr val="C00000"/>
                </a:solidFill>
              </a:ln>
              <a:solidFill>
                <a:srgbClr val="00EA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26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25976" y="2456283"/>
            <a:ext cx="407522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Home+Numbering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31328" y="1825106"/>
            <a:ext cx="8610599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3।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বুলেট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নাম্বার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দেওয়া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16780" y="2455755"/>
            <a:ext cx="404233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Bullets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1016780" y="3011750"/>
            <a:ext cx="4042334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Home+ Multilevel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List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25976" y="3027012"/>
            <a:ext cx="4072191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Decrease Indent</a:t>
            </a:r>
            <a:endParaRPr lang="en-US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ross 6"/>
          <p:cNvSpPr/>
          <p:nvPr/>
        </p:nvSpPr>
        <p:spPr>
          <a:xfrm>
            <a:off x="2974309" y="1124828"/>
            <a:ext cx="3426491" cy="559168"/>
          </a:xfrm>
          <a:prstGeom prst="plus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spc="-150" dirty="0" err="1">
                <a:ln>
                  <a:solidFill>
                    <a:srgbClr val="C00000"/>
                  </a:solidFill>
                </a:ln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b="1" spc="-150" dirty="0">
              <a:ln>
                <a:solidFill>
                  <a:srgbClr val="C00000"/>
                </a:solidFill>
              </a:ln>
              <a:solidFill>
                <a:srgbClr val="0000E4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hlinkClick r:id="" action="ppaction://noaction">
              <a:snd r:embed="rId2" name="applause.wav"/>
            </a:hlinkClick>
          </p:cNvPr>
          <p:cNvSpPr txBox="1"/>
          <p:nvPr/>
        </p:nvSpPr>
        <p:spPr>
          <a:xfrm>
            <a:off x="982616" y="5128582"/>
            <a:ext cx="3983387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0600" y="3647155"/>
            <a:ext cx="8610598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4।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95899" y="5587108"/>
            <a:ext cx="4072191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i,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ii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5571728"/>
            <a:ext cx="3983386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07853" y="5171618"/>
            <a:ext cx="4072190" cy="40011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14505" y="4130102"/>
            <a:ext cx="2650283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571500" indent="-571500">
              <a:buAutoNum type="romanLcPeriod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Ctrl  ]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83963" y="4130102"/>
            <a:ext cx="26669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ii. Ctrl  [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934199" y="4130840"/>
            <a:ext cx="2666999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iii. Ctrl  b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14506" y="4640544"/>
            <a:ext cx="8586692" cy="40011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-15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000" spc="-15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08507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n 3"/>
          <p:cNvSpPr/>
          <p:nvPr/>
        </p:nvSpPr>
        <p:spPr>
          <a:xfrm>
            <a:off x="914400" y="1518849"/>
            <a:ext cx="5486399" cy="1027914"/>
          </a:xfrm>
          <a:prstGeom prst="can">
            <a:avLst>
              <a:gd name="adj" fmla="val 1647"/>
            </a:avLst>
          </a:prstGeom>
          <a:noFill/>
          <a:ln>
            <a:solidFill>
              <a:schemeClr val="bg2"/>
            </a:solidFill>
          </a:ln>
          <a:effectLst>
            <a:outerShdw blurRad="50800" dist="38100" dir="2700000" sx="1000" sy="1000" algn="tl" rotWithShape="0">
              <a:srgbClr val="00B0F0">
                <a:alpha val="99000"/>
              </a:srgb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7200" b="1" spc="-15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</a:t>
            </a:r>
            <a:r>
              <a:rPr lang="bn-BD" sz="7200" b="1" spc="-15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কাজ</a:t>
            </a:r>
            <a:endParaRPr lang="en-US" sz="7200" b="1" spc="-15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14581" y="4648200"/>
            <a:ext cx="83912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 উপায়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pic>
        <p:nvPicPr>
          <p:cNvPr id="6" name="Picture 2" descr="E:\New Accounting -9\indexBari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2286000"/>
            <a:ext cx="3661983" cy="192405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106347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0A6284D-0EDC-49B7-8EA6-CD7CC89024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18848" y="2325820"/>
            <a:ext cx="4078603" cy="38950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43000" y="1965029"/>
            <a:ext cx="6472991" cy="2308324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7200" b="1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আককের মত সবাইকে ধন্যবাদ </a:t>
            </a:r>
            <a:endParaRPr lang="bn-BD" sz="7200" b="1" dirty="0">
              <a:ln w="11430">
                <a:solidFill>
                  <a:srgbClr val="180000"/>
                </a:solidFill>
              </a:ln>
              <a:solidFill>
                <a:srgbClr val="18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52"/>
          <a:stretch/>
        </p:blipFill>
        <p:spPr>
          <a:xfrm>
            <a:off x="4600575" y="911393"/>
            <a:ext cx="5381625" cy="503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6"/>
          <a:stretch/>
        </p:blipFill>
        <p:spPr>
          <a:xfrm>
            <a:off x="914399" y="909118"/>
            <a:ext cx="3686176" cy="503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68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74686"/>
            <a:ext cx="8686800" cy="4168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90600" y="10668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পড়ার</a:t>
            </a:r>
            <a:r>
              <a:rPr lang="en-US" sz="40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রুমটি</a:t>
            </a:r>
            <a:r>
              <a:rPr lang="en-US" sz="40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40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সাজানো</a:t>
            </a:r>
            <a:r>
              <a:rPr lang="en-US" sz="4000" b="1" dirty="0" smtClean="0"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1" dirty="0"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82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1066800"/>
            <a:ext cx="7696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000" b="1" dirty="0" err="1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000" b="1" dirty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4000" b="1" dirty="0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>
                  <a:solidFill>
                    <a:srgbClr val="0000E4"/>
                  </a:solidFill>
                </a:ln>
                <a:solidFill>
                  <a:schemeClr val="tx2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কিভাবে সাজানো?</a:t>
            </a:r>
            <a:endParaRPr lang="en-US" sz="4000" b="1" dirty="0">
              <a:ln>
                <a:solidFill>
                  <a:srgbClr val="0000E4"/>
                </a:solidFill>
              </a:ln>
              <a:solidFill>
                <a:schemeClr val="tx2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0" y="1828800"/>
            <a:ext cx="90678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2800" dirty="0"/>
              <a:t>আস</a:t>
            </a:r>
            <a:r>
              <a:rPr lang="bn-IN" sz="3200" b="1" i="1" dirty="0">
                <a:latin typeface="Nikosh" panose="02000000000000000000" pitchFamily="2" charset="0"/>
                <a:cs typeface="Nikosh" panose="02000000000000000000" pitchFamily="2" charset="0"/>
              </a:rPr>
              <a:t>সা</a:t>
            </a:r>
            <a:r>
              <a:rPr lang="bn-IN" sz="2800" dirty="0"/>
              <a:t>লামু আলাইকুম</a:t>
            </a:r>
            <a:r>
              <a:rPr lang="hi-IN" sz="2800" dirty="0"/>
              <a:t>। </a:t>
            </a:r>
            <a:r>
              <a:rPr lang="bn-IN" sz="2800" dirty="0"/>
              <a:t>শ্রদ্ধেয় প্যাডাগজি রেটার</a:t>
            </a:r>
            <a:r>
              <a:rPr lang="en-US" sz="2800" dirty="0"/>
              <a:t> , </a:t>
            </a:r>
            <a:r>
              <a:rPr lang="bn-IN" sz="2800" dirty="0"/>
              <a:t>এডমিন</a:t>
            </a:r>
            <a:r>
              <a:rPr lang="en-US" sz="2800" dirty="0"/>
              <a:t> , </a:t>
            </a:r>
            <a:r>
              <a:rPr lang="bn-IN" sz="2800" dirty="0"/>
              <a:t>সেরা কনটেন্ট নির্মাতা</a:t>
            </a:r>
            <a:r>
              <a:rPr lang="en-US" sz="2800" dirty="0"/>
              <a:t> , </a:t>
            </a:r>
            <a:r>
              <a:rPr lang="bn-IN" sz="2800" dirty="0"/>
              <a:t>সেরা উদ্ভাবক</a:t>
            </a:r>
            <a:r>
              <a:rPr lang="en-US" sz="2800" dirty="0"/>
              <a:t> , </a:t>
            </a:r>
            <a:r>
              <a:rPr lang="bn-IN" sz="2800" dirty="0"/>
              <a:t>সেরা নেতৃত্ব</a:t>
            </a:r>
            <a:r>
              <a:rPr lang="en-US" sz="2800" dirty="0"/>
              <a:t> , </a:t>
            </a:r>
            <a:r>
              <a:rPr lang="bn-IN" sz="2800" dirty="0"/>
              <a:t>সেরা অনলাইন পারফর্মার</a:t>
            </a:r>
            <a:r>
              <a:rPr lang="en-US" sz="2800" dirty="0"/>
              <a:t>, </a:t>
            </a:r>
            <a:r>
              <a:rPr lang="bn-IN" sz="2800" dirty="0"/>
              <a:t>বাতায়নের </a:t>
            </a:r>
            <a:r>
              <a:rPr lang="bn-IN" sz="4400" b="1" dirty="0"/>
              <a:t>সকল শিক্ষক</a:t>
            </a:r>
            <a:r>
              <a:rPr lang="en-US" sz="4400" b="1" dirty="0"/>
              <a:t>- </a:t>
            </a:r>
            <a:r>
              <a:rPr lang="bn-IN" sz="2800" dirty="0"/>
              <a:t>শিক্ষিকা ও আইসিটি জেলা অ্যাম্বাসেডর মহোদয়কে জানাই </a:t>
            </a:r>
            <a:r>
              <a:rPr lang="bn-IN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আন্তরিক </a:t>
            </a:r>
            <a:r>
              <a:rPr lang="bn-IN" sz="2800" dirty="0" smtClean="0"/>
              <a:t>শুভেচ্ছা       </a:t>
            </a:r>
            <a:r>
              <a:rPr lang="hi-IN" sz="2800" dirty="0" smtClean="0"/>
              <a:t>। </a:t>
            </a:r>
            <a:r>
              <a:rPr lang="bn-IN" sz="2800" dirty="0" smtClean="0"/>
              <a:t>     </a:t>
            </a:r>
            <a:r>
              <a:rPr lang="bn-IN" sz="2800" dirty="0" smtClean="0">
                <a:solidFill>
                  <a:srgbClr val="00EA00"/>
                </a:solidFill>
              </a:rPr>
              <a:t> শিক্ষক </a:t>
            </a:r>
            <a:r>
              <a:rPr lang="bn-IN" sz="2800" dirty="0"/>
              <a:t>বাতায়নে আমার আপলোডকৃত কনটেন্টটি দেখে লাইক</a:t>
            </a:r>
            <a:r>
              <a:rPr lang="en-US" sz="2800" dirty="0"/>
              <a:t>,</a:t>
            </a:r>
            <a:r>
              <a:rPr lang="bn-IN" sz="2800" dirty="0"/>
              <a:t>সুচিন্তিত মতামত ও পূর্ণ রেটিং প্রদানের জন্য বিনীত </a:t>
            </a:r>
            <a:r>
              <a:rPr lang="bn-IN" sz="2800" dirty="0" smtClean="0"/>
              <a:t>।্‌ 								</a:t>
            </a:r>
            <a:r>
              <a:rPr lang="en-US" sz="2800" dirty="0" smtClean="0"/>
              <a:t>		</a:t>
            </a:r>
            <a:r>
              <a:rPr lang="bn-IN" sz="2800" b="1" i="1" dirty="0" smtClean="0"/>
              <a:t>অনুরোধ </a:t>
            </a:r>
            <a:r>
              <a:rPr lang="bn-IN" sz="2800" dirty="0"/>
              <a:t>করছি</a:t>
            </a:r>
            <a:r>
              <a:rPr lang="en-US" sz="2800" dirty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447800" y="5410200"/>
            <a:ext cx="8077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অসুন্দর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2031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17009" y="1981200"/>
            <a:ext cx="8040806" cy="2858475"/>
          </a:xfrm>
          <a:prstGeom prst="rect">
            <a:avLst/>
          </a:prstGeom>
          <a:ln w="3810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আসসালামু আলাইকুম</a:t>
            </a:r>
            <a:r>
              <a:rPr lang="hi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শ্রদ্ধেয় প্যাডাগজি রেটার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এডমিন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কনটেন্ট নির্মাতা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উদ্ভাবক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নেতৃত্ব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সেরা অনলাইন পারফর্মার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বাতায়নের সকল শিক্ষক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-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শিক্ষিকা ও আইসিটি জেলা অ্যাম্বাসেডর মহোদয়কে জানাই আন্তরিক শুভেচ্ছা</a:t>
            </a:r>
            <a:r>
              <a:rPr lang="hi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 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শিক্ষক বাতায়নে আমার আপলোডকৃত কনটেন্টটি দেখে লাইক</a:t>
            </a:r>
            <a:r>
              <a:rPr lang="en-US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,</a:t>
            </a:r>
            <a:r>
              <a:rPr lang="bn-IN" sz="2800" dirty="0" smtClean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সুচিন্তিত মতামত ও পূর্ণ রেটিং প্রদানের জন্য বিনীত অনুরোধ করছি</a:t>
            </a:r>
            <a:r>
              <a:rPr lang="en-US" sz="2800" dirty="0">
                <a:latin typeface="NikoshBAN" panose="02000000000000000000" pitchFamily="2" charset="0"/>
                <a:ea typeface="Calibri" panose="020F0502020204030204" pitchFamily="34" charset="0"/>
                <a:cs typeface="NikoshBAN" panose="02000000000000000000" pitchFamily="2" charset="0"/>
              </a:rPr>
              <a:t>।</a:t>
            </a:r>
            <a:endParaRPr lang="en-US" sz="2800" dirty="0"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28800" y="1066800"/>
            <a:ext cx="7239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3600" b="1" dirty="0" err="1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n>
                  <a:solidFill>
                    <a:srgbClr val="0000E4"/>
                  </a:solidFill>
                </a:ln>
                <a:latin typeface="NikoshBAN" pitchFamily="2" charset="0"/>
                <a:cs typeface="NikoshBAN" pitchFamily="2" charset="0"/>
              </a:rPr>
              <a:t>কিভাবে সাজানো?</a:t>
            </a:r>
            <a:endParaRPr lang="en-US" sz="3600" b="1" dirty="0">
              <a:ln>
                <a:solidFill>
                  <a:srgbClr val="0000E4"/>
                </a:solidFill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428466" y="52578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লেখাগুলো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200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19200" y="3276600"/>
            <a:ext cx="8534400" cy="110799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en-US" sz="6600" b="1" dirty="0" err="1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b="1" dirty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ফরম্যাটিং</a:t>
            </a:r>
            <a:r>
              <a:rPr lang="bn-IN" sz="6600" b="1" dirty="0" smtClean="0">
                <a:ln>
                  <a:solidFill>
                    <a:srgbClr val="0000E4"/>
                  </a:solidFill>
                </a:ln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bn-IN" sz="66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6600" b="1" dirty="0">
              <a:ln>
                <a:solidFill>
                  <a:srgbClr val="0000E4"/>
                </a:solidFill>
              </a:ln>
              <a:solidFill>
                <a:srgbClr val="000099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1371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কাজটাকে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34455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6800" y="3200400"/>
            <a:ext cx="8534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 err="1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6600" b="1" dirty="0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0"/>
                <a:solidFill>
                  <a:srgbClr val="0000E4"/>
                </a:solidFill>
                <a:latin typeface="NikoshBAN" pitchFamily="2" charset="0"/>
                <a:cs typeface="NikoshBAN" pitchFamily="2" charset="0"/>
              </a:rPr>
              <a:t>ফরম্যাটিং</a:t>
            </a:r>
            <a:endParaRPr lang="en-US" sz="5400" b="1" dirty="0">
              <a:ln w="0"/>
              <a:solidFill>
                <a:srgbClr val="0000E4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70964" y="1524000"/>
            <a:ext cx="6629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000" b="1" u="sng" spc="50" dirty="0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spc="50" dirty="0" err="1">
                <a:ln w="1143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endParaRPr lang="en-US" sz="4000" b="1" u="sng" spc="50" dirty="0">
              <a:ln w="1143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18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143000"/>
            <a:ext cx="3185626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b="1" spc="-150" dirty="0" err="1">
                <a:ln w="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spc="-15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1" y="2133600"/>
            <a:ext cx="9067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… </a:t>
            </a:r>
          </a:p>
          <a:p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অক্ষর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লেখার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আকার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বোল্ড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ইটালিক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আন্ডারলাইন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ডকুমেন্টের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এলাইনমেন্ট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8175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2620" y="5105400"/>
            <a:ext cx="10079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সাজানো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আকর্ষণীয়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Rectangle 3"/>
          <p:cNvSpPr/>
          <p:nvPr/>
        </p:nvSpPr>
        <p:spPr>
          <a:xfrm>
            <a:off x="2210599" y="1166315"/>
            <a:ext cx="57912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ডকুমেন্ট</a:t>
            </a:r>
            <a:r>
              <a:rPr lang="en-US" sz="4400" b="1" dirty="0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>
                  <a:solidFill>
                    <a:srgbClr val="0000E4"/>
                  </a:solidFill>
                </a:ln>
                <a:solidFill>
                  <a:srgbClr val="00EA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ফরম্যাট</a:t>
            </a:r>
            <a:endParaRPr lang="en-US" sz="4400" b="1" dirty="0">
              <a:ln>
                <a:solidFill>
                  <a:srgbClr val="0000E4"/>
                </a:solidFill>
              </a:ln>
              <a:solidFill>
                <a:srgbClr val="00EA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6999" y="2284418"/>
            <a:ext cx="4034280" cy="2246769"/>
          </a:xfrm>
          <a:prstGeom prst="rect">
            <a:avLst/>
          </a:prstGeom>
          <a:noFill/>
          <a:ln>
            <a:solidFill>
              <a:srgbClr val="0000E4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r"/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endParaRPr lang="en-US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u="sng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4000" b="1" dirty="0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4000" b="1" dirty="0">
              <a:ln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23379" y="2222863"/>
            <a:ext cx="3581400" cy="2308324"/>
          </a:xfrm>
          <a:prstGeom prst="rect">
            <a:avLst/>
          </a:prstGeom>
          <a:noFill/>
          <a:ln>
            <a:solidFill>
              <a:srgbClr val="0000E4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সোনার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ভালোবাসি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106199" y="3198872"/>
            <a:ext cx="1117180" cy="536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05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4074</TotalTime>
  <Words>687</Words>
  <Application>Microsoft Office PowerPoint</Application>
  <PresentationFormat>Custom</PresentationFormat>
  <Paragraphs>115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Arial</vt:lpstr>
      <vt:lpstr>Calibri</vt:lpstr>
      <vt:lpstr>Mangal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B.C.C-1</dc:creator>
  <cp:lastModifiedBy>Windows User</cp:lastModifiedBy>
  <cp:revision>630</cp:revision>
  <dcterms:created xsi:type="dcterms:W3CDTF">2014-04-16T06:10:17Z</dcterms:created>
  <dcterms:modified xsi:type="dcterms:W3CDTF">2022-01-16T16:15:22Z</dcterms:modified>
</cp:coreProperties>
</file>