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0"/>
  </p:notesMasterIdLst>
  <p:sldIdLst>
    <p:sldId id="256" r:id="rId2"/>
    <p:sldId id="275" r:id="rId3"/>
    <p:sldId id="277" r:id="rId4"/>
    <p:sldId id="278" r:id="rId5"/>
    <p:sldId id="281" r:id="rId6"/>
    <p:sldId id="292" r:id="rId7"/>
    <p:sldId id="265" r:id="rId8"/>
    <p:sldId id="266" r:id="rId9"/>
    <p:sldId id="288" r:id="rId10"/>
    <p:sldId id="273" r:id="rId11"/>
    <p:sldId id="267" r:id="rId12"/>
    <p:sldId id="289" r:id="rId13"/>
    <p:sldId id="272" r:id="rId14"/>
    <p:sldId id="283" r:id="rId15"/>
    <p:sldId id="290" r:id="rId16"/>
    <p:sldId id="268" r:id="rId17"/>
    <p:sldId id="282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868" autoAdjust="0"/>
    <p:restoredTop sz="94660"/>
  </p:normalViewPr>
  <p:slideViewPr>
    <p:cSldViewPr>
      <p:cViewPr>
        <p:scale>
          <a:sx n="50" d="100"/>
          <a:sy n="50" d="100"/>
        </p:scale>
        <p:origin x="-1488" y="-48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5F08B-B5F3-48DB-ABE7-3BAD118D508E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1779B-ECB1-4FAC-AFCE-0F4FFA014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36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1779B-ECB1-4FAC-AFCE-0F4FFA014AB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7200" y="457199"/>
            <a:ext cx="8305800" cy="6400801"/>
            <a:chOff x="457200" y="457199"/>
            <a:chExt cx="8305800" cy="6400801"/>
          </a:xfrm>
        </p:grpSpPr>
        <p:sp>
          <p:nvSpPr>
            <p:cNvPr id="2" name="TextBox 1"/>
            <p:cNvSpPr txBox="1"/>
            <p:nvPr/>
          </p:nvSpPr>
          <p:spPr>
            <a:xfrm flipH="1">
              <a:off x="3352800" y="5968425"/>
              <a:ext cx="2438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 descr="E:\Picture\Scenery\ghfgh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457199"/>
              <a:ext cx="8305800" cy="5975873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905000" y="5934670"/>
              <a:ext cx="5200650" cy="923330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পাঠে সবাইকে স্বাগতম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27" name="Picture 3" descr="E:\New folder\cotent-pic\bagabondu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57200"/>
            <a:ext cx="3178951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477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1371600"/>
            <a:ext cx="3077962" cy="4000500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124200" y="5785723"/>
            <a:ext cx="3215381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প্রধান মন্ত্রী তাজউদ্দিন আহম্মেদ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557110"/>
            <a:ext cx="33528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 দেখে বলো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Picture\Flower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762000"/>
            <a:ext cx="1943100" cy="5333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211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65" r="13646"/>
          <a:stretch/>
        </p:blipFill>
        <p:spPr>
          <a:xfrm>
            <a:off x="3276600" y="1510579"/>
            <a:ext cx="2729553" cy="3290021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895600" y="5247382"/>
            <a:ext cx="35814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 ও পরিকল্পনা মন্ত্রী ক্যাপ্টেন মনসুর আলী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557110"/>
            <a:ext cx="33528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 দেখে বলো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981200"/>
            <a:ext cx="1900237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97132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34" r="-4141"/>
          <a:stretch/>
        </p:blipFill>
        <p:spPr>
          <a:xfrm>
            <a:off x="1981200" y="1295400"/>
            <a:ext cx="3354826" cy="35052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600200" y="5218093"/>
            <a:ext cx="41910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স্বরাষ্ট্র এবং ত্রাণ ও পুণর্বাসন মন্ত্রী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এ,এইচ, এম কামারুজ্জামান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457200"/>
            <a:ext cx="33528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 দেখে বলো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914400"/>
            <a:ext cx="1900237" cy="51816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Public\Pictures\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05800" cy="60198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3" name="TextBox 2"/>
          <p:cNvSpPr txBox="1"/>
          <p:nvPr/>
        </p:nvSpPr>
        <p:spPr>
          <a:xfrm>
            <a:off x="2133600" y="533400"/>
            <a:ext cx="66294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১৭ ই এপ্রিল এই সরকার শপথ গ্রহণ করে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40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57200" y="381000"/>
            <a:ext cx="8290560" cy="6096000"/>
            <a:chOff x="457200" y="381000"/>
            <a:chExt cx="8290560" cy="6096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1981200"/>
              <a:ext cx="8290560" cy="449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457200" y="381000"/>
              <a:ext cx="8290560" cy="2308324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পাঠ্য বইয়ের সাথে সংযোগ</a:t>
              </a:r>
              <a:endPara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8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বইয়ের </a:t>
              </a:r>
              <a:r>
                <a:rPr lang="bn-IN" sz="48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bn-BD" sz="48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8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নং </a:t>
              </a:r>
              <a:r>
                <a:rPr lang="bn-BD" sz="48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পৃষ্ঠা খোল </a:t>
              </a:r>
              <a:r>
                <a:rPr lang="bn-IN" sz="48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এবং </a:t>
              </a:r>
              <a:r>
                <a:rPr lang="bn-BD" sz="48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মনোযোগ দিয়ে পাঠটি </a:t>
              </a:r>
              <a:r>
                <a:rPr lang="en-US" sz="48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নী</a:t>
              </a:r>
              <a:r>
                <a:rPr lang="bn-BD" sz="48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রবে পড়</a:t>
              </a:r>
              <a:endPara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1138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373559"/>
            <a:ext cx="2362200" cy="76944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মূল্যায়ণ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371600"/>
            <a:ext cx="7848600" cy="646331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 প্রথম রাষ্ট্রপ্রতি কে ছিলেন?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083713"/>
            <a:ext cx="7848600" cy="1077218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১.তাজউদ্দীন আহমেদ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শেখ মুজিবর রহমান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সৈয়দ নুজরুল ইসলাম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মুনসুর আহমেদ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>
            <a:solidFill>
              <a:srgbClr val="0070C0"/>
            </a:solidFill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3200400"/>
            <a:ext cx="78486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বাংলাদেশের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প্রধান মন্ত্রী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কে ছিলেন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3846731"/>
            <a:ext cx="7848600" cy="1077218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তাজউদ্দীন আহমেদ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শেখ মুজিবর রহমান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সৈয়দ নুজরুল ইসলাম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মুনসুর আহমেদ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685800" y="5023245"/>
            <a:ext cx="78486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মুক্তি যু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দ্ধে তোমার এলাকা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কত নং সেক্টরের অধীনে ছিল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692914"/>
            <a:ext cx="7848600" cy="70788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 ৯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৩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	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7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2533471"/>
            <a:ext cx="5638800" cy="1200329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1971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মুজিব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সরকারে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685800"/>
            <a:ext cx="5105400" cy="1323439"/>
          </a:xfrm>
          <a:prstGeom prst="rect">
            <a:avLst/>
          </a:prstGeom>
          <a:solidFill>
            <a:srgbClr val="00B0F0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57200" y="5257800"/>
            <a:ext cx="2514600" cy="1219200"/>
            <a:chOff x="838200" y="5257800"/>
            <a:chExt cx="2514600" cy="1219200"/>
          </a:xfrm>
        </p:grpSpPr>
        <p:sp>
          <p:nvSpPr>
            <p:cNvPr id="8" name="Rectangle 7"/>
            <p:cNvSpPr/>
            <p:nvPr/>
          </p:nvSpPr>
          <p:spPr>
            <a:xfrm>
              <a:off x="838200" y="5257800"/>
              <a:ext cx="1905000" cy="12192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যমুনা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" name="Straight Arrow Connector 9"/>
            <p:cNvCxnSpPr>
              <a:stCxn id="8" idx="3"/>
            </p:cNvCxnSpPr>
            <p:nvPr/>
          </p:nvCxnSpPr>
          <p:spPr>
            <a:xfrm>
              <a:off x="2743200" y="5867400"/>
              <a:ext cx="6096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57200" y="3886200"/>
            <a:ext cx="2438400" cy="1219200"/>
            <a:chOff x="838200" y="3886200"/>
            <a:chExt cx="2438400" cy="1219200"/>
          </a:xfrm>
        </p:grpSpPr>
        <p:sp>
          <p:nvSpPr>
            <p:cNvPr id="7" name="Rectangle 6"/>
            <p:cNvSpPr/>
            <p:nvPr/>
          </p:nvSpPr>
          <p:spPr>
            <a:xfrm>
              <a:off x="838200" y="3886200"/>
              <a:ext cx="1905000" cy="12192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600" dirty="0" smtClean="0">
                  <a:latin typeface="NikoshBAN" pitchFamily="2" charset="0"/>
                  <a:cs typeface="NikoshBAN" pitchFamily="2" charset="0"/>
                </a:rPr>
                <a:t>মেঘনা</a:t>
              </a:r>
              <a:endParaRPr lang="en-US" sz="6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2" name="Straight Arrow Connector 11"/>
            <p:cNvCxnSpPr>
              <a:stCxn id="7" idx="3"/>
            </p:cNvCxnSpPr>
            <p:nvPr/>
          </p:nvCxnSpPr>
          <p:spPr>
            <a:xfrm>
              <a:off x="2743200" y="4495800"/>
              <a:ext cx="5334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57200" y="2514600"/>
            <a:ext cx="2514600" cy="1219200"/>
            <a:chOff x="457200" y="2514600"/>
            <a:chExt cx="2514600" cy="1219200"/>
          </a:xfrm>
        </p:grpSpPr>
        <p:sp>
          <p:nvSpPr>
            <p:cNvPr id="4" name="Rectangle 3"/>
            <p:cNvSpPr/>
            <p:nvPr/>
          </p:nvSpPr>
          <p:spPr>
            <a:xfrm>
              <a:off x="457200" y="2514600"/>
              <a:ext cx="1905000" cy="1219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000" dirty="0" smtClean="0">
                  <a:latin typeface="NikoshBAN" pitchFamily="2" charset="0"/>
                  <a:cs typeface="NikoshBAN" pitchFamily="2" charset="0"/>
                </a:rPr>
                <a:t>পদ্মা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" name="Straight Arrow Connector 13"/>
            <p:cNvCxnSpPr>
              <a:stCxn id="4" idx="3"/>
            </p:cNvCxnSpPr>
            <p:nvPr/>
          </p:nvCxnSpPr>
          <p:spPr>
            <a:xfrm>
              <a:off x="2362200" y="3124200"/>
              <a:ext cx="6096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3048000" y="3905071"/>
            <a:ext cx="5638800" cy="1200329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মুক্তিযুদ্ধে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মুজিব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0" y="5525869"/>
            <a:ext cx="5638800" cy="64633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1971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ক্তিযুদ্ধের তাৎপর্য লিখ।</a:t>
            </a:r>
          </a:p>
        </p:txBody>
      </p:sp>
    </p:spTree>
    <p:extLst>
      <p:ext uri="{BB962C8B-B14F-4D97-AF65-F5344CB8AC3E}">
        <p14:creationId xmlns:p14="http://schemas.microsoft.com/office/powerpoint/2010/main" xmlns="" val="208324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9400" y="144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257961"/>
            <a:ext cx="8229600" cy="1323439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arenBoth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কোথায়, কখন এবং কেন মুজিবনগর সরকার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গঠন হয়েছিল?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540603"/>
            <a:ext cx="3810000" cy="830997"/>
          </a:xfrm>
          <a:prstGeom prst="rect">
            <a:avLst/>
          </a:prstGeom>
          <a:solidFill>
            <a:srgbClr val="7030A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bn-BD" sz="4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858161"/>
            <a:ext cx="8229600" cy="707886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) মুজিবনগর সরকার গঠন হয়েছিল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42460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Borders\Border\A (25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0" y="3575209"/>
            <a:ext cx="4648200" cy="221599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514154"/>
      </p:ext>
    </p:extLst>
  </p:cSld>
  <p:clrMapOvr>
    <a:masterClrMapping/>
  </p:clrMapOvr>
  <p:transition spd="slow"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505361"/>
            <a:ext cx="5943600" cy="132343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chemeClr val="tx2">
                    <a:lumMod val="25000"/>
                    <a:lumOff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000" b="1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chemeClr val="tx2">
                    <a:lumMod val="25000"/>
                    <a:lumOff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solidFill>
                <a:schemeClr val="tx2">
                  <a:lumMod val="25000"/>
                  <a:lumOff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38600" y="2590800"/>
            <a:ext cx="4495800" cy="2872866"/>
          </a:xfrm>
          <a:prstGeom prst="rect">
            <a:avLst/>
          </a:prstGeom>
          <a:solidFill>
            <a:srgbClr val="92D050"/>
          </a:solidFill>
          <a:ln w="76200">
            <a:solidFill>
              <a:srgbClr val="002060"/>
            </a:solidFill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মাহবুবুল আলম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charset="0"/>
              <a:buChar char="•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charset="0"/>
              <a:buChar char="•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হায়দারপুর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বিঃ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charset="0"/>
              <a:buChar char="•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কামারখন্দ,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সিরাজগঞ্জ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charset="0"/>
              <a:buChar char="•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01714663601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0201213_1525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47302" y="2509501"/>
            <a:ext cx="4226411" cy="316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787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133600"/>
            <a:ext cx="7010400" cy="3477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শ্রেনিঃ- ৫ম</a:t>
            </a: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বিষয়ঃ- বাংলাদেশ ও বিশ্বপরিচয়</a:t>
            </a: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অধ্যায়ঃ-১</a:t>
            </a: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আমাদের মুক্তিযুদ্ধ</a:t>
            </a: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(১) যুদ্ধের সূচনা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505361"/>
            <a:ext cx="5943600" cy="1323439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17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590800"/>
            <a:ext cx="7315200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১৪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1:</a:t>
            </a: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 মুজিবনগর সরকার কোথায় , কখন এবং কেন গঠিত হয়েছিল তা বর্ণনা করতে  পারবে।</a:t>
            </a:r>
            <a:endParaRPr lang="en-US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09600"/>
            <a:ext cx="3505200" cy="1323439"/>
          </a:xfrm>
          <a:prstGeom prst="rect">
            <a:avLst/>
          </a:prstGeom>
          <a:solidFill>
            <a:schemeClr val="accent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pic>
        <p:nvPicPr>
          <p:cNvPr id="2050" name="Picture 2" descr="E:\Picture\Flower\f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81000"/>
            <a:ext cx="3124200" cy="179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514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5410200"/>
            <a:ext cx="37338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মুক্তিযুদ্ধের ছবি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533400"/>
            <a:ext cx="41148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বলতো এটা কিসের ছবি?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5" descr="C:\Users\ac\Downloads\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3581400" cy="304800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2" descr="C:\Users\Public\Pictures\1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5776" y="1727711"/>
            <a:ext cx="3778624" cy="307289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29461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395" y="1466433"/>
            <a:ext cx="7772400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পাঠের শিরোনামঃ-</a:t>
            </a:r>
          </a:p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(১)যুদ্ধের সূচনা</a:t>
            </a:r>
            <a:endParaRPr lang="en-US" sz="8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79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762000"/>
            <a:ext cx="7086600" cy="4656178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" y="5562600"/>
            <a:ext cx="8001000" cy="923330"/>
          </a:xfrm>
          <a:prstGeom prst="rect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১৯৭১ সালের ২৫ এ মার্চ এর গণহত্যা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95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1092544"/>
            <a:ext cx="4114800" cy="4546255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524000" y="5867400"/>
            <a:ext cx="6339158" cy="523220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 প্রথম রাষ্ট্রপতি  বঙ্গবন্ধু শেখ মুজিবুর রহমান</a:t>
            </a:r>
            <a:endParaRPr lang="en-US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238780"/>
            <a:ext cx="33528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 দেখে বলো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Picture\Flower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09600"/>
            <a:ext cx="1752600" cy="5029200"/>
          </a:xfrm>
          <a:prstGeom prst="rect">
            <a:avLst/>
          </a:prstGeom>
          <a:noFill/>
        </p:spPr>
      </p:pic>
      <p:pic>
        <p:nvPicPr>
          <p:cNvPr id="8" name="Picture 2" descr="E:\Picture\Flower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934200" y="1295400"/>
            <a:ext cx="1600200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693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1295400"/>
            <a:ext cx="3200400" cy="4000500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733800" y="457200"/>
            <a:ext cx="33528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 দেখে বলো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5715000"/>
            <a:ext cx="37338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অস্থায়ী রাস্ট্রপতি সৈয়দ নজরুল ইসলাম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Picture\Flower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0"/>
            <a:ext cx="2438400" cy="5333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1595</TotalTime>
  <Words>249</Words>
  <Application>Microsoft Office PowerPoint</Application>
  <PresentationFormat>On-screen Show (4:3)</PresentationFormat>
  <Paragraphs>58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Module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103</cp:revision>
  <dcterms:created xsi:type="dcterms:W3CDTF">2006-08-16T00:00:00Z</dcterms:created>
  <dcterms:modified xsi:type="dcterms:W3CDTF">2022-01-16T09:52:41Z</dcterms:modified>
</cp:coreProperties>
</file>