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3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4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1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8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3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1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570B-B98A-4A8D-AA50-24A5F54BD2E6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4C566-2F2A-4F20-9149-8BF28D4C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fif"/><Relationship Id="rId3" Type="http://schemas.openxmlformats.org/officeDocument/2006/relationships/image" Target="../media/image2.jpeg"/><Relationship Id="rId7" Type="http://schemas.openxmlformats.org/officeDocument/2006/relationships/image" Target="../media/image31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fif"/><Relationship Id="rId3" Type="http://schemas.openxmlformats.org/officeDocument/2006/relationships/image" Target="../media/image2.jpeg"/><Relationship Id="rId7" Type="http://schemas.openxmlformats.org/officeDocument/2006/relationships/image" Target="../media/image21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jpeg"/><Relationship Id="rId7" Type="http://schemas.openxmlformats.org/officeDocument/2006/relationships/image" Target="../media/image2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39734" y="360800"/>
            <a:ext cx="6088411" cy="643175"/>
          </a:xfrm>
          <a:prstGeom prst="rect">
            <a:avLst/>
          </a:prstGeom>
          <a:noFill/>
          <a:ln w="3175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6">
            <a:extLst>
              <a:ext uri="{FF2B5EF4-FFF2-40B4-BE49-F238E27FC236}">
                <a16:creationId xmlns="" xmlns:a16="http://schemas.microsoft.com/office/drawing/2014/main" id="{D6D9942D-2193-46AF-B2AD-8424A891B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" y="1003975"/>
            <a:ext cx="11612950" cy="5486791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789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9" name="Picture 8" descr="Adobe Flash Player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9" t="19040" r="34239" b="11470"/>
          <a:stretch/>
        </p:blipFill>
        <p:spPr>
          <a:xfrm>
            <a:off x="6674375" y="589048"/>
            <a:ext cx="4424515" cy="58403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1062809" y="682388"/>
            <a:ext cx="535397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dobe Flash Player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3" t="9155" r="68958" b="60992"/>
          <a:stretch/>
        </p:blipFill>
        <p:spPr>
          <a:xfrm>
            <a:off x="1356851" y="2173642"/>
            <a:ext cx="4630993" cy="43802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71845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1150375" y="682388"/>
            <a:ext cx="4905178" cy="186481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GB" sz="4400" b="1" dirty="0">
              <a:ln/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150375" y="3067664"/>
            <a:ext cx="5338916" cy="230074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ছাত্রছাত্রীরা আমার পাঠ মনোযোগ দিয়ে শুনবে এবং  পাঠে আঙ্গুল মিলাবে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79319" y="427703"/>
            <a:ext cx="4336026" cy="600259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20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5384" y="899204"/>
            <a:ext cx="237969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1075" y="2893991"/>
            <a:ext cx="131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1074" y="4174122"/>
            <a:ext cx="165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1075" y="5569596"/>
            <a:ext cx="83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5461" y="2910130"/>
            <a:ext cx="298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5462" y="4142082"/>
            <a:ext cx="375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5462" y="5569595"/>
            <a:ext cx="359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3110" y="934533"/>
            <a:ext cx="753356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16" y="5455881"/>
            <a:ext cx="2064468" cy="10152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17" y="4085225"/>
            <a:ext cx="2064468" cy="9472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16" y="2558481"/>
            <a:ext cx="2064468" cy="11571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8983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0948" y="714346"/>
            <a:ext cx="742827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চিনে নিই এবং যুক্তবর্ণসম্বলিত শব্দ দিয়ে একটি করে বাক্য তৈরি করি 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935" y="2462546"/>
            <a:ext cx="163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2477" y="250288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9780" y="2569254"/>
            <a:ext cx="884905" cy="636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756" y="2569254"/>
            <a:ext cx="914399" cy="636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2595" y="2502887"/>
            <a:ext cx="516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রহিম ও করিম পর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বন্ধু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935" y="3705747"/>
            <a:ext cx="14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2477" y="370574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29780" y="3705747"/>
            <a:ext cx="884905" cy="78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8756" y="3705747"/>
            <a:ext cx="914399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7382" y="3339563"/>
            <a:ext cx="594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বন্ধুর বিপদে আরেক ব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এগিয়ে আসে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928" y="4975842"/>
            <a:ext cx="132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2477" y="49758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9780" y="4975841"/>
            <a:ext cx="884905" cy="769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08756" y="4975841"/>
            <a:ext cx="914399" cy="769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0959" y="4788300"/>
            <a:ext cx="600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খ্রিষ্টান্দের একটি ধর্মীয় উৎসব হলো 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সানডে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1084682" y="445305"/>
            <a:ext cx="2358148" cy="1684479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47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967428" y="470077"/>
            <a:ext cx="4070554" cy="1354338"/>
          </a:xfrm>
          <a:prstGeom prst="cloudCallout">
            <a:avLst>
              <a:gd name="adj1" fmla="val 10564"/>
              <a:gd name="adj2" fmla="val 6175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নীরব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2463" y="624086"/>
            <a:ext cx="600259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পাঠটি নীরবে মনোযোগ দিয়ে পড়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10" y="2123768"/>
            <a:ext cx="8804787" cy="3908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14171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6154" y="589048"/>
            <a:ext cx="785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922" y="1433194"/>
            <a:ext cx="14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6219" y="1450544"/>
            <a:ext cx="125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2284" y="141584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আপনজন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7498" y="1415844"/>
            <a:ext cx="210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974" y="3052916"/>
            <a:ext cx="7455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......................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...............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........................।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............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0.00139 L -0.32669 0.2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9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 -0.01111 L 0.13555 0.315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-0.0169 L -0.075 0.4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55 L 0.15599 0.475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6490" y="727342"/>
            <a:ext cx="71963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অনুচ্ছেদ অবলম্বনে ৩ টি প্রশ্ন তৈরি কর ।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07" y="1418626"/>
            <a:ext cx="10427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এই যে মানুষ ,তাদের পেশা ও কত বিচিত্র ।কেউ জেলে ,কেউ কুমার ,কেউ কৃষক ,কেউ আবার কাজ করে অফিস-আদালতে । সবাই আমরা পরস্পরের বন্ধু ।একজন তার কাজ দিয়ে আরেকজনকে সাহায্য করছে।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8406" y="4579633"/>
            <a:ext cx="8568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২.কারা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৩.একজন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আরেকজনকে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1932265" y="3726950"/>
            <a:ext cx="4159045" cy="79641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 পারে এরকম 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6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380931" y="256139"/>
            <a:ext cx="2811010" cy="1784279"/>
          </a:xfrm>
          <a:prstGeom prst="cloudCallout">
            <a:avLst>
              <a:gd name="adj1" fmla="val 3258"/>
              <a:gd name="adj2" fmla="val 7682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1207" y="2934331"/>
            <a:ext cx="84669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 মনোযোগ দিয়ে পড় এবং উত্তর খাতায় লিখ।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1207" y="4006551"/>
            <a:ext cx="9296031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২.মুসলমানদের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৩.বিভিন্ন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৪.“ধর্ম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3998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Curved Up Ribbon 8"/>
          <p:cNvSpPr/>
          <p:nvPr/>
        </p:nvSpPr>
        <p:spPr>
          <a:xfrm>
            <a:off x="2334142" y="682388"/>
            <a:ext cx="7115661" cy="1474839"/>
          </a:xfrm>
          <a:prstGeom prst="ellipseRibbon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9973" y="4752400"/>
            <a:ext cx="890622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উৎযাপিত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উৎসব সম্পর্কে ৮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লিখে আনবে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download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444" y="2269769"/>
            <a:ext cx="3885731" cy="2232241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870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>
            <a:off x="833278" y="513215"/>
            <a:ext cx="10516064" cy="1144218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পরবর্তী ক্লাসে </a:t>
            </a:r>
            <a:endParaRPr lang="en-GB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বাংলাদেশের মানচিত্র - জেলা অনুযায়ী Bangladesh Map - Click Info B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51" y="1894338"/>
            <a:ext cx="3789338" cy="45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বাংলাদেশের মানচিত্র - জেলা অনুযায়ী Bangladesh Map - Click Info B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108" y="1855198"/>
            <a:ext cx="3789338" cy="45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বাংলাদেশের মানচিত্র - জেলা অনুযায়ী Bangladesh Map - Click Info B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0" y="1827516"/>
            <a:ext cx="3789338" cy="45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6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260" y="3662894"/>
            <a:ext cx="5539601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০১৭২২২৫১৩৬৯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mahaburict3@gmail.com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5272461" y="333568"/>
            <a:ext cx="1828800" cy="69763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7579754" y="4660983"/>
            <a:ext cx="3659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GB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GB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GB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২2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ইং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10" y="1168133"/>
            <a:ext cx="2473961" cy="34051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65" y="1031207"/>
            <a:ext cx="2689190" cy="2631687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ভ্যালেন্টাইন গোলাপ ফুল - Ofuronto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10" y="1252232"/>
            <a:ext cx="1749504" cy="530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9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Wave 8"/>
          <p:cNvSpPr/>
          <p:nvPr/>
        </p:nvSpPr>
        <p:spPr>
          <a:xfrm>
            <a:off x="4450775" y="662953"/>
            <a:ext cx="2645095" cy="1031750"/>
          </a:xfrm>
          <a:prstGeom prst="wave">
            <a:avLst>
              <a:gd name="adj1" fmla="val 12500"/>
              <a:gd name="adj2" fmla="val 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354" y="2266849"/>
            <a:ext cx="11480978" cy="232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বাক্য,কথা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শব্দ স্পষ্টস্বরে ও শুদ্ধভাবে বলতে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১.4.1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স্পষ্টস্বরে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9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10" name="Down Ribbon 9"/>
          <p:cNvSpPr/>
          <p:nvPr/>
        </p:nvSpPr>
        <p:spPr>
          <a:xfrm>
            <a:off x="1787857" y="348282"/>
            <a:ext cx="8903981" cy="555409"/>
          </a:xfrm>
          <a:prstGeom prst="ribb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70" y="1139431"/>
            <a:ext cx="4162954" cy="5267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66" y="1139430"/>
            <a:ext cx="4976068" cy="5267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73" y="1080258"/>
            <a:ext cx="9611074" cy="5251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38" y="1080257"/>
            <a:ext cx="9956980" cy="53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5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0725" y="1413063"/>
            <a:ext cx="104459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?.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ধ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র্মীয় উৎসব দেখতে পাচ্ছ ।</a:t>
            </a:r>
            <a:endParaRPr lang="en-GB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8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44" y="698969"/>
            <a:ext cx="7546579" cy="5460060"/>
          </a:xfrm>
          <a:prstGeom prst="rect">
            <a:avLst/>
          </a:prstGeom>
        </p:spPr>
      </p:pic>
      <p:sp>
        <p:nvSpPr>
          <p:cNvPr id="12" name="Vertical Scroll 11"/>
          <p:cNvSpPr/>
          <p:nvPr/>
        </p:nvSpPr>
        <p:spPr>
          <a:xfrm>
            <a:off x="2490926" y="932834"/>
            <a:ext cx="6896081" cy="791570"/>
          </a:xfrm>
          <a:prstGeom prst="vertic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“এই দেশ এই মানুষ ”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Adobe Flash Player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5" t="15469" r="26581" b="14719"/>
          <a:stretch/>
        </p:blipFill>
        <p:spPr>
          <a:xfrm>
            <a:off x="6042522" y="1724404"/>
            <a:ext cx="3436583" cy="21754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64" y="1790868"/>
            <a:ext cx="1978906" cy="21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73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382" y="4265242"/>
            <a:ext cx="11574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এই যে মানুষ,তাদের পেশা ও কত বিচিত্র । কেউ জেলে,কেউ কুমার , কেউ কৃষক , কেউ আবার কাজ করে অফিস –আদালতে । সবাই আমরা পরস্পরের বন্ধু । একজন তার কাজ দিয়ে আরেকজনকে সাহায্য করছে । গড়ে তুলছে এই দেশ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2" y="794930"/>
            <a:ext cx="2944084" cy="3123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19" y="794928"/>
            <a:ext cx="2916841" cy="3123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21" y="794928"/>
            <a:ext cx="2712126" cy="3123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50" y="794927"/>
            <a:ext cx="2577132" cy="31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5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9044" y="4732087"/>
            <a:ext cx="1128794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আছে নানা ধরনের উৎসব । মুসলমানদের রয়েছে দুটি ঈদ , ঈদ-উল-ফিতর ও ঈদ-উল-আযহা । হিন্দুদের দুর্গা পূজাসহ আছে নানা উৎসব আর পার্বণ ।  বৌদ্ধদের আছে বুদ্ধ পূণিমা । খ্রিষ্টানদের আছে ইস্টার সানডে আর বড়দিন 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5" y="599676"/>
            <a:ext cx="2866853" cy="3659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10" y="599676"/>
            <a:ext cx="2705100" cy="3544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575109"/>
            <a:ext cx="2828925" cy="35686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11" y="599676"/>
            <a:ext cx="2657475" cy="35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4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4" y="6019567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9" name="Picture 8" descr="Adobe Flash Player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9" t="20180" b="50697"/>
          <a:stretch/>
        </p:blipFill>
        <p:spPr>
          <a:xfrm>
            <a:off x="317091" y="1009402"/>
            <a:ext cx="3613354" cy="309601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1371" y="4771904"/>
            <a:ext cx="1079625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ও রয়েছে নানা উৎসব । পহেলা বৈশাখ –নববর্ষের উৎসব । রয়েছে রাখাইনদের সাংগ্রাই ও চাকমাদের বিজু উৎসব ।ধর্ম যার যার , উৎসব যেন সবার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dobe Flash Player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3" t="52197" r="8167" b="16012"/>
          <a:stretch/>
        </p:blipFill>
        <p:spPr>
          <a:xfrm>
            <a:off x="4147115" y="1009402"/>
            <a:ext cx="3583859" cy="30960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44" y="1026656"/>
            <a:ext cx="3792072" cy="309601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72562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534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2022-01-11T04:53:14Z</dcterms:created>
  <dcterms:modified xsi:type="dcterms:W3CDTF">2022-01-17T12:33:46Z</dcterms:modified>
</cp:coreProperties>
</file>