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6" r:id="rId2"/>
    <p:sldId id="330" r:id="rId3"/>
    <p:sldId id="367" r:id="rId4"/>
    <p:sldId id="368" r:id="rId5"/>
    <p:sldId id="353" r:id="rId6"/>
    <p:sldId id="369" r:id="rId7"/>
    <p:sldId id="370" r:id="rId8"/>
    <p:sldId id="371" r:id="rId9"/>
    <p:sldId id="335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8" r:id="rId25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54" d="100"/>
          <a:sy n="54" d="100"/>
        </p:scale>
        <p:origin x="-648" y="-78"/>
      </p:cViewPr>
      <p:guideLst>
        <p:guide orient="horz" pos="2736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1DB7-9EF5-43D9-A373-75141B339B95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E00C-6721-46D4-9AEE-F92CD025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09E2-EA4C-4B05-84DC-113AE66FCD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4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1779"/>
            </a:avLst>
          </a:prstGeom>
          <a:gradFill>
            <a:gsLst>
              <a:gs pos="0">
                <a:srgbClr val="00B050">
                  <a:lumMod val="97000"/>
                  <a:lumOff val="3000"/>
                </a:srgbClr>
              </a:gs>
              <a:gs pos="65500">
                <a:srgbClr val="00B0F0"/>
              </a:gs>
              <a:gs pos="31000">
                <a:srgbClr val="FF0000">
                  <a:alpha val="70000"/>
                </a:srgbClr>
              </a:gs>
              <a:gs pos="100000">
                <a:srgbClr val="FFC000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039600" y="152400"/>
            <a:ext cx="609600" cy="6096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28337"/>
            <a:ext cx="609600" cy="6096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7467600"/>
            <a:ext cx="609600" cy="6096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0" y="7706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133600"/>
            <a:ext cx="1242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সবাইকে </a:t>
            </a:r>
            <a:r>
              <a:rPr lang="bn-IN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</a:t>
            </a:r>
            <a:r>
              <a:rPr lang="bn-BD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5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SHEULY9\Desktop\New Image\1920_1080_20100430020749164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" y="274320"/>
            <a:ext cx="4160520" cy="7589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1" descr="Purple mesh"/>
          <p:cNvSpPr>
            <a:spLocks noChangeArrowheads="1"/>
          </p:cNvSpPr>
          <p:nvPr/>
        </p:nvSpPr>
        <p:spPr bwMode="auto">
          <a:xfrm>
            <a:off x="5013960" y="731520"/>
            <a:ext cx="6827520" cy="78805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14400"/>
            <a:ext cx="256032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0" y="6553200"/>
            <a:ext cx="7360920" cy="64008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7564" tIns="58782" rIns="117564" bIns="58782"/>
          <a:lstStyle/>
          <a:p>
            <a:pPr eaLnBrk="0" hangingPunct="0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Close:-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চলমান ফাইল কে  বন্ধ করতে এটি ব্যবহৃত হয়।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1" y="2377440"/>
            <a:ext cx="2589213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>
            <a:spLocks noChangeArrowheads="1"/>
          </p:cNvSpPr>
          <p:nvPr/>
        </p:nvSpPr>
        <p:spPr bwMode="auto">
          <a:xfrm>
            <a:off x="1173481" y="2468881"/>
            <a:ext cx="606743" cy="5314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endParaRPr lang="en-US"/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>
            <a:off x="1066801" y="3108961"/>
            <a:ext cx="606743" cy="46482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endParaRPr lang="en-US"/>
          </a:p>
        </p:txBody>
      </p:sp>
      <p:sp>
        <p:nvSpPr>
          <p:cNvPr id="27" name="Right Arrow 26"/>
          <p:cNvSpPr>
            <a:spLocks noChangeArrowheads="1"/>
          </p:cNvSpPr>
          <p:nvPr/>
        </p:nvSpPr>
        <p:spPr bwMode="auto">
          <a:xfrm>
            <a:off x="1173481" y="3657601"/>
            <a:ext cx="531178" cy="4648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endParaRPr lang="en-US"/>
          </a:p>
        </p:txBody>
      </p:sp>
      <p:sp>
        <p:nvSpPr>
          <p:cNvPr id="28" name="Right Arrow 27"/>
          <p:cNvSpPr>
            <a:spLocks noChangeArrowheads="1"/>
          </p:cNvSpPr>
          <p:nvPr/>
        </p:nvSpPr>
        <p:spPr bwMode="auto">
          <a:xfrm>
            <a:off x="1066801" y="4297681"/>
            <a:ext cx="606743" cy="46482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endParaRPr lang="en-US"/>
          </a:p>
        </p:txBody>
      </p:sp>
      <p:sp>
        <p:nvSpPr>
          <p:cNvPr id="43" name="Right Arrow 42"/>
          <p:cNvSpPr>
            <a:spLocks noChangeArrowheads="1"/>
          </p:cNvSpPr>
          <p:nvPr/>
        </p:nvSpPr>
        <p:spPr bwMode="auto">
          <a:xfrm>
            <a:off x="1173481" y="4846321"/>
            <a:ext cx="531178" cy="4648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endParaRPr lang="en-US"/>
          </a:p>
        </p:txBody>
      </p:sp>
      <p:sp>
        <p:nvSpPr>
          <p:cNvPr id="44" name="Right Arrow 43"/>
          <p:cNvSpPr>
            <a:spLocks noChangeArrowheads="1"/>
          </p:cNvSpPr>
          <p:nvPr/>
        </p:nvSpPr>
        <p:spPr bwMode="auto">
          <a:xfrm>
            <a:off x="1066801" y="7040881"/>
            <a:ext cx="606743" cy="5981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95800" y="2461260"/>
            <a:ext cx="7049770" cy="73914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7564" tIns="58782" rIns="117564" bIns="58782"/>
          <a:lstStyle/>
          <a:p>
            <a:pPr eaLnBrk="0" hangingPunct="0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:-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কোন ফাইল নিতে এটি ব্যবহৃত হয়।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0" hangingPunct="0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495800" y="3200400"/>
            <a:ext cx="7467600" cy="46482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7564" tIns="58782" rIns="117564" bIns="58782"/>
          <a:lstStyle/>
          <a:p>
            <a:pPr eaLnBrk="0" hangingPunct="0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:-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পূর্বের সংরক্ষিত ফাইল খুলতে এটি ব্যবহৃত হয়।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0" hangingPunct="0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450081" y="3954780"/>
            <a:ext cx="8046719" cy="46482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7564" tIns="58782" rIns="117564" bIns="58782"/>
          <a:lstStyle/>
          <a:p>
            <a:pPr eaLnBrk="0" hangingPunct="0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Save :-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চলমান ফাইল কে সংরক্ষণ করতে এটি ব্যবহৃত হয়।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0" hangingPunct="0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572000" y="4709160"/>
            <a:ext cx="7467600" cy="100584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7564" tIns="58782" rIns="117564" bIns="58782"/>
          <a:lstStyle/>
          <a:p>
            <a:pPr eaLnBrk="0" hangingPunct="0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Save As:-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0" hangingPunct="0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587240" y="5699760"/>
            <a:ext cx="7574280" cy="54864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17564" tIns="58782" rIns="117564" bIns="58782"/>
          <a:lstStyle/>
          <a:p>
            <a:pPr eaLnBrk="0" hangingPunct="0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Print:-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চলমান ফাইল কে  প্রিন্ট করতে এটি ব্যবহৃত হয়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94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  <p:bldP spid="27" grpId="0" animBg="1"/>
      <p:bldP spid="28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2133600" y="503777"/>
            <a:ext cx="8854440" cy="81237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1532965"/>
            <a:ext cx="11734800" cy="5441486"/>
            <a:chOff x="888804" y="2478542"/>
            <a:chExt cx="5210432" cy="37932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8804" y="2534786"/>
              <a:ext cx="2971800" cy="373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3236" y="2478542"/>
              <a:ext cx="22860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>
          <a:xfrm rot="5400000">
            <a:off x="381002" y="1127761"/>
            <a:ext cx="1371601" cy="213360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1282860" y="2603341"/>
            <a:ext cx="1485900" cy="851218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10027925" y="2834640"/>
            <a:ext cx="1706881" cy="708660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"/>
          <p:cNvSpPr>
            <a:spLocks noChangeArrowheads="1"/>
          </p:cNvSpPr>
          <p:nvPr/>
        </p:nvSpPr>
        <p:spPr bwMode="auto">
          <a:xfrm>
            <a:off x="853440" y="7040880"/>
            <a:ext cx="11414760" cy="118872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r>
              <a:rPr lang="bn-BD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File click &gt; New click &gt; Blank Document click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70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133600" y="503777"/>
            <a:ext cx="8854440" cy="812379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6720" y="1463040"/>
            <a:ext cx="11841480" cy="4754880"/>
            <a:chOff x="1828800" y="1219200"/>
            <a:chExt cx="6705600" cy="3962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7124"/>
            <a:stretch/>
          </p:blipFill>
          <p:spPr>
            <a:xfrm>
              <a:off x="1828800" y="1219200"/>
              <a:ext cx="4114800" cy="3962400"/>
            </a:xfrm>
            <a:prstGeom prst="rect">
              <a:avLst/>
            </a:prstGeom>
            <a:ln w="952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Captureoo00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3432" y="1219200"/>
              <a:ext cx="5110968" cy="3962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53440" y="6583681"/>
            <a:ext cx="10988040" cy="12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File&gt;Save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 &gt; File Name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960120" y="1737360"/>
            <a:ext cx="1386840" cy="4572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133600" y="3749040"/>
            <a:ext cx="1386840" cy="64008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267200" y="4937760"/>
            <a:ext cx="1173480" cy="4572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854440" y="5943600"/>
            <a:ext cx="1173480" cy="4572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78874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2133600" y="457200"/>
            <a:ext cx="8854440" cy="81237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Open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" y="1280161"/>
            <a:ext cx="6294120" cy="597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4162" y="1188720"/>
            <a:ext cx="5800725" cy="621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Line 12"/>
          <p:cNvSpPr>
            <a:spLocks noChangeShapeType="1"/>
          </p:cNvSpPr>
          <p:nvPr/>
        </p:nvSpPr>
        <p:spPr bwMode="auto">
          <a:xfrm>
            <a:off x="-853440" y="1371600"/>
            <a:ext cx="1486853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564" tIns="58782" rIns="117564" bIns="58782"/>
          <a:lstStyle/>
          <a:p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746760" y="2286000"/>
            <a:ext cx="1066800" cy="365760"/>
          </a:xfrm>
          <a:prstGeom prst="ellips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1813560" y="2651760"/>
            <a:ext cx="5760720" cy="8229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564" tIns="58782" rIns="117564" bIns="58782"/>
          <a:lstStyle/>
          <a:p>
            <a:endParaRPr lang="en-US"/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8321040" y="3657600"/>
            <a:ext cx="2880360" cy="26517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564" tIns="58782" rIns="117564" bIns="58782"/>
          <a:lstStyle/>
          <a:p>
            <a:endParaRPr 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7467600" y="3291840"/>
            <a:ext cx="1066800" cy="365760"/>
          </a:xfrm>
          <a:prstGeom prst="ellips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1094720" y="6400800"/>
            <a:ext cx="1066800" cy="365760"/>
          </a:xfrm>
          <a:prstGeom prst="ellips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" name="Rounded Rectangle 1"/>
          <p:cNvSpPr>
            <a:spLocks noChangeArrowheads="1"/>
          </p:cNvSpPr>
          <p:nvPr/>
        </p:nvSpPr>
        <p:spPr bwMode="auto">
          <a:xfrm>
            <a:off x="533400" y="6858000"/>
            <a:ext cx="11734800" cy="118872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r>
              <a:rPr lang="bn-BD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click &gt; Open click &gt;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Name Select &gt; Open click</a:t>
            </a:r>
            <a:r>
              <a:rPr lang="bn-BD" sz="6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137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3520440" y="640080"/>
            <a:ext cx="5248340" cy="731520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042" y="1737360"/>
            <a:ext cx="6058535" cy="4114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Flowchart: Alternate Process 11"/>
          <p:cNvSpPr/>
          <p:nvPr/>
        </p:nvSpPr>
        <p:spPr>
          <a:xfrm>
            <a:off x="853440" y="6126480"/>
            <a:ext cx="11201400" cy="13716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 algn="ctr">
              <a:buFontTx/>
              <a:buAutoNum type="arabicPeriod"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40867" indent="-440867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40867" indent="-440867">
              <a:buFontTx/>
              <a:buAutoNum type="arabicPeriod"/>
            </a:pP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FontTx/>
              <a:buAutoNum type="arabicPeriod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পৃষ্ঠানম্বর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0867" indent="-440867" algn="ctr"/>
            <a:endParaRPr lang="en-US" sz="3600" dirty="0" smtClean="0">
              <a:solidFill>
                <a:srgbClr val="1F20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 algn="ctr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3538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133600" y="457200"/>
            <a:ext cx="8854440" cy="812379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ফন্ট,ফন্টসাইজ,রং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" y="1371600"/>
            <a:ext cx="11983720" cy="6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2240280" y="2011680"/>
            <a:ext cx="1386840" cy="73152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40080" y="2743200"/>
            <a:ext cx="2133600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00600" y="2011680"/>
            <a:ext cx="1386840" cy="73152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520440" y="2926080"/>
            <a:ext cx="2133600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সাইজ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827520" y="2834640"/>
            <a:ext cx="1386840" cy="73152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74080" y="3566160"/>
            <a:ext cx="2133600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কালার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0914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133600" y="503777"/>
            <a:ext cx="8854440" cy="812379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apture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63040"/>
            <a:ext cx="11521440" cy="63093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6507480" y="2560319"/>
            <a:ext cx="1600200" cy="82296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360920" y="3383280"/>
            <a:ext cx="2667000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স্পেসিং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"/>
          <p:cNvSpPr>
            <a:spLocks noChangeArrowheads="1"/>
          </p:cNvSpPr>
          <p:nvPr/>
        </p:nvSpPr>
        <p:spPr bwMode="auto">
          <a:xfrm>
            <a:off x="1280160" y="4297680"/>
            <a:ext cx="10561320" cy="118872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r>
              <a:rPr lang="bn-BD" sz="3100" b="1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Home </a:t>
            </a:r>
            <a:r>
              <a:rPr lang="en-US" sz="3100" b="1" dirty="0"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Paragraph line Spacing click</a:t>
            </a:r>
            <a:r>
              <a:rPr lang="en-US" sz="3100" b="1" dirty="0" smtClean="0"/>
              <a:t> </a:t>
            </a:r>
            <a:r>
              <a:rPr lang="bn-BD" sz="6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879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133600" y="457200"/>
            <a:ext cx="8854440" cy="812379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apture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371600"/>
            <a:ext cx="11841480" cy="6400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1813560" y="2560320"/>
            <a:ext cx="1600200" cy="82296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773680" y="3383280"/>
            <a:ext cx="5440680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ইলাসস্ট্রেশন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"/>
          <p:cNvSpPr>
            <a:spLocks noChangeArrowheads="1"/>
          </p:cNvSpPr>
          <p:nvPr/>
        </p:nvSpPr>
        <p:spPr bwMode="auto">
          <a:xfrm>
            <a:off x="320040" y="6583680"/>
            <a:ext cx="11734800" cy="118872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r>
              <a:rPr lang="bn-BD" sz="3100" b="1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Insert </a:t>
            </a:r>
            <a:r>
              <a:rPr lang="en-US" sz="3100" b="1" dirty="0"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Table click &gt; Insert table click </a:t>
            </a:r>
            <a:r>
              <a:rPr lang="en-US" sz="3100" b="1" dirty="0" smtClean="0"/>
              <a:t> </a:t>
            </a:r>
            <a:r>
              <a:rPr lang="bn-BD" sz="6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7432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133600" y="457200"/>
            <a:ext cx="8854440" cy="812379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apture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463043"/>
            <a:ext cx="11948160" cy="5303519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4" idx="0"/>
          </p:cNvCxnSpPr>
          <p:nvPr/>
        </p:nvCxnSpPr>
        <p:spPr>
          <a:xfrm rot="16200000" flipV="1">
            <a:off x="2804160" y="1965960"/>
            <a:ext cx="1005840" cy="128016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813560" y="3108960"/>
            <a:ext cx="4267200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পিকচার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9090660" y="2171700"/>
            <a:ext cx="914400" cy="96012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360920" y="3108960"/>
            <a:ext cx="4800600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আর্ট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"/>
          <p:cNvSpPr>
            <a:spLocks noChangeArrowheads="1"/>
          </p:cNvSpPr>
          <p:nvPr/>
        </p:nvSpPr>
        <p:spPr bwMode="auto">
          <a:xfrm>
            <a:off x="1280160" y="6400800"/>
            <a:ext cx="10347960" cy="118872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r>
              <a:rPr lang="bn-BD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Picture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Insert click</a:t>
            </a:r>
            <a:r>
              <a:rPr lang="bn-BD" sz="6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303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 descr="Water droplets"/>
          <p:cNvSpPr>
            <a:spLocks noChangeArrowheads="1"/>
          </p:cNvSpPr>
          <p:nvPr/>
        </p:nvSpPr>
        <p:spPr bwMode="auto">
          <a:xfrm>
            <a:off x="3947161" y="640080"/>
            <a:ext cx="4260533" cy="99966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960120" y="6217920"/>
            <a:ext cx="11201400" cy="118872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 algn="ctr">
              <a:buFontTx/>
              <a:buAutoNum type="arabicPeriod"/>
            </a:pPr>
            <a:endParaRPr lang="en-US" sz="3100" b="1" dirty="0" smtClean="0">
              <a:latin typeface="NikoshBAN" pitchFamily="2" charset="0"/>
              <a:cs typeface="NikoshBAN" pitchFamily="2" charset="0"/>
            </a:endParaRPr>
          </a:p>
          <a:p>
            <a:pPr marL="587822" indent="-587822">
              <a:buFont typeface="+mj-lt"/>
              <a:buAutoNum type="arabicPeriod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স্টাইলে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87822" indent="-587822">
              <a:buFont typeface="+mj-lt"/>
              <a:buAutoNum type="arabicPeriod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তৈরিকৃত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87822" indent="-587822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14C48C-45D1-4345-8030-21182F2E92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86" y="2133600"/>
            <a:ext cx="5440681" cy="32670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850087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29" y="1553308"/>
            <a:ext cx="2746744" cy="317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-152400" y="4756769"/>
            <a:ext cx="6934200" cy="3410508"/>
          </a:xfrm>
          <a:prstGeom prst="rect">
            <a:avLst/>
          </a:prstGeom>
          <a:noFill/>
        </p:spPr>
        <p:txBody>
          <a:bodyPr wrap="square" lIns="100924" tIns="50462" rIns="100924" bIns="50462" rtlCol="0">
            <a:spAutoFit/>
          </a:bodyPr>
          <a:lstStyle/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pervinaktar1984@gmail.com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60" y="-39436"/>
            <a:ext cx="4218082" cy="2249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5943600"/>
            <a:ext cx="5181600" cy="178330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38" tIns="60070" rIns="120138" bIns="60070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67257"/>
            <a:ext cx="3467626" cy="4400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73229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133600" y="595217"/>
            <a:ext cx="8854440" cy="812379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মার্জিন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Capture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463040"/>
            <a:ext cx="1216152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Arrow Connector 13"/>
          <p:cNvCxnSpPr/>
          <p:nvPr/>
        </p:nvCxnSpPr>
        <p:spPr>
          <a:xfrm rot="10800000">
            <a:off x="2026920" y="2651760"/>
            <a:ext cx="1600200" cy="82296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280160" y="3474720"/>
            <a:ext cx="4267200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8625840" y="2621280"/>
            <a:ext cx="1097280" cy="42672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74280" y="3474720"/>
            <a:ext cx="4267200" cy="64008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প্যারাগ্রাফ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"/>
          <p:cNvSpPr>
            <a:spLocks noChangeArrowheads="1"/>
          </p:cNvSpPr>
          <p:nvPr/>
        </p:nvSpPr>
        <p:spPr bwMode="auto">
          <a:xfrm>
            <a:off x="320040" y="4480560"/>
            <a:ext cx="8641080" cy="118872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r>
              <a:rPr lang="bn-BD" sz="3100" b="1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Page Layout </a:t>
            </a:r>
            <a:r>
              <a:rPr lang="en-US" sz="3100" b="1" dirty="0"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Margins click</a:t>
            </a:r>
            <a:r>
              <a:rPr lang="en-US" sz="3100" b="1" dirty="0" smtClean="0"/>
              <a:t> </a:t>
            </a:r>
            <a:r>
              <a:rPr lang="bn-BD" sz="6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9138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2346960" y="548640"/>
            <a:ext cx="7574280" cy="829404"/>
          </a:xfrm>
          <a:prstGeom prst="flowChartAlternateProcess">
            <a:avLst/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endParaRPr lang="en-US" sz="4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apture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554480"/>
            <a:ext cx="11734800" cy="63093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9494520" y="2468880"/>
            <a:ext cx="1706880" cy="100584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254240" y="3474720"/>
            <a:ext cx="4267200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"/>
          <p:cNvSpPr>
            <a:spLocks noChangeArrowheads="1"/>
          </p:cNvSpPr>
          <p:nvPr/>
        </p:nvSpPr>
        <p:spPr bwMode="auto">
          <a:xfrm>
            <a:off x="533400" y="5669280"/>
            <a:ext cx="8641080" cy="118872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r>
              <a:rPr lang="bn-BD" sz="3100" b="1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Insert </a:t>
            </a:r>
            <a:r>
              <a:rPr lang="en-US" sz="3100" b="1" dirty="0"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Page Number</a:t>
            </a:r>
            <a:r>
              <a:rPr lang="en-US" sz="3100" b="1" dirty="0" smtClean="0"/>
              <a:t> </a:t>
            </a:r>
            <a:r>
              <a:rPr lang="en-US" sz="3100" b="1" dirty="0"/>
              <a:t>Select </a:t>
            </a:r>
            <a:r>
              <a:rPr lang="bn-BD" sz="6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067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457200"/>
            <a:ext cx="11948160" cy="731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2880360" y="3145822"/>
            <a:ext cx="6934200" cy="744275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7564" tIns="58782" rIns="117564" bIns="58782">
            <a:spAutoFit/>
          </a:bodyPr>
          <a:lstStyle/>
          <a:p>
            <a:pPr algn="ctr" eaLnBrk="0" hangingPunct="0">
              <a:defRPr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সুবিধাসমুহ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ound Diagonal Corner Rectangle 2"/>
          <p:cNvSpPr>
            <a:spLocks noChangeArrowheads="1"/>
          </p:cNvSpPr>
          <p:nvPr/>
        </p:nvSpPr>
        <p:spPr bwMode="auto">
          <a:xfrm>
            <a:off x="1173480" y="3749040"/>
            <a:ext cx="10561320" cy="2926080"/>
          </a:xfrm>
          <a:custGeom>
            <a:avLst/>
            <a:gdLst>
              <a:gd name="T0" fmla="*/ 8001000 w 8001000"/>
              <a:gd name="T1" fmla="*/ 2514600 h 5029200"/>
              <a:gd name="T2" fmla="*/ 4000500 w 8001000"/>
              <a:gd name="T3" fmla="*/ 5029200 h 5029200"/>
              <a:gd name="T4" fmla="*/ 0 w 8001000"/>
              <a:gd name="T5" fmla="*/ 2514600 h 5029200"/>
              <a:gd name="T6" fmla="*/ 4000500 w 8001000"/>
              <a:gd name="T7" fmla="*/ 0 h 5029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45505 w 8001000"/>
              <a:gd name="T13" fmla="*/ 245505 h 5029200"/>
              <a:gd name="T14" fmla="*/ 7755492 w 8001000"/>
              <a:gd name="T15" fmla="*/ 4783692 h 502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1000" h="5029200">
                <a:moveTo>
                  <a:pt x="838217" y="0"/>
                </a:moveTo>
                <a:lnTo>
                  <a:pt x="8001000" y="0"/>
                </a:lnTo>
                <a:lnTo>
                  <a:pt x="8001000" y="4190983"/>
                </a:lnTo>
                <a:cubicBezTo>
                  <a:pt x="8001000" y="4653917"/>
                  <a:pt x="7625717" y="5029199"/>
                  <a:pt x="7162783" y="5029200"/>
                </a:cubicBezTo>
                <a:lnTo>
                  <a:pt x="0" y="5029200"/>
                </a:lnTo>
                <a:lnTo>
                  <a:pt x="0" y="838217"/>
                </a:lnTo>
                <a:cubicBezTo>
                  <a:pt x="0" y="375282"/>
                  <a:pt x="375282" y="0"/>
                  <a:pt x="838217" y="1"/>
                </a:cubicBezTo>
                <a:cubicBezTo>
                  <a:pt x="838217" y="1"/>
                  <a:pt x="838217" y="1"/>
                  <a:pt x="838217" y="1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 lIns="117564" tIns="58782" rIns="117564" bIns="58782"/>
          <a:lstStyle/>
          <a:p>
            <a:pPr eaLnBrk="0" hangingPunct="0"/>
            <a:r>
              <a:rPr lang="bn-BD" sz="3100" b="1" dirty="0">
                <a:latin typeface="NikoshBAN" pitchFamily="2" charset="0"/>
                <a:cs typeface="NikoshBAN" pitchFamily="2" charset="0"/>
              </a:rPr>
              <a:t>১। এ প্রোগ্রাম এ ভুল হবার সাথে সাথে সংশোধনের সুযোগ পাওয়া যায়। </a:t>
            </a:r>
          </a:p>
          <a:p>
            <a:pPr eaLnBrk="0" hangingPunct="0"/>
            <a:r>
              <a:rPr lang="bn-BD" sz="3100" b="1" dirty="0">
                <a:latin typeface="NikoshBAN" pitchFamily="2" charset="0"/>
                <a:cs typeface="NikoshBAN" pitchFamily="2" charset="0"/>
              </a:rPr>
              <a:t>২। নানাভাবে লেখাকে উপস্থাপন করা যায়। </a:t>
            </a:r>
          </a:p>
          <a:p>
            <a:pPr eaLnBrk="0" hangingPunct="0"/>
            <a:r>
              <a:rPr lang="bn-BD" sz="3100" b="1" dirty="0">
                <a:latin typeface="NikoshBAN" pitchFamily="2" charset="0"/>
                <a:cs typeface="NikoshBAN" pitchFamily="2" charset="0"/>
              </a:rPr>
              <a:t>৩। ছবি, গ্রাফ, টেবিল, চার্ট ইত্যাদি সংযুক্ত করে ডকুমেন্টকে আকর্ষণীয় </a:t>
            </a:r>
            <a:endParaRPr lang="en-US" sz="3100" b="1" dirty="0" smtClean="0">
              <a:latin typeface="NikoshBAN" pitchFamily="2" charset="0"/>
              <a:cs typeface="NikoshBAN" pitchFamily="2" charset="0"/>
            </a:endParaRPr>
          </a:p>
          <a:p>
            <a:pPr eaLnBrk="0" hangingPunct="0"/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100" b="1" dirty="0">
                <a:latin typeface="NikoshBAN" pitchFamily="2" charset="0"/>
                <a:cs typeface="NikoshBAN" pitchFamily="2" charset="0"/>
              </a:rPr>
              <a:t>যায়। </a:t>
            </a:r>
          </a:p>
          <a:p>
            <a:pPr eaLnBrk="0" hangingPunct="0"/>
            <a:r>
              <a:rPr lang="bn-BD" sz="3100" b="1" dirty="0">
                <a:latin typeface="NikoshBAN" pitchFamily="2" charset="0"/>
                <a:cs typeface="NikoshBAN" pitchFamily="2" charset="0"/>
              </a:rPr>
              <a:t>৪। এক সাথে একাধিক ডকুমেন্ট নিয়ে কাজ করা যায়। </a:t>
            </a:r>
          </a:p>
          <a:p>
            <a:pPr eaLnBrk="0" hangingPunct="0"/>
            <a:r>
              <a:rPr lang="bn-BD" sz="3100" b="1" dirty="0">
                <a:latin typeface="NikoshBAN" pitchFamily="2" charset="0"/>
                <a:cs typeface="NikoshBAN" pitchFamily="2" charset="0"/>
              </a:rPr>
              <a:t>৫। ডকুমেন্ট সংরক্ষণ করে তা যে কোন সময়, যতবার খুশী </a:t>
            </a:r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ততবার</a:t>
            </a:r>
            <a:endParaRPr lang="en-US" sz="3100" b="1" dirty="0" smtClean="0">
              <a:latin typeface="NikoshBAN" pitchFamily="2" charset="0"/>
              <a:cs typeface="NikoshBAN" pitchFamily="2" charset="0"/>
            </a:endParaRPr>
          </a:p>
          <a:p>
            <a:pPr eaLnBrk="0" hangingPunct="0"/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প্রিন্ট </a:t>
            </a:r>
            <a:r>
              <a:rPr lang="bn-BD" sz="3100" b="1" dirty="0">
                <a:latin typeface="NikoshBAN" pitchFamily="2" charset="0"/>
                <a:cs typeface="NikoshBAN" pitchFamily="2" charset="0"/>
              </a:rPr>
              <a:t>করা যায়। এছাড়াও আরও নানা সুবিধা রয়েছে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0087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590800"/>
            <a:ext cx="10363200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61300" indent="-661300" algn="just">
              <a:buFont typeface="+mj-lt"/>
              <a:buAutoNum type="arabicPeriod"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প্রুফ দেখা মানে কোন কাজটি?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61300" indent="-661300" algn="just">
              <a:buFont typeface="+mj-lt"/>
              <a:buAutoNum type="arabicPeriod"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প্রসেসিং প্রোগ্রাম এর সাহায্যে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যায়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661300" indent="-661300" algn="just">
              <a:buFont typeface="+mj-lt"/>
              <a:buAutoNum type="arabicPeriod"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 এবং ক্লোজ অপশন </a:t>
            </a: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কাজে ব্যবহৃত হয়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61300" indent="-661300" algn="just">
              <a:buFont typeface="+mj-lt"/>
              <a:buAutoNum type="arabicPeriod"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533400"/>
            <a:ext cx="2604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ল্যায়ণ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4212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eachers,gov,bd OK\Bakti Jibon Ict\Pictur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" y="274320"/>
            <a:ext cx="12161520" cy="768096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1" y="2164140"/>
            <a:ext cx="122681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bevelT h="444500"/>
            </a:sp3d>
          </a:bodyPr>
          <a:lstStyle/>
          <a:p>
            <a:pPr algn="ctr"/>
            <a:r>
              <a:rPr lang="en-US" sz="96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IN" sz="9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অসংখ্য ধন্যবাদ</a:t>
            </a:r>
            <a:endParaRPr lang="en-US" sz="9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4851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133600" y="548640"/>
            <a:ext cx="8534400" cy="594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E:\New Picture Down\New folder (1)\Picture1stud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5810133" cy="3640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" descr="E:\Teachers,gov,bd OK\New folder\images666666666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057400"/>
            <a:ext cx="5800779" cy="359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ound Single Corner Rectangle 4"/>
          <p:cNvSpPr/>
          <p:nvPr/>
        </p:nvSpPr>
        <p:spPr>
          <a:xfrm>
            <a:off x="2133600" y="6858000"/>
            <a:ext cx="8534400" cy="59436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8396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4"/>
          <p:cNvSpPr/>
          <p:nvPr/>
        </p:nvSpPr>
        <p:spPr>
          <a:xfrm>
            <a:off x="2" y="-822959"/>
            <a:ext cx="5280927" cy="52161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9202" tIns="159202" rIns="159202" bIns="159202" numCol="1" spcCol="1633" anchor="ctr" anchorCtr="0">
            <a:noAutofit/>
          </a:bodyPr>
          <a:lstStyle/>
          <a:p>
            <a:pPr algn="ctr" defTabSz="3714709">
              <a:lnSpc>
                <a:spcPct val="90000"/>
              </a:lnSpc>
              <a:spcAft>
                <a:spcPct val="35000"/>
              </a:spcAft>
            </a:pPr>
            <a:endParaRPr lang="en-US" sz="8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Capture98989898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3581400"/>
            <a:ext cx="10988040" cy="448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13360" y="1676400"/>
            <a:ext cx="12374880" cy="18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 sz="8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533400"/>
            <a:ext cx="8437418" cy="18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29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13760" y="675188"/>
            <a:ext cx="4373880" cy="1077219"/>
            <a:chOff x="2438400" y="533400"/>
            <a:chExt cx="3581400" cy="1224390"/>
          </a:xfrm>
        </p:grpSpPr>
        <p:sp>
          <p:nvSpPr>
            <p:cNvPr id="5" name="Rounded Rectangle 4"/>
            <p:cNvSpPr/>
            <p:nvPr/>
          </p:nvSpPr>
          <p:spPr>
            <a:xfrm>
              <a:off x="2971800" y="533400"/>
              <a:ext cx="2895600" cy="10156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533401"/>
              <a:ext cx="3581400" cy="122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8797" indent="-608797" algn="ctr"/>
              <a:r>
                <a:rPr lang="bn-BD" sz="6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6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Down Arrow 3"/>
          <p:cNvSpPr/>
          <p:nvPr/>
        </p:nvSpPr>
        <p:spPr>
          <a:xfrm>
            <a:off x="5227320" y="1600537"/>
            <a:ext cx="746760" cy="57967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F953676-3ACA-4ECD-BF2E-1DB6FAEF858A}"/>
              </a:ext>
            </a:extLst>
          </p:cNvPr>
          <p:cNvSpPr txBox="1"/>
          <p:nvPr/>
        </p:nvSpPr>
        <p:spPr>
          <a:xfrm>
            <a:off x="685800" y="3205312"/>
            <a:ext cx="11948157" cy="1773762"/>
          </a:xfrm>
          <a:prstGeom prst="rect">
            <a:avLst/>
          </a:prstGeom>
          <a:noFill/>
        </p:spPr>
        <p:txBody>
          <a:bodyPr wrap="square" lIns="110688" tIns="55344" rIns="110688" bIns="55344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 টুলবার পরিচিতি বলতে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 ব্যবহার করে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করা যায়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2143836"/>
            <a:ext cx="7206394" cy="1132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53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53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92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676400" y="242048"/>
            <a:ext cx="874776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সফটওয়্যার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8" name="Picture 7" descr="Picture1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124200" y="1143000"/>
            <a:ext cx="5878607" cy="3469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5002306"/>
            <a:ext cx="11430000" cy="2580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Microsoft  Word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হচ্ছে একটি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Word Processing Program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Microsoft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অফিসের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অংশ।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 সাহায্যে শব্দ টাইপ করে প্রয়োজন অনুযায়ী সুসজ্জিত করে মনিটরের পর্দায়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করা হয় তাকে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Word Processing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Microsoft Word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 সংক্ষেপে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MS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Word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6210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top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228600" y="242047"/>
            <a:ext cx="12420600" cy="774550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667000" y="544472"/>
            <a:ext cx="6821594" cy="73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খোলার নিয়ম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58179" y="1694329"/>
            <a:ext cx="2453640" cy="4297680"/>
            <a:chOff x="762000" y="571500"/>
            <a:chExt cx="7620000" cy="57150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694331"/>
            <a:ext cx="2895600" cy="4290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600" y="6615953"/>
            <a:ext cx="2346960" cy="68781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Click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 flipV="1">
            <a:off x="838200" y="5809129"/>
            <a:ext cx="533400" cy="82296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4191000" y="4195482"/>
            <a:ext cx="838200" cy="968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6601" y="6212542"/>
            <a:ext cx="2655887" cy="10858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/>
            <a:r>
              <a:rPr lang="en-US" sz="2700" b="1" dirty="0" smtClean="0">
                <a:latin typeface="NikoshBAN" pitchFamily="2" charset="0"/>
                <a:cs typeface="NikoshBAN" pitchFamily="2" charset="0"/>
              </a:rPr>
              <a:t>All Programs Click 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Untitled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694329"/>
            <a:ext cx="2667000" cy="4276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rot="5400000">
            <a:off x="7204399" y="2446108"/>
            <a:ext cx="1011224" cy="6372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96000" y="6212542"/>
            <a:ext cx="3167062" cy="10858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Office Click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Untitled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1694329"/>
            <a:ext cx="2667000" cy="4276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9296400" y="4760259"/>
            <a:ext cx="457200" cy="112955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067800" y="6212542"/>
            <a:ext cx="3167062" cy="10858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Word Click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845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3" grpId="0" animBg="1"/>
      <p:bldP spid="14" grpId="0"/>
      <p:bldP spid="17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3" y="-5016"/>
            <a:ext cx="12789049" cy="8224220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384493" y="274320"/>
            <a:ext cx="12097068" cy="7589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" name="TextBox 1" descr="Purple mesh"/>
          <p:cNvSpPr>
            <a:spLocks noChangeArrowheads="1"/>
          </p:cNvSpPr>
          <p:nvPr/>
        </p:nvSpPr>
        <p:spPr bwMode="auto">
          <a:xfrm>
            <a:off x="2987040" y="4517422"/>
            <a:ext cx="7680960" cy="78805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ওয়ার্ডের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744062" y="1496221"/>
            <a:ext cx="2994660" cy="128238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133601" y="3451861"/>
            <a:ext cx="1500188" cy="297180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টাইটেলবার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3641248" y="1751490"/>
            <a:ext cx="2743200" cy="106902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900613" y="3657601"/>
            <a:ext cx="1500188" cy="29718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1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মেনুবার</a:t>
            </a:r>
            <a:endParaRPr lang="en-US" sz="21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467600" y="3223260"/>
            <a:ext cx="1706880" cy="251460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1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ফমেটিং </a:t>
            </a:r>
            <a:r>
              <a:rPr lang="en-US" sz="21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21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1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6668612" y="1865790"/>
            <a:ext cx="1920240" cy="74898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134600" y="4206240"/>
            <a:ext cx="2346960" cy="146304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9037320" y="6507480"/>
            <a:ext cx="1554480" cy="42672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747760" y="5669280"/>
            <a:ext cx="2133600" cy="274320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21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1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202112" y="7121208"/>
            <a:ext cx="619126" cy="27559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733801" y="6673215"/>
            <a:ext cx="1615758" cy="29718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ড্রয়িং </a:t>
            </a: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86840" y="5486400"/>
            <a:ext cx="2133600" cy="274320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রুলার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577340" y="3543300"/>
            <a:ext cx="3566160" cy="32004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46760" y="4663440"/>
            <a:ext cx="2453640" cy="822960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10318164" y="686016"/>
            <a:ext cx="1855693" cy="161321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9448800" y="2501153"/>
            <a:ext cx="1706880" cy="484094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1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21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endParaRPr lang="en-US" sz="21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19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23" grpId="0" animBg="1"/>
      <p:bldP spid="25" grpId="0" animBg="1"/>
      <p:bldP spid="26" grpId="0" animBg="1"/>
      <p:bldP spid="30" grpId="0" animBg="1"/>
      <p:bldP spid="32" grpId="0" animBg="1"/>
      <p:bldP spid="33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38600" y="609600"/>
            <a:ext cx="4733990" cy="823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677358"/>
            <a:ext cx="11734799" cy="717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00950" tIns="50475" rIns="100950" bIns="50475" rtlCol="0">
            <a:spAutoFit/>
          </a:bodyPr>
          <a:lstStyle/>
          <a:p>
            <a:pPr>
              <a:buSzPct val="111000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ওয়ার্ড প্রসেসিং এর ব্যবহারকারীর সংখ্যা দিন দিন বাড়ছে?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42" y="1863636"/>
            <a:ext cx="2892039" cy="2784564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5420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582</Words>
  <Application>Microsoft Office PowerPoint</Application>
  <PresentationFormat>Custom</PresentationFormat>
  <Paragraphs>102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152</cp:revision>
  <dcterms:created xsi:type="dcterms:W3CDTF">2006-08-16T00:00:00Z</dcterms:created>
  <dcterms:modified xsi:type="dcterms:W3CDTF">2022-01-16T06:38:29Z</dcterms:modified>
</cp:coreProperties>
</file>