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332" r:id="rId2"/>
    <p:sldId id="271" r:id="rId3"/>
    <p:sldId id="333" r:id="rId4"/>
    <p:sldId id="285" r:id="rId5"/>
    <p:sldId id="274" r:id="rId6"/>
    <p:sldId id="295" r:id="rId7"/>
    <p:sldId id="279" r:id="rId8"/>
    <p:sldId id="296" r:id="rId9"/>
    <p:sldId id="291" r:id="rId10"/>
    <p:sldId id="265" r:id="rId11"/>
    <p:sldId id="260" r:id="rId12"/>
    <p:sldId id="286" r:id="rId13"/>
    <p:sldId id="297" r:id="rId14"/>
    <p:sldId id="329" r:id="rId15"/>
    <p:sldId id="330" r:id="rId16"/>
    <p:sldId id="327" r:id="rId17"/>
    <p:sldId id="262" r:id="rId18"/>
    <p:sldId id="290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6600FF"/>
    <a:srgbClr val="006600"/>
    <a:srgbClr val="FF00FF"/>
    <a:srgbClr val="0000FF"/>
    <a:srgbClr val="FFFF00"/>
    <a:srgbClr val="3333FF"/>
    <a:srgbClr val="EAEAEA"/>
    <a:srgbClr val="8000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 autoAdjust="0"/>
    <p:restoredTop sz="94660"/>
  </p:normalViewPr>
  <p:slideViewPr>
    <p:cSldViewPr>
      <p:cViewPr varScale="1">
        <p:scale>
          <a:sx n="75" d="100"/>
          <a:sy n="75" d="100"/>
        </p:scale>
        <p:origin x="60" y="6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A778-EA06-45D3-A873-8E324D470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3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78DD-56AB-494C-80AE-2D31FF547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5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02B1-4BF6-4495-9F0C-02E8F2505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0D5-D935-4268-82D6-293D71C04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9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BB02-3EAB-4E79-B702-EF17853A8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3393-64C2-4439-BA73-B976B0304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4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230E-0E18-4DA9-86DB-B10F8EEF75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0D93-02E2-48FE-A222-187E1C457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3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ACF2-45B6-418F-BBEE-C9242273C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7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AD50-C46E-4882-AA50-ACBE3D13CF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0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D0C4-ADB0-4734-82B0-2BF90F681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2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99B98-D97A-4D88-9A56-0160B9CB2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MGKxv38zJf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E80AE7B2-955A-484A-9820-8AF946F36606}"/>
              </a:ext>
            </a:extLst>
          </p:cNvPr>
          <p:cNvGrpSpPr/>
          <p:nvPr/>
        </p:nvGrpSpPr>
        <p:grpSpPr>
          <a:xfrm>
            <a:off x="457200" y="76200"/>
            <a:ext cx="11506200" cy="6691893"/>
            <a:chOff x="457200" y="76200"/>
            <a:chExt cx="11506200" cy="669189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B0C5407-0641-4D3D-8EAA-77AB8B96778E}"/>
                </a:ext>
              </a:extLst>
            </p:cNvPr>
            <p:cNvGrpSpPr/>
            <p:nvPr/>
          </p:nvGrpSpPr>
          <p:grpSpPr>
            <a:xfrm>
              <a:off x="3455857" y="1753298"/>
              <a:ext cx="5638800" cy="2751801"/>
              <a:chOff x="3581400" y="1410751"/>
              <a:chExt cx="5638800" cy="275180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76776EF-ECC7-419E-8238-E7E37F1499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4667" b="64667" l="2833" r="94667">
                            <a14:foregroundMark x1="10500" y1="43500" x2="38000" y2="55333"/>
                            <a14:foregroundMark x1="32667" y1="35833" x2="41333" y2="54667"/>
                            <a14:foregroundMark x1="41333" y1="54667" x2="41333" y2="55167"/>
                            <a14:foregroundMark x1="46500" y1="34833" x2="52167" y2="58667"/>
                            <a14:foregroundMark x1="70500" y1="38667" x2="64667" y2="61833"/>
                            <a14:foregroundMark x1="87833" y1="42667" x2="75833" y2="54000"/>
                            <a14:foregroundMark x1="75833" y1="54000" x2="75167" y2="54167"/>
                            <a14:foregroundMark x1="94833" y1="46833" x2="89000" y2="55000"/>
                            <a14:foregroundMark x1="89000" y1="55000" x2="87333" y2="55333"/>
                            <a14:foregroundMark x1="43167" y1="63167" x2="54500" y2="56833"/>
                            <a14:foregroundMark x1="4167" y1="45833" x2="22167" y2="51333"/>
                            <a14:foregroundMark x1="22167" y1="51333" x2="22500" y2="51333"/>
                            <a14:foregroundMark x1="2833" y1="46500" x2="13333" y2="50167"/>
                            <a14:foregroundMark x1="13333" y1="50167" x2="13333" y2="50167"/>
                            <a14:foregroundMark x1="3167" y1="44833" x2="14167" y2="49333"/>
                            <a14:foregroundMark x1="14167" y1="49333" x2="14167" y2="49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334" b="31333"/>
              <a:stretch/>
            </p:blipFill>
            <p:spPr>
              <a:xfrm>
                <a:off x="3581400" y="2057400"/>
                <a:ext cx="5638800" cy="210515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C765E95-F16C-457E-850E-759CBE6755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378" y="2453053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CCD1529-D958-409E-95DF-E63581716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4522" y="2432759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53D5A4E-D58D-4D15-A445-9599486F7D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4463" y="2449728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E294EDE-36BA-414A-9632-962BD517A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3344" y="2457105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059FB9F-3E59-492E-A3F2-698468A5D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2126" y="2432759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DDC79FF-CCF2-4F53-B211-7615D8C05A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6326" y="2439087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44B7B87-81BF-4B90-8E55-739419FA7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1366" y="1905436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840D211-F4CE-41AD-AA2D-EEA51B5C6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1266" y="1410751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AA6434D-28BD-4D4F-8E2F-3188C03FCD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9992" y="1453818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090364B-FB1B-4C99-95A9-8CEE0BDCB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6659" y="1994269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80E7AC9-4371-4798-9D11-B0876033C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7475" y="2704840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26CD28E-61F8-4928-8DF3-B57CF8280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1846" y="1955302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DE15327-74E3-4B0A-BFEC-7899830D2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6450" y="1991105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D4FACABC-AA83-4476-8141-552406B2F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5954" y="1984051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B0F728F-86AE-402E-AA29-8CA231C777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9526" y="2780495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E99F3BD-0DE4-42F5-A4A0-AFBDF0704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4432" y="2614169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36FE8EB8-6346-4EE5-BD6F-C9E741D7B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6622" y="2703064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40555F6-A6C1-4E79-A920-6FE7B3DA0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3863" y="2668006"/>
                <a:ext cx="1175898" cy="1180757"/>
              </a:xfrm>
              <a:prstGeom prst="rect">
                <a:avLst/>
              </a:prstGeom>
            </p:spPr>
          </p:pic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A03446C-BABD-464A-9DE6-0D7606A423E9}"/>
                </a:ext>
              </a:extLst>
            </p:cNvPr>
            <p:cNvGrpSpPr/>
            <p:nvPr/>
          </p:nvGrpSpPr>
          <p:grpSpPr>
            <a:xfrm>
              <a:off x="8686800" y="286263"/>
              <a:ext cx="3276600" cy="1395972"/>
              <a:chOff x="8686800" y="286263"/>
              <a:chExt cx="3276600" cy="139597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40C17E2-2E33-4EE7-972E-F6A7A11CF8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0333" b="68750" l="7500" r="93188">
                            <a14:foregroundMark x1="20438" y1="38500" x2="46313" y2="57667"/>
                            <a14:foregroundMark x1="46313" y1="57667" x2="51688" y2="60167"/>
                            <a14:foregroundMark x1="64438" y1="36500" x2="54313" y2="67750"/>
                            <a14:foregroundMark x1="79563" y1="39417" x2="77500" y2="49333"/>
                            <a14:foregroundMark x1="77500" y1="49333" x2="70938" y2="62167"/>
                            <a14:foregroundMark x1="70938" y1="62167" x2="69188" y2="63667"/>
                            <a14:foregroundMark x1="93188" y1="47750" x2="73063" y2="48000"/>
                            <a14:foregroundMark x1="73063" y1="48000" x2="73063" y2="48000"/>
                            <a14:foregroundMark x1="7500" y1="46833" x2="38625" y2="48667"/>
                            <a14:foregroundMark x1="52063" y1="30583" x2="49875" y2="43667"/>
                            <a14:foregroundMark x1="49875" y1="43667" x2="49875" y2="43667"/>
                            <a14:foregroundMark x1="42063" y1="66333" x2="55875" y2="56750"/>
                            <a14:foregroundMark x1="55875" y1="56750" x2="56000" y2="56500"/>
                            <a14:foregroundMark x1="60563" y1="67000" x2="42188" y2="67833"/>
                            <a14:foregroundMark x1="42188" y1="67833" x2="35500" y2="65333"/>
                            <a14:foregroundMark x1="35500" y1="65333" x2="33875" y2="62417"/>
                            <a14:foregroundMark x1="49875" y1="30333" x2="49438" y2="3941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7" t="28889" r="3333" b="26666"/>
              <a:stretch/>
            </p:blipFill>
            <p:spPr>
              <a:xfrm>
                <a:off x="8686800" y="501478"/>
                <a:ext cx="3276600" cy="1180757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F87B27D-22F2-4AC6-9FAB-2687871A0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1723" y="333180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56E65B1-5BA2-4864-B9CC-1A4C718AC3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74174" y="286263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F2FD556-7249-4E7A-B95E-AB0A0A23D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4749" y="436940"/>
                <a:ext cx="1175898" cy="1180757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990821-FC60-4CF7-85FD-0B0EA79F5D51}"/>
                </a:ext>
              </a:extLst>
            </p:cNvPr>
            <p:cNvGrpSpPr/>
            <p:nvPr/>
          </p:nvGrpSpPr>
          <p:grpSpPr>
            <a:xfrm>
              <a:off x="4457700" y="76200"/>
              <a:ext cx="3276600" cy="1395971"/>
              <a:chOff x="4457700" y="286263"/>
              <a:chExt cx="3276600" cy="139597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773024F-2C2D-463D-9572-E5A0A9C37F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0333" b="68750" l="7500" r="93188">
                            <a14:foregroundMark x1="20438" y1="38500" x2="46313" y2="57667"/>
                            <a14:foregroundMark x1="46313" y1="57667" x2="51688" y2="60167"/>
                            <a14:foregroundMark x1="64438" y1="36500" x2="54313" y2="67750"/>
                            <a14:foregroundMark x1="79563" y1="39417" x2="77500" y2="49333"/>
                            <a14:foregroundMark x1="77500" y1="49333" x2="70938" y2="62167"/>
                            <a14:foregroundMark x1="70938" y1="62167" x2="69188" y2="63667"/>
                            <a14:foregroundMark x1="93188" y1="47750" x2="73063" y2="48000"/>
                            <a14:foregroundMark x1="73063" y1="48000" x2="73063" y2="48000"/>
                            <a14:foregroundMark x1="7500" y1="46833" x2="38625" y2="48667"/>
                            <a14:foregroundMark x1="52063" y1="30583" x2="49875" y2="43667"/>
                            <a14:foregroundMark x1="49875" y1="43667" x2="49875" y2="43667"/>
                            <a14:foregroundMark x1="42063" y1="66333" x2="55875" y2="56750"/>
                            <a14:foregroundMark x1="55875" y1="56750" x2="56000" y2="56500"/>
                            <a14:foregroundMark x1="60563" y1="67000" x2="42188" y2="67833"/>
                            <a14:foregroundMark x1="42188" y1="67833" x2="35500" y2="65333"/>
                            <a14:foregroundMark x1="35500" y1="65333" x2="33875" y2="62417"/>
                            <a14:foregroundMark x1="49875" y1="30333" x2="49438" y2="3941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7" t="28889" r="3333" b="26666"/>
              <a:stretch/>
            </p:blipFill>
            <p:spPr>
              <a:xfrm>
                <a:off x="4457700" y="501477"/>
                <a:ext cx="3276600" cy="1180757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256B828-7ACD-4E16-8A6E-A8B389D73E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2151" y="333180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33CA26F-E2D2-421D-9581-14950D46DF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4602" y="286263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A9A34AF-D3A4-4FDF-A87B-29DDD1F7D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626" y="436389"/>
                <a:ext cx="1175898" cy="1180757"/>
              </a:xfrm>
              <a:prstGeom prst="rect">
                <a:avLst/>
              </a:prstGeom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EB56E4B-4F6A-46F2-9DC7-5B346AC4026E}"/>
                </a:ext>
              </a:extLst>
            </p:cNvPr>
            <p:cNvGrpSpPr/>
            <p:nvPr/>
          </p:nvGrpSpPr>
          <p:grpSpPr>
            <a:xfrm>
              <a:off x="457200" y="311663"/>
              <a:ext cx="3276600" cy="1478694"/>
              <a:chOff x="457200" y="311663"/>
              <a:chExt cx="3276600" cy="147869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2DB2C9-9597-47DA-BC18-4C6CAEE733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0333" b="68750" l="7500" r="93188">
                            <a14:foregroundMark x1="20438" y1="38500" x2="46313" y2="57667"/>
                            <a14:foregroundMark x1="46313" y1="57667" x2="51688" y2="60167"/>
                            <a14:foregroundMark x1="64438" y1="36500" x2="54313" y2="67750"/>
                            <a14:foregroundMark x1="79563" y1="39417" x2="77500" y2="49333"/>
                            <a14:foregroundMark x1="77500" y1="49333" x2="70938" y2="62167"/>
                            <a14:foregroundMark x1="70938" y1="62167" x2="69188" y2="63667"/>
                            <a14:foregroundMark x1="93188" y1="47750" x2="73063" y2="48000"/>
                            <a14:foregroundMark x1="73063" y1="48000" x2="73063" y2="48000"/>
                            <a14:foregroundMark x1="7500" y1="46833" x2="38625" y2="48667"/>
                            <a14:foregroundMark x1="52063" y1="30583" x2="49875" y2="43667"/>
                            <a14:foregroundMark x1="49875" y1="43667" x2="49875" y2="43667"/>
                            <a14:foregroundMark x1="42063" y1="66333" x2="55875" y2="56750"/>
                            <a14:foregroundMark x1="55875" y1="56750" x2="56000" y2="56500"/>
                            <a14:foregroundMark x1="60563" y1="67000" x2="42188" y2="67833"/>
                            <a14:foregroundMark x1="42188" y1="67833" x2="35500" y2="65333"/>
                            <a14:foregroundMark x1="35500" y1="65333" x2="33875" y2="62417"/>
                            <a14:foregroundMark x1="49875" y1="30333" x2="49438" y2="3941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7" t="28889" r="3333" b="26666"/>
              <a:stretch/>
            </p:blipFill>
            <p:spPr>
              <a:xfrm>
                <a:off x="457200" y="609600"/>
                <a:ext cx="3276600" cy="1180757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FF8FF17-79DA-4F4C-B7F5-327E5C2D5C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840" y="358580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1DD67BF-3D0D-47B5-B597-E77D5A76AF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2291" y="311663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C966743E-0725-4173-949F-ECA742648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551" y="488560"/>
                <a:ext cx="1175898" cy="1180757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49B0DBE-12DF-4747-8DEE-5FAB4BD19AED}"/>
                </a:ext>
              </a:extLst>
            </p:cNvPr>
            <p:cNvGrpSpPr/>
            <p:nvPr/>
          </p:nvGrpSpPr>
          <p:grpSpPr>
            <a:xfrm>
              <a:off x="4457700" y="5334000"/>
              <a:ext cx="3276600" cy="1434093"/>
              <a:chOff x="4457700" y="4547264"/>
              <a:chExt cx="3276600" cy="143409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3735841-BBF9-4E5E-8E9E-48514F012F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0333" b="68750" l="7500" r="93188">
                            <a14:foregroundMark x1="20438" y1="38500" x2="46313" y2="57667"/>
                            <a14:foregroundMark x1="46313" y1="57667" x2="51688" y2="60167"/>
                            <a14:foregroundMark x1="64438" y1="36500" x2="54313" y2="67750"/>
                            <a14:foregroundMark x1="79563" y1="39417" x2="77500" y2="49333"/>
                            <a14:foregroundMark x1="77500" y1="49333" x2="70938" y2="62167"/>
                            <a14:foregroundMark x1="70938" y1="62167" x2="69188" y2="63667"/>
                            <a14:foregroundMark x1="93188" y1="47750" x2="73063" y2="48000"/>
                            <a14:foregroundMark x1="73063" y1="48000" x2="73063" y2="48000"/>
                            <a14:foregroundMark x1="7500" y1="46833" x2="38625" y2="48667"/>
                            <a14:foregroundMark x1="52063" y1="30583" x2="49875" y2="43667"/>
                            <a14:foregroundMark x1="49875" y1="43667" x2="49875" y2="43667"/>
                            <a14:foregroundMark x1="42063" y1="66333" x2="55875" y2="56750"/>
                            <a14:foregroundMark x1="55875" y1="56750" x2="56000" y2="56500"/>
                            <a14:foregroundMark x1="60563" y1="67000" x2="42188" y2="67833"/>
                            <a14:foregroundMark x1="42188" y1="67833" x2="35500" y2="65333"/>
                            <a14:foregroundMark x1="35500" y1="65333" x2="33875" y2="62417"/>
                            <a14:foregroundMark x1="49875" y1="30333" x2="49438" y2="3941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7" t="28889" r="3333" b="26666"/>
              <a:stretch/>
            </p:blipFill>
            <p:spPr>
              <a:xfrm>
                <a:off x="4457700" y="4800600"/>
                <a:ext cx="3276600" cy="1180757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10DE03F8-7B20-411B-97CF-BDCFF4CD7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1164" y="4594181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33BAFF78-102F-4907-89EA-CA24CD67A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3615" y="4547264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99B466A-E817-427D-B991-381E3C084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5064" y="4739169"/>
                <a:ext cx="1175898" cy="1180757"/>
              </a:xfrm>
              <a:prstGeom prst="rect">
                <a:avLst/>
              </a:prstGeom>
            </p:spPr>
          </p:pic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D07E084-8EB9-457A-8580-F262C79EE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1944" y="4728284"/>
              <a:ext cx="1175898" cy="118075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0B39E53-B9C2-43B3-8415-EC2FA62A5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85665" y1="49419" x2="88889" y2="55556"/>
                          <a14:foregroundMark x1="80278" y1="39167" x2="80555" y2="39694"/>
                          <a14:backgroundMark x1="80000" y1="43333" x2="84722" y2="50000"/>
                          <a14:backgroundMark x1="83056" y1="41111" x2="81111" y2="44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223">
              <a:off x="9094692" y="1427192"/>
              <a:ext cx="2091747" cy="209174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2BC2549-20F0-4BA2-8D23-770FA92D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85665" y1="49419" x2="88889" y2="55556"/>
                          <a14:foregroundMark x1="80278" y1="39167" x2="80555" y2="39694"/>
                          <a14:backgroundMark x1="80000" y1="43333" x2="84722" y2="50000"/>
                          <a14:backgroundMark x1="83056" y1="41111" x2="81111" y2="44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76498" flipH="1">
              <a:off x="1456007" y="1490654"/>
              <a:ext cx="2235129" cy="2091747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5BB9CB2-0BF0-45AA-A778-E32EE9D8C8F2}"/>
                </a:ext>
              </a:extLst>
            </p:cNvPr>
            <p:cNvGrpSpPr/>
            <p:nvPr/>
          </p:nvGrpSpPr>
          <p:grpSpPr>
            <a:xfrm>
              <a:off x="8686800" y="3055612"/>
              <a:ext cx="3276600" cy="2925746"/>
              <a:chOff x="8686800" y="3055612"/>
              <a:chExt cx="3276600" cy="292574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38AF264-42EE-4A4D-806F-270EE1571A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0333" b="68750" l="7500" r="93188">
                            <a14:foregroundMark x1="20438" y1="38500" x2="46313" y2="57667"/>
                            <a14:foregroundMark x1="46313" y1="57667" x2="51688" y2="60167"/>
                            <a14:foregroundMark x1="64438" y1="36500" x2="54313" y2="67750"/>
                            <a14:foregroundMark x1="79563" y1="39417" x2="77500" y2="49333"/>
                            <a14:foregroundMark x1="77500" y1="49333" x2="70938" y2="62167"/>
                            <a14:foregroundMark x1="70938" y1="62167" x2="69188" y2="63667"/>
                            <a14:foregroundMark x1="93188" y1="47750" x2="73063" y2="48000"/>
                            <a14:foregroundMark x1="73063" y1="48000" x2="73063" y2="48000"/>
                            <a14:foregroundMark x1="7500" y1="46833" x2="38625" y2="48667"/>
                            <a14:foregroundMark x1="52063" y1="30583" x2="49875" y2="43667"/>
                            <a14:foregroundMark x1="49875" y1="43667" x2="49875" y2="43667"/>
                            <a14:foregroundMark x1="42063" y1="66333" x2="55875" y2="56750"/>
                            <a14:foregroundMark x1="55875" y1="56750" x2="56000" y2="56500"/>
                            <a14:foregroundMark x1="60563" y1="67000" x2="42188" y2="67833"/>
                            <a14:foregroundMark x1="42188" y1="67833" x2="35500" y2="65333"/>
                            <a14:foregroundMark x1="35500" y1="65333" x2="33875" y2="62417"/>
                            <a14:foregroundMark x1="49875" y1="30333" x2="49438" y2="3941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7" t="28889" r="3333" b="26666"/>
              <a:stretch/>
            </p:blipFill>
            <p:spPr>
              <a:xfrm>
                <a:off x="8686800" y="4800601"/>
                <a:ext cx="3276600" cy="1180757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681617E3-0547-4EAC-AF53-6419147A9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2939" y="4593080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4F61103-825B-4800-B1C9-BAA362B23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5390" y="4546163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3FF4115A-9A0F-4EC6-AFA9-9AE1B2D09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>
                            <a14:foregroundMark x1="85665" y1="49419" x2="88889" y2="55556"/>
                            <a14:foregroundMark x1="80278" y1="39167" x2="80555" y2="39694"/>
                            <a14:backgroundMark x1="80000" y1="43333" x2="84722" y2="50000"/>
                            <a14:backgroundMark x1="83056" y1="41111" x2="81111" y2="441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731057" flipH="1">
                <a:off x="8729371" y="3055612"/>
                <a:ext cx="2235129" cy="2091747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F533DAFF-D29E-4D5C-A811-A72976910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4749" y="4699842"/>
                <a:ext cx="1175898" cy="1180757"/>
              </a:xfrm>
              <a:prstGeom prst="rect">
                <a:avLst/>
              </a:prstGeom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FC5EAAC-C3D2-4552-9C36-E382B702B1DE}"/>
                </a:ext>
              </a:extLst>
            </p:cNvPr>
            <p:cNvGrpSpPr/>
            <p:nvPr/>
          </p:nvGrpSpPr>
          <p:grpSpPr>
            <a:xfrm>
              <a:off x="457200" y="2775361"/>
              <a:ext cx="3322402" cy="3314119"/>
              <a:chOff x="457200" y="2775361"/>
              <a:chExt cx="3322402" cy="331411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CCDBA23-F8A3-4B9C-B4F5-5F6721AA2F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0333" b="68750" l="7500" r="93188">
                            <a14:foregroundMark x1="20438" y1="38500" x2="46313" y2="57667"/>
                            <a14:foregroundMark x1="46313" y1="57667" x2="51688" y2="60167"/>
                            <a14:foregroundMark x1="64438" y1="36500" x2="54313" y2="67750"/>
                            <a14:foregroundMark x1="79563" y1="39417" x2="77500" y2="49333"/>
                            <a14:foregroundMark x1="77500" y1="49333" x2="70938" y2="62167"/>
                            <a14:foregroundMark x1="70938" y1="62167" x2="69188" y2="63667"/>
                            <a14:foregroundMark x1="93188" y1="47750" x2="73063" y2="48000"/>
                            <a14:foregroundMark x1="73063" y1="48000" x2="73063" y2="48000"/>
                            <a14:foregroundMark x1="7500" y1="46833" x2="38625" y2="48667"/>
                            <a14:foregroundMark x1="52063" y1="30583" x2="49875" y2="43667"/>
                            <a14:foregroundMark x1="49875" y1="43667" x2="49875" y2="43667"/>
                            <a14:foregroundMark x1="42063" y1="66333" x2="55875" y2="56750"/>
                            <a14:foregroundMark x1="55875" y1="56750" x2="56000" y2="56500"/>
                            <a14:foregroundMark x1="60563" y1="67000" x2="42188" y2="67833"/>
                            <a14:foregroundMark x1="42188" y1="67833" x2="35500" y2="65333"/>
                            <a14:foregroundMark x1="35500" y1="65333" x2="33875" y2="62417"/>
                            <a14:foregroundMark x1="49875" y1="30333" x2="49438" y2="3941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7" t="28889" r="3333" b="26666"/>
              <a:stretch/>
            </p:blipFill>
            <p:spPr>
              <a:xfrm>
                <a:off x="457200" y="4908723"/>
                <a:ext cx="3276600" cy="118075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E27F512-C64A-45E5-8F1A-5CCBB9C12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840" y="4708112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9719493-EBFC-412F-A699-B43433FCC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2291" y="4661195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B0043657-666B-4397-9C8A-5609C55F0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3740" y="4777058"/>
                <a:ext cx="1175898" cy="1180757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CFFD3E0B-CEC6-4DC7-9306-8F66A25D4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>
                            <a14:foregroundMark x1="85665" y1="49419" x2="88889" y2="55556"/>
                            <a14:foregroundMark x1="80278" y1="39167" x2="80555" y2="39694"/>
                            <a14:backgroundMark x1="80000" y1="43333" x2="84722" y2="50000"/>
                            <a14:backgroundMark x1="83056" y1="41111" x2="81111" y2="441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64143">
                <a:off x="1393661" y="2758838"/>
                <a:ext cx="2369417" cy="2402464"/>
              </a:xfrm>
              <a:prstGeom prst="rect">
                <a:avLst/>
              </a:prstGeom>
            </p:spPr>
          </p:pic>
        </p:grp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CD7669B0-5DEA-4B42-BE7C-D0C44A182C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5257" y="1521534"/>
              <a:ext cx="0" cy="61206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BEE505-C4ED-40F5-BF91-2B859FF24E95}"/>
                </a:ext>
              </a:extLst>
            </p:cNvPr>
            <p:cNvCxnSpPr>
              <a:cxnSpLocks/>
            </p:cNvCxnSpPr>
            <p:nvPr/>
          </p:nvCxnSpPr>
          <p:spPr>
            <a:xfrm>
              <a:off x="6203615" y="4777058"/>
              <a:ext cx="0" cy="8048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61396F4B-F0D6-459A-90E2-1542D76BC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Pour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bn-IN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শুভেচ্ছা </a:t>
            </a:r>
            <a:endParaRPr lang="en-US" sz="9600" b="1" spc="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6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637FBE-799D-4B3B-86DF-1933A15E57B6}"/>
              </a:ext>
            </a:extLst>
          </p:cNvPr>
          <p:cNvSpPr/>
          <p:nvPr/>
        </p:nvSpPr>
        <p:spPr>
          <a:xfrm>
            <a:off x="990600" y="3962400"/>
            <a:ext cx="10439400" cy="8382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 ক্ষেত্রে রাশিগুলো সমজাতীয় হতে হবে।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F54777E-7DBD-49D1-9CAB-87B4D8C22CA6}"/>
              </a:ext>
            </a:extLst>
          </p:cNvPr>
          <p:cNvSpPr/>
          <p:nvPr/>
        </p:nvSpPr>
        <p:spPr>
          <a:xfrm>
            <a:off x="3657600" y="317500"/>
            <a:ext cx="5105400" cy="24384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রাখার </a:t>
            </a:r>
            <a:r>
              <a:rPr lang="bn-BD" sz="60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বিষয়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7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2394E3-FA50-CD4B-8C25-3616087F2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27448"/>
            <a:ext cx="11506200" cy="52014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7200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৩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 সপ্তাহে সাত দিনের বৃষ্টিপাতের পরিমাণ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নিচের ছকে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 লিটারে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 হয়েছে । </a:t>
            </a:r>
          </a:p>
          <a:p>
            <a:pPr indent="457200" algn="just"/>
            <a:endParaRPr lang="bn-BD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457200" algn="just"/>
            <a:endParaRPr lang="bn-BD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457200" algn="just"/>
            <a:endParaRPr lang="bn-BD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457200" algn="ctr"/>
            <a:endParaRPr lang="bn-BD" sz="3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457200" algn="ctr"/>
            <a:endParaRPr lang="bn-BD" sz="3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457200" algn="ctr"/>
            <a:r>
              <a:rPr lang="bn-BD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গড়ে কী পরিমাণ </a:t>
            </a:r>
            <a:r>
              <a:rPr lang="bn-IN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হয়েছে </a:t>
            </a:r>
            <a:r>
              <a:rPr lang="bn-BD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নির্ণয় কর । </a:t>
            </a:r>
            <a:endParaRPr lang="bn-BD" sz="44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indent="457200" algn="ctr"/>
            <a:endParaRPr lang="fr-FR" sz="3600" dirty="0">
              <a:solidFill>
                <a:srgbClr val="0000FF"/>
              </a:solidFill>
              <a:latin typeface="SutonnyMJ" pitchFamily="2" charset="0"/>
              <a:sym typeface="Symbol" pitchFamily="18" charset="2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6DD8CF-E68B-3640-A1A2-AFEA9F206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36443"/>
              </p:ext>
            </p:extLst>
          </p:nvPr>
        </p:nvGraphicFramePr>
        <p:xfrm>
          <a:off x="1066800" y="2209800"/>
          <a:ext cx="10591800" cy="1979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8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86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27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5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রবি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সোম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মঙ্গল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বুধ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শুক্র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577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বৃষ্টিপাত</a:t>
                      </a:r>
                      <a:endParaRPr lang="bn-BD" sz="3200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95995FDC-A9BD-7047-8B29-1BF8B9C9E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334090"/>
            <a:ext cx="11353800" cy="594008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7200" algn="ctr"/>
            <a:r>
              <a:rPr lang="bn-BD" sz="6000" b="1" u="sng" spc="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6000" b="1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indent="457200" algn="just"/>
            <a:r>
              <a:rPr lang="en-US" sz="32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2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pPr indent="457200" algn="just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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রাশির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সংখ্যা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457200" algn="just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এখানে ,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</a:p>
          <a:p>
            <a:pPr indent="457200"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পরিমাণ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(13 +16+15+13+17+14+17)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মিলি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লিটার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</a:p>
          <a:p>
            <a:pPr indent="457200"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  			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      =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105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মিলি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লিটার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  <a:sym typeface="Symbol" pitchFamily="18" charset="2"/>
            </a:endParaRPr>
          </a:p>
          <a:p>
            <a:pPr indent="457200" algn="just">
              <a:tabLst>
                <a:tab pos="2908300" algn="l"/>
                <a:tab pos="3309938" algn="l"/>
                <a:tab pos="3657600" algn="l"/>
              </a:tabLst>
            </a:pP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       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দিনের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=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7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  <a:sym typeface="Symbol" pitchFamily="18" charset="2"/>
            </a:endParaRPr>
          </a:p>
          <a:p>
            <a:pPr indent="457200" algn="just">
              <a:tabLst>
                <a:tab pos="2908300" algn="l"/>
                <a:tab pos="3309938" algn="l"/>
                <a:tab pos="3657600" algn="l"/>
              </a:tabLst>
            </a:pP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</a:t>
            </a:r>
            <a:r>
              <a:rPr lang="bn-BD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bn-IN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</a:t>
            </a:r>
            <a:r>
              <a:rPr lang="bn-BD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গড় পরিমাণ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bn-BD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= (1057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 </a:t>
            </a:r>
            <a:r>
              <a:rPr lang="bn-BD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লিটার</a:t>
            </a:r>
            <a:endParaRPr lang="en-US" sz="32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  <a:sym typeface="Symbol" pitchFamily="18" charset="2"/>
            </a:endParaRPr>
          </a:p>
          <a:p>
            <a:pPr indent="457200" algn="just"/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 				</a:t>
            </a:r>
            <a:r>
              <a:rPr lang="fr-FR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= 15 </a:t>
            </a:r>
            <a:r>
              <a:rPr lang="bn-IN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মিলি </a:t>
            </a:r>
            <a:r>
              <a:rPr lang="bn-BD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লিটার</a:t>
            </a:r>
            <a:r>
              <a:rPr lang="fr-FR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</a:p>
          <a:p>
            <a:pPr indent="457200" algn="just"/>
            <a:r>
              <a:rPr lang="fr-FR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	</a:t>
            </a:r>
            <a:r>
              <a:rPr lang="bn-BD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              উত্তর </a:t>
            </a:r>
            <a:r>
              <a:rPr lang="fr-F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: 15 </a:t>
            </a:r>
            <a:r>
              <a:rPr lang="bn-I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মিলি </a:t>
            </a:r>
            <a:r>
              <a:rPr lang="bn-BD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লিটার </a:t>
            </a:r>
          </a:p>
          <a:p>
            <a:pPr indent="457200" algn="just"/>
            <a:endParaRPr lang="fr-FR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24523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579CE4-FD74-204C-AC0A-1082F03C8D92}"/>
              </a:ext>
            </a:extLst>
          </p:cNvPr>
          <p:cNvSpPr txBox="1"/>
          <p:nvPr/>
        </p:nvSpPr>
        <p:spPr>
          <a:xfrm>
            <a:off x="190500" y="2209800"/>
            <a:ext cx="11811000" cy="384720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u="sng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</a:t>
            </a:r>
            <a:r>
              <a:rPr lang="en-US" sz="3600" b="1" u="sng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(ক)  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 এবং 5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                   2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CCFF"/>
              </a:solidFill>
              <a:latin typeface="NikoshBAN" pitchFamily="2" charset="0"/>
              <a:cs typeface="NikoshBAN" pitchFamily="2" charset="0"/>
            </a:endParaRPr>
          </a:p>
          <a:p>
            <a:pPr marL="749300" indent="-749300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(খ) 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সাময়িক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৯৫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66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৭৫,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76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969963" algn="l"/>
              </a:tabLst>
            </a:pP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IN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IN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90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৮৮নম্বর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ED9477A8-AF32-4374-BAB7-7281C61459B2}"/>
              </a:ext>
            </a:extLst>
          </p:cNvPr>
          <p:cNvSpPr/>
          <p:nvPr/>
        </p:nvSpPr>
        <p:spPr>
          <a:xfrm>
            <a:off x="4572000" y="152400"/>
            <a:ext cx="3048000" cy="1511300"/>
          </a:xfrm>
          <a:prstGeom prst="wav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5671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E837ABD-02AE-2840-85BB-B90C699D140D}"/>
              </a:ext>
            </a:extLst>
          </p:cNvPr>
          <p:cNvSpPr/>
          <p:nvPr/>
        </p:nvSpPr>
        <p:spPr>
          <a:xfrm>
            <a:off x="990600" y="2302752"/>
            <a:ext cx="8563069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4FC96-1103-3F4B-BB67-FB737153EBBD}"/>
              </a:ext>
            </a:extLst>
          </p:cNvPr>
          <p:cNvSpPr/>
          <p:nvPr/>
        </p:nvSpPr>
        <p:spPr>
          <a:xfrm>
            <a:off x="990600" y="3164635"/>
            <a:ext cx="70104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রাশিমালা অন্তর্ভুক্ত রাশিগুলোর সমষ্টিকে রাশির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 দ্বারা ভাগ করলে প্রাপ্ত ভাগফলকে 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D93D4A-03E2-1440-A7B3-5000B332EA19}"/>
              </a:ext>
            </a:extLst>
          </p:cNvPr>
          <p:cNvSpPr/>
          <p:nvPr/>
        </p:nvSpPr>
        <p:spPr>
          <a:xfrm>
            <a:off x="990600" y="5380843"/>
            <a:ext cx="70104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সমজাতী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রাশিমালা অন্তর্ভুক্ত রাশিগুলোর সমষ্টিকে রাশির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 দ্বারা ভাগ করলে প্রাপ্ত ভাগফলকে 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49E76C-CA57-354A-B9BF-5ADF858D106F}"/>
              </a:ext>
            </a:extLst>
          </p:cNvPr>
          <p:cNvSpPr/>
          <p:nvPr/>
        </p:nvSpPr>
        <p:spPr>
          <a:xfrm>
            <a:off x="990600" y="4272739"/>
            <a:ext cx="70104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সমজাতী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রাশিমালা অন্তর্ভুক্ত রাশিগুলোর সমষ্টিকে রাশির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 দ্বারা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করলে প্রাপ্ত ভাগফলকে 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4F5A7B-214F-6E45-BA19-6D5757ECB540}"/>
              </a:ext>
            </a:extLst>
          </p:cNvPr>
          <p:cNvSpPr/>
          <p:nvPr/>
        </p:nvSpPr>
        <p:spPr>
          <a:xfrm>
            <a:off x="8839200" y="3164635"/>
            <a:ext cx="28838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5FA6F8-9CEC-6048-ADBE-19E2EF08E279}"/>
              </a:ext>
            </a:extLst>
          </p:cNvPr>
          <p:cNvSpPr/>
          <p:nvPr/>
        </p:nvSpPr>
        <p:spPr>
          <a:xfrm>
            <a:off x="8839200" y="5380843"/>
            <a:ext cx="2883864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BD" sz="3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bn-IN" sz="3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সঠিক 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623D18-FC55-A34F-915E-9162D03E93FE}"/>
              </a:ext>
            </a:extLst>
          </p:cNvPr>
          <p:cNvSpPr/>
          <p:nvPr/>
        </p:nvSpPr>
        <p:spPr>
          <a:xfrm>
            <a:off x="8839200" y="4272739"/>
            <a:ext cx="28838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F04C90-7597-7E46-9ED6-61C437B511A3}"/>
              </a:ext>
            </a:extLst>
          </p:cNvPr>
          <p:cNvSpPr/>
          <p:nvPr/>
        </p:nvSpPr>
        <p:spPr>
          <a:xfrm>
            <a:off x="533400" y="1396356"/>
            <a:ext cx="582541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40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</a:t>
            </a:r>
            <a:r>
              <a:rPr lang="en-US" sz="4000" b="1" u="sng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Alternative Process 28">
            <a:extLst>
              <a:ext uri="{FF2B5EF4-FFF2-40B4-BE49-F238E27FC236}">
                <a16:creationId xmlns:a16="http://schemas.microsoft.com/office/drawing/2014/main" id="{2E5BAB7A-CD56-B549-B45C-B645D6FD903E}"/>
              </a:ext>
            </a:extLst>
          </p:cNvPr>
          <p:cNvSpPr/>
          <p:nvPr/>
        </p:nvSpPr>
        <p:spPr>
          <a:xfrm>
            <a:off x="3575447" y="221504"/>
            <a:ext cx="5041106" cy="1028701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BD" sz="60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0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2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814FC96-1103-3F4B-BB67-FB737153EBBD}"/>
              </a:ext>
            </a:extLst>
          </p:cNvPr>
          <p:cNvSpPr/>
          <p:nvPr/>
        </p:nvSpPr>
        <p:spPr>
          <a:xfrm>
            <a:off x="1747186" y="1613498"/>
            <a:ext cx="6730662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1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4 এবং 5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9C63DB-8722-9642-B356-C33E1F40B571}"/>
              </a:ext>
            </a:extLst>
          </p:cNvPr>
          <p:cNvSpPr/>
          <p:nvPr/>
        </p:nvSpPr>
        <p:spPr>
          <a:xfrm>
            <a:off x="2823444" y="2464770"/>
            <a:ext cx="265879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6EF320-AB97-F541-AA8E-C05EAD250B8F}"/>
              </a:ext>
            </a:extLst>
          </p:cNvPr>
          <p:cNvSpPr/>
          <p:nvPr/>
        </p:nvSpPr>
        <p:spPr>
          <a:xfrm>
            <a:off x="2819400" y="3962400"/>
            <a:ext cx="266283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36F8C5-5E01-7A4A-9B03-1A5C67E05D66}"/>
              </a:ext>
            </a:extLst>
          </p:cNvPr>
          <p:cNvSpPr/>
          <p:nvPr/>
        </p:nvSpPr>
        <p:spPr>
          <a:xfrm>
            <a:off x="2819400" y="3205287"/>
            <a:ext cx="266283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8ED8DE-56A3-6C49-B5C4-1D6CA47E4D62}"/>
              </a:ext>
            </a:extLst>
          </p:cNvPr>
          <p:cNvSpPr/>
          <p:nvPr/>
        </p:nvSpPr>
        <p:spPr>
          <a:xfrm>
            <a:off x="6423158" y="2464770"/>
            <a:ext cx="2883864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BD" sz="3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bn-IN" sz="3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সঠিক 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8573FC-A330-6E40-AFEE-28D37E342914}"/>
              </a:ext>
            </a:extLst>
          </p:cNvPr>
          <p:cNvSpPr/>
          <p:nvPr/>
        </p:nvSpPr>
        <p:spPr>
          <a:xfrm>
            <a:off x="6423158" y="4041378"/>
            <a:ext cx="28838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সঠিক নয়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888E97-FDC4-0D4E-94A5-EDF61939F888}"/>
              </a:ext>
            </a:extLst>
          </p:cNvPr>
          <p:cNvSpPr/>
          <p:nvPr/>
        </p:nvSpPr>
        <p:spPr>
          <a:xfrm>
            <a:off x="6423158" y="3246466"/>
            <a:ext cx="28838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83653A7-AACD-C848-AC1C-8EF5588C5EBE}"/>
              </a:ext>
            </a:extLst>
          </p:cNvPr>
          <p:cNvSpPr/>
          <p:nvPr/>
        </p:nvSpPr>
        <p:spPr>
          <a:xfrm>
            <a:off x="457200" y="1042056"/>
            <a:ext cx="11430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২য় সাময়িক</a:t>
            </a:r>
            <a:r>
              <a: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ছাত্রের</a:t>
            </a:r>
            <a:r>
              <a: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bn-BD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৯৮</a:t>
            </a:r>
            <a:r>
              <a: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৯৫</a:t>
            </a:r>
            <a:r>
              <a: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66</a:t>
            </a:r>
            <a:r>
              <a: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   ৭৫,</a:t>
            </a:r>
            <a:r>
              <a:rPr lang="bn-IN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76</a:t>
            </a:r>
            <a:r>
              <a: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8FF8DF-A20A-4DDC-9A83-87883DDD597C}"/>
              </a:ext>
            </a:extLst>
          </p:cNvPr>
          <p:cNvSpPr/>
          <p:nvPr/>
        </p:nvSpPr>
        <p:spPr>
          <a:xfrm>
            <a:off x="2823444" y="2904111"/>
            <a:ext cx="265879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ক.  ৮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9244AB-9076-4F3A-BBAE-3B4F85C082BF}"/>
              </a:ext>
            </a:extLst>
          </p:cNvPr>
          <p:cNvSpPr/>
          <p:nvPr/>
        </p:nvSpPr>
        <p:spPr>
          <a:xfrm>
            <a:off x="2819400" y="4401741"/>
            <a:ext cx="266283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৮৪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D5A3DAC-D2C5-4036-AA75-2DD4918E19DB}"/>
              </a:ext>
            </a:extLst>
          </p:cNvPr>
          <p:cNvSpPr/>
          <p:nvPr/>
        </p:nvSpPr>
        <p:spPr>
          <a:xfrm>
            <a:off x="2819400" y="3644628"/>
            <a:ext cx="266283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20F654-4F84-4266-A2FF-E49A1C8CE7D5}"/>
              </a:ext>
            </a:extLst>
          </p:cNvPr>
          <p:cNvSpPr/>
          <p:nvPr/>
        </p:nvSpPr>
        <p:spPr>
          <a:xfrm>
            <a:off x="6423158" y="2904111"/>
            <a:ext cx="2883864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BD" sz="3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bn-IN" sz="3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সঠিক 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330FA2F-C3A3-4209-BEA8-C00E5A711E19}"/>
              </a:ext>
            </a:extLst>
          </p:cNvPr>
          <p:cNvSpPr/>
          <p:nvPr/>
        </p:nvSpPr>
        <p:spPr>
          <a:xfrm>
            <a:off x="6423158" y="4480719"/>
            <a:ext cx="28838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সঠিক নয়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1F7EEEE-596D-4D77-A0FA-D43AD7CE0669}"/>
              </a:ext>
            </a:extLst>
          </p:cNvPr>
          <p:cNvSpPr/>
          <p:nvPr/>
        </p:nvSpPr>
        <p:spPr>
          <a:xfrm>
            <a:off x="6423158" y="3685807"/>
            <a:ext cx="28838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933F27-FFD3-48F6-80EE-7E40891D0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9292"/>
            <a:ext cx="3200407" cy="1828804"/>
          </a:xfrm>
          <a:prstGeom prst="rect">
            <a:avLst/>
          </a:prstGeom>
        </p:spPr>
      </p:pic>
      <p:sp>
        <p:nvSpPr>
          <p:cNvPr id="12" name="Wave 11">
            <a:extLst>
              <a:ext uri="{FF2B5EF4-FFF2-40B4-BE49-F238E27FC236}">
                <a16:creationId xmlns:a16="http://schemas.microsoft.com/office/drawing/2014/main" id="{145DF0F9-EBA6-4B00-8C23-9AE33060452C}"/>
              </a:ext>
            </a:extLst>
          </p:cNvPr>
          <p:cNvSpPr/>
          <p:nvPr/>
        </p:nvSpPr>
        <p:spPr>
          <a:xfrm>
            <a:off x="4953000" y="228600"/>
            <a:ext cx="3390900" cy="1828804"/>
          </a:xfrm>
          <a:prstGeom prst="wav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9174FD29-F5C5-4FCA-A2E1-0C4CA01E12B6}"/>
              </a:ext>
            </a:extLst>
          </p:cNvPr>
          <p:cNvSpPr/>
          <p:nvPr/>
        </p:nvSpPr>
        <p:spPr>
          <a:xfrm>
            <a:off x="2552700" y="2645694"/>
            <a:ext cx="7086600" cy="3352800"/>
          </a:xfrm>
          <a:prstGeom prst="horizontalScroll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নং 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চেষ্ঠা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9052EF-E7A5-4934-8C7D-5625CDB86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BF1D4F8-C26E-43C8-965F-CAC2CC2FB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685800"/>
            <a:ext cx="6400800" cy="1447800"/>
          </a:xfrm>
          <a:noFill/>
          <a:ln w="38100">
            <a:noFill/>
          </a:ln>
        </p:spPr>
        <p:txBody>
          <a:bodyPr>
            <a:noAutofit/>
          </a:bodyPr>
          <a:lstStyle/>
          <a:p>
            <a:pPr algn="ctr"/>
            <a:r>
              <a:rPr lang="bn-BD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70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97278" y="304800"/>
            <a:ext cx="2197443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4D2EB-12D7-47CA-97FD-D031C5D18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08550"/>
            <a:ext cx="6437934" cy="324945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041F0F3-ECA5-4CFC-B0D2-F0C24E7D64CE}"/>
              </a:ext>
            </a:extLst>
          </p:cNvPr>
          <p:cNvGrpSpPr/>
          <p:nvPr/>
        </p:nvGrpSpPr>
        <p:grpSpPr>
          <a:xfrm>
            <a:off x="1905001" y="1320463"/>
            <a:ext cx="2438399" cy="2493469"/>
            <a:chOff x="533400" y="1316531"/>
            <a:chExt cx="2514600" cy="2493469"/>
          </a:xfrm>
          <a:blipFill>
            <a:blip r:embed="rId3"/>
            <a:stretch>
              <a:fillRect/>
            </a:stretch>
          </a:blip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D5CEA-BF5C-4959-B26B-A2CF1BF56C9D}"/>
                </a:ext>
              </a:extLst>
            </p:cNvPr>
            <p:cNvSpPr/>
            <p:nvPr/>
          </p:nvSpPr>
          <p:spPr>
            <a:xfrm>
              <a:off x="533400" y="1320463"/>
              <a:ext cx="76200" cy="24895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693A99-653E-4196-9996-67B374138118}"/>
                </a:ext>
              </a:extLst>
            </p:cNvPr>
            <p:cNvSpPr/>
            <p:nvPr/>
          </p:nvSpPr>
          <p:spPr>
            <a:xfrm>
              <a:off x="685800" y="1316532"/>
              <a:ext cx="76200" cy="24895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33E505-883F-4DF6-8050-E8C66BC9DBA0}"/>
                </a:ext>
              </a:extLst>
            </p:cNvPr>
            <p:cNvSpPr/>
            <p:nvPr/>
          </p:nvSpPr>
          <p:spPr>
            <a:xfrm>
              <a:off x="838200" y="1316533"/>
              <a:ext cx="76200" cy="24895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36AACF-082C-45BB-87C3-C3DCA6F61987}"/>
                </a:ext>
              </a:extLst>
            </p:cNvPr>
            <p:cNvSpPr/>
            <p:nvPr/>
          </p:nvSpPr>
          <p:spPr>
            <a:xfrm>
              <a:off x="990600" y="1316531"/>
              <a:ext cx="76200" cy="24895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638212-2E76-496A-B7A3-B13B9946BF17}"/>
                </a:ext>
              </a:extLst>
            </p:cNvPr>
            <p:cNvSpPr/>
            <p:nvPr/>
          </p:nvSpPr>
          <p:spPr>
            <a:xfrm>
              <a:off x="1143000" y="1318091"/>
              <a:ext cx="76200" cy="24895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04722D-3599-4768-99E6-FB3383ABF260}"/>
                </a:ext>
              </a:extLst>
            </p:cNvPr>
            <p:cNvSpPr/>
            <p:nvPr/>
          </p:nvSpPr>
          <p:spPr>
            <a:xfrm>
              <a:off x="1295400" y="1318091"/>
              <a:ext cx="76200" cy="24895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A4F0AD-A43A-455B-A012-B7524B1522A4}"/>
                </a:ext>
              </a:extLst>
            </p:cNvPr>
            <p:cNvSpPr/>
            <p:nvPr/>
          </p:nvSpPr>
          <p:spPr>
            <a:xfrm>
              <a:off x="1447800" y="1318091"/>
              <a:ext cx="76200" cy="24895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1BC183E-2FF1-4467-8B56-4383F2143170}"/>
                </a:ext>
              </a:extLst>
            </p:cNvPr>
            <p:cNvSpPr/>
            <p:nvPr/>
          </p:nvSpPr>
          <p:spPr>
            <a:xfrm>
              <a:off x="1600200" y="1316531"/>
              <a:ext cx="76200" cy="24895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73BDBF-3D8A-4A0E-A101-131A7AF431E3}"/>
                </a:ext>
              </a:extLst>
            </p:cNvPr>
            <p:cNvSpPr/>
            <p:nvPr/>
          </p:nvSpPr>
          <p:spPr>
            <a:xfrm>
              <a:off x="1752600" y="1318091"/>
              <a:ext cx="76200" cy="24895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4F6B56-59A2-41C4-BA11-BDA38FDE917C}"/>
                </a:ext>
              </a:extLst>
            </p:cNvPr>
            <p:cNvSpPr/>
            <p:nvPr/>
          </p:nvSpPr>
          <p:spPr>
            <a:xfrm>
              <a:off x="1905000" y="1318091"/>
              <a:ext cx="76200" cy="24895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08A5E7-596B-408D-AC7A-3FE06D965EC4}"/>
                </a:ext>
              </a:extLst>
            </p:cNvPr>
            <p:cNvSpPr/>
            <p:nvPr/>
          </p:nvSpPr>
          <p:spPr>
            <a:xfrm>
              <a:off x="2057400" y="1318091"/>
              <a:ext cx="76200" cy="24895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89581CF-D036-421C-BD6F-53B1CE2C6D1F}"/>
                </a:ext>
              </a:extLst>
            </p:cNvPr>
            <p:cNvSpPr/>
            <p:nvPr/>
          </p:nvSpPr>
          <p:spPr>
            <a:xfrm>
              <a:off x="2209800" y="1318091"/>
              <a:ext cx="76200" cy="24895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234DEC1-D2A3-4420-9DBC-22569CF29EEA}"/>
                </a:ext>
              </a:extLst>
            </p:cNvPr>
            <p:cNvSpPr/>
            <p:nvPr/>
          </p:nvSpPr>
          <p:spPr>
            <a:xfrm>
              <a:off x="2362200" y="1318092"/>
              <a:ext cx="76200" cy="24895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E7EC44-E5F1-4077-B906-BE5237D01B8E}"/>
                </a:ext>
              </a:extLst>
            </p:cNvPr>
            <p:cNvSpPr/>
            <p:nvPr/>
          </p:nvSpPr>
          <p:spPr>
            <a:xfrm>
              <a:off x="2514600" y="1318093"/>
              <a:ext cx="76200" cy="24895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FD64A5-9389-4931-80E6-09B97A7EF98B}"/>
                </a:ext>
              </a:extLst>
            </p:cNvPr>
            <p:cNvSpPr/>
            <p:nvPr/>
          </p:nvSpPr>
          <p:spPr>
            <a:xfrm>
              <a:off x="2667000" y="1320463"/>
              <a:ext cx="76200" cy="24895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D91413-B28F-44E3-A285-550B9CB161CC}"/>
                </a:ext>
              </a:extLst>
            </p:cNvPr>
            <p:cNvSpPr/>
            <p:nvPr/>
          </p:nvSpPr>
          <p:spPr>
            <a:xfrm>
              <a:off x="2819400" y="1320463"/>
              <a:ext cx="76200" cy="24895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63F2B0A-152A-4D1D-8D6F-0485B89ACAF9}"/>
                </a:ext>
              </a:extLst>
            </p:cNvPr>
            <p:cNvSpPr/>
            <p:nvPr/>
          </p:nvSpPr>
          <p:spPr>
            <a:xfrm>
              <a:off x="2971800" y="1320463"/>
              <a:ext cx="76200" cy="24895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85C48E6-891F-4613-81C3-BD8B6333F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86" y="2209800"/>
            <a:ext cx="3465935" cy="4267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2B5A78-497D-4573-BCCE-2D6BCDC87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550">
            <a:off x="4685916" y="1513842"/>
            <a:ext cx="1828737" cy="25759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8D5AC50-3686-4C11-8917-F89F7D18E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819400"/>
            <a:ext cx="1866900" cy="2095500"/>
          </a:xfrm>
          <a:prstGeom prst="rect">
            <a:avLst/>
          </a:prstGeom>
        </p:spPr>
      </p:pic>
      <p:sp>
        <p:nvSpPr>
          <p:cNvPr id="6" name="Plaque 5">
            <a:extLst>
              <a:ext uri="{FF2B5EF4-FFF2-40B4-BE49-F238E27FC236}">
                <a16:creationId xmlns:a16="http://schemas.microsoft.com/office/drawing/2014/main" id="{F865797E-F66B-4438-8527-1CAD60201422}"/>
              </a:ext>
            </a:extLst>
          </p:cNvPr>
          <p:cNvSpPr/>
          <p:nvPr/>
        </p:nvSpPr>
        <p:spPr>
          <a:xfrm>
            <a:off x="3429000" y="304800"/>
            <a:ext cx="5562600" cy="1066800"/>
          </a:xfrm>
          <a:prstGeom prst="plaqu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20C0F-644A-46FF-A971-29A5B68B2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6722638" cy="4165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045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AF5FDF-D0D6-4A4A-94C0-899B1CC70FE0}"/>
              </a:ext>
            </a:extLst>
          </p:cNvPr>
          <p:cNvSpPr/>
          <p:nvPr/>
        </p:nvSpPr>
        <p:spPr>
          <a:xfrm>
            <a:off x="2590800" y="2439381"/>
            <a:ext cx="7924800" cy="2954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গড়</a:t>
            </a:r>
            <a:r>
              <a:rPr lang="bn-BD" sz="72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72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৮ম </a:t>
            </a:r>
          </a:p>
          <a:p>
            <a:pPr algn="ctr"/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৮৯ - ৯৩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1B20B03-011B-F34F-9010-01BA1EE134DA}"/>
              </a:ext>
            </a:extLst>
          </p:cNvPr>
          <p:cNvSpPr/>
          <p:nvPr/>
        </p:nvSpPr>
        <p:spPr>
          <a:xfrm>
            <a:off x="3276600" y="152400"/>
            <a:ext cx="6553200" cy="2134581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35AF63-68F4-DE42-8F86-1F1019A65B33}"/>
              </a:ext>
            </a:extLst>
          </p:cNvPr>
          <p:cNvSpPr/>
          <p:nvPr/>
        </p:nvSpPr>
        <p:spPr>
          <a:xfrm>
            <a:off x="228600" y="152400"/>
            <a:ext cx="2085827" cy="707886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ঘোষণা </a:t>
            </a:r>
            <a:endParaRPr lang="en-US" sz="40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13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5B2814E7-3FEE-48EC-8E68-E65714B1F7F0}"/>
              </a:ext>
            </a:extLst>
          </p:cNvPr>
          <p:cNvSpPr/>
          <p:nvPr/>
        </p:nvSpPr>
        <p:spPr>
          <a:xfrm>
            <a:off x="4533900" y="228600"/>
            <a:ext cx="3124200" cy="1828800"/>
          </a:xfrm>
          <a:prstGeom prst="wav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</a:t>
            </a:r>
            <a:r>
              <a:rPr lang="bn-I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CE5C3B-0447-446A-8573-021DCEC4F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61987"/>
            <a:ext cx="1221926" cy="962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57028B-BF54-4FD0-8030-3F4130DCE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5313" y="762000"/>
            <a:ext cx="1445074" cy="962025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95EEE605-C98A-4989-8852-9C784F24CA68}"/>
              </a:ext>
            </a:extLst>
          </p:cNvPr>
          <p:cNvSpPr/>
          <p:nvPr/>
        </p:nvSpPr>
        <p:spPr>
          <a:xfrm flipH="1">
            <a:off x="2667000" y="3074987"/>
            <a:ext cx="8382000" cy="708026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গড় কি তা বলতে পারবে।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0D8B21A2-7E97-48C8-BD0B-EDFC77C66639}"/>
              </a:ext>
            </a:extLst>
          </p:cNvPr>
          <p:cNvSpPr/>
          <p:nvPr/>
        </p:nvSpPr>
        <p:spPr>
          <a:xfrm flipH="1">
            <a:off x="2667000" y="3810000"/>
            <a:ext cx="8382000" cy="708026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গড় সম্পর্কিত সমস্যা সমাধান করতে পারবে।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3C2733-7B69-4441-B0F3-00C638C56F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98" y="3200399"/>
            <a:ext cx="1446802" cy="8382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63C809-1D0E-4195-A1BD-FD944AA7D1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98" y="3886200"/>
            <a:ext cx="1446802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19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4D63AF-BDCC-5943-8784-999B7EAEB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60" y="2030413"/>
            <a:ext cx="2410879" cy="20113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6BCF3D-540B-1947-970D-342B6790A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89" y="3244715"/>
            <a:ext cx="1068800" cy="13441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865AB3-358A-2941-9D4E-8BD4F67FB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3" y="3503144"/>
            <a:ext cx="151130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F6876E-B13D-F44E-A410-A8AB4CCCA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25" y="505069"/>
            <a:ext cx="2120900" cy="1333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C9DDB7-A396-4746-8F0B-54CF18466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64" y="605620"/>
            <a:ext cx="1270000" cy="1104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F3E800-5057-824F-9141-76BD6214D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0" y="1186422"/>
            <a:ext cx="1270000" cy="1130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D64CAD-83FD-AB47-B7CD-C1FEE6537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36" y="1285911"/>
            <a:ext cx="2120900" cy="1333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252925-23CA-1E4D-B19D-4527CE6E95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07" y="1692275"/>
            <a:ext cx="1270000" cy="113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F3FE59-EC1A-5945-A7AE-FC0EC23593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4" y="1665288"/>
            <a:ext cx="1270000" cy="1130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DA17B4-4C17-0E4B-BE84-2FB66CEDB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75" y="1321629"/>
            <a:ext cx="2120900" cy="1333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B74132-4288-404F-BCD8-D05027A8A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28" y="3503144"/>
            <a:ext cx="1511300" cy="1219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47A167-27D9-C748-BDB1-6EC4FCCDE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74" y="3503144"/>
            <a:ext cx="1511300" cy="1219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978A76F-C47B-5E42-823E-6F2B431A7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4" y="2283944"/>
            <a:ext cx="1511300" cy="1219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465217-E63B-DB4B-AD49-CAAF16CF1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190118"/>
            <a:ext cx="1068800" cy="13441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389066-5DBC-9B48-B240-99CC2E25B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84" y="3208063"/>
            <a:ext cx="1068800" cy="13441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3740934"/>
            <a:ext cx="11872175" cy="2962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88" y="113467"/>
            <a:ext cx="5501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999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416" y="5943600"/>
            <a:ext cx="4921624" cy="9144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bn-IN" sz="54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কোয়েল পাখির </a:t>
            </a:r>
            <a:r>
              <a:rPr lang="bn-BD" sz="54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খামার</a:t>
            </a:r>
            <a:endParaRPr lang="en-US" sz="54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9B6137-C45A-694B-A524-335E9D4E2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5652"/>
            <a:ext cx="5362712" cy="3016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A39F60-121E-1640-9112-F9545A5AF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16" y="3395662"/>
            <a:ext cx="4114800" cy="2314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5F5D44-F2E7-8149-8B22-27CA1F674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78904"/>
            <a:ext cx="5362712" cy="30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84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41E804-F12C-0340-8588-EA4C5B59D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6" y="1603765"/>
            <a:ext cx="453828" cy="666008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910B4-AC37-7E49-BFEB-96F71058A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3" y="1618163"/>
            <a:ext cx="453828" cy="666008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164CAD-CDF0-BA4D-84CE-6E13A49E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6" y="738433"/>
            <a:ext cx="453828" cy="666008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BE03E0-2CBD-D248-B078-265060497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9" y="1125412"/>
            <a:ext cx="453828" cy="666008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64E2BD-BAF6-744B-8CF1-56A9F0409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11" y="1545800"/>
            <a:ext cx="453828" cy="666008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56CB69-D0E4-4649-A716-9C86DE65E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030" y="676039"/>
            <a:ext cx="453828" cy="666008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3F0C8E-931E-504A-B0C2-4DB0A3576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02" y="629401"/>
            <a:ext cx="453828" cy="666008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66B392-8514-274A-A130-BBA26A112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622" y="629401"/>
            <a:ext cx="453828" cy="666008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2E326B-786B-FB47-B4E4-099950A1A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85" y="136821"/>
            <a:ext cx="453828" cy="666008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8BBEC-3C2F-A44C-B18D-1ABBCA992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09" y="1020426"/>
            <a:ext cx="453828" cy="666008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964D65-9599-A84A-B615-48422AB5D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569" y="1062476"/>
            <a:ext cx="453828" cy="666008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BED24A-BDBC-FF46-A0A0-84C43BB9B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741" y="1033465"/>
            <a:ext cx="453828" cy="666008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40BB44-A325-984F-AE20-473FE2684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973" y="1020426"/>
            <a:ext cx="453828" cy="666008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8B9E5C-9F75-F940-A1E3-295DDED18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80" y="1586870"/>
            <a:ext cx="453828" cy="666008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D813D73-5922-874E-A288-6046ABB1E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274" y="1558838"/>
            <a:ext cx="453828" cy="666008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10E727-BA93-3A4B-AFFB-DB4F8F08C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715" y="1532761"/>
            <a:ext cx="453828" cy="666008"/>
          </a:xfrm>
          <a:prstGeom prst="ellipse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2CD7508-316C-AF41-A3C6-DF6D67396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54" y="1601822"/>
            <a:ext cx="453828" cy="666008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1BA6E2-2D6C-6643-81AC-B9E707F9E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0" y="1104131"/>
            <a:ext cx="453828" cy="666008"/>
          </a:xfrm>
          <a:prstGeom prst="ellipse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854CAE-F796-B848-B1D1-B1DDD8963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77" y="1523195"/>
            <a:ext cx="453828" cy="666008"/>
          </a:xfrm>
          <a:prstGeom prst="ellipse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5D4930C-FB77-BF4B-9518-1A54E8175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0" y="1578068"/>
            <a:ext cx="453828" cy="666008"/>
          </a:xfrm>
          <a:prstGeom prst="ellipse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C6AF267-1BB4-8F42-B0D0-64C76FD2B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70" y="1071437"/>
            <a:ext cx="453828" cy="666008"/>
          </a:xfrm>
          <a:prstGeom prst="ellipse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5935EC-A7F0-324B-BD92-FA4852B4A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55" y="164683"/>
            <a:ext cx="453828" cy="666008"/>
          </a:xfrm>
          <a:prstGeom prst="ellipse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C2845F5-3A42-0A49-B134-83F1CAD58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91" y="1573834"/>
            <a:ext cx="453828" cy="666008"/>
          </a:xfrm>
          <a:prstGeom prst="ellipse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7F4596A-E3C7-B740-A4E3-B81C5E56C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66" y="1597820"/>
            <a:ext cx="453828" cy="666008"/>
          </a:xfrm>
          <a:prstGeom prst="ellipse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21DE60A-7323-B346-B73F-2E6A8C921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93" y="1618163"/>
            <a:ext cx="453828" cy="666008"/>
          </a:xfrm>
          <a:prstGeom prst="ellipse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D68C0CB-6B52-3143-85B7-B3000FF82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75" y="1062983"/>
            <a:ext cx="453828" cy="666008"/>
          </a:xfrm>
          <a:prstGeom prst="ellipse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A10BC65-2610-FC4D-9C62-C584D6BE8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68" y="1564480"/>
            <a:ext cx="453828" cy="666008"/>
          </a:xfrm>
          <a:prstGeom prst="ellipse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6FEBCC6-6DCE-EC42-B181-6EF6A9B0F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77" y="1548000"/>
            <a:ext cx="453828" cy="666008"/>
          </a:xfrm>
          <a:prstGeom prst="ellipse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568BB1-49CA-F440-9D1F-668282A59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27" y="1581981"/>
            <a:ext cx="453828" cy="666008"/>
          </a:xfrm>
          <a:prstGeom prst="ellipse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4A7DB4-5AEF-7F45-982B-A910AC1CB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26" y="557228"/>
            <a:ext cx="453828" cy="666008"/>
          </a:xfrm>
          <a:prstGeom prst="ellipse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7DAB7E2-E14E-EE4E-8610-4138B167C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69" y="467918"/>
            <a:ext cx="453828" cy="666008"/>
          </a:xfrm>
          <a:prstGeom prst="ellipse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106E4D3-EE41-E141-8BC1-4E086F636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54" y="1033840"/>
            <a:ext cx="453828" cy="666008"/>
          </a:xfrm>
          <a:prstGeom prst="ellipse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827E878-7C24-E248-9C42-25CF4B7AD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47" y="988624"/>
            <a:ext cx="453828" cy="666008"/>
          </a:xfrm>
          <a:prstGeom prst="ellipse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431ED50-59D6-EF4C-853B-C5D748B21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52" y="1061275"/>
            <a:ext cx="453828" cy="666008"/>
          </a:xfrm>
          <a:prstGeom prst="ellipse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A66B4FB-C293-4640-BC44-1E2D7211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301" y="5072337"/>
            <a:ext cx="453828" cy="666008"/>
          </a:xfrm>
          <a:prstGeom prst="ellipse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1408637-324F-7748-81A1-66D4AA01D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185" y="5045574"/>
            <a:ext cx="453828" cy="666008"/>
          </a:xfrm>
          <a:prstGeom prst="ellipse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4809F0F-74E9-5340-A67B-D04F00F76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89" y="5052982"/>
            <a:ext cx="453828" cy="666008"/>
          </a:xfrm>
          <a:prstGeom prst="ellipse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500A759-0B26-344A-AF58-CE3E736AD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93" y="5053662"/>
            <a:ext cx="453828" cy="666008"/>
          </a:xfrm>
          <a:prstGeom prst="ellipse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072AAEA-16E7-794C-A5A7-37D3B1D5D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011" y="4520573"/>
            <a:ext cx="453828" cy="666008"/>
          </a:xfrm>
          <a:prstGeom prst="ellipse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1A4DEE3-6479-4248-BC3A-B7634DF02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679" y="3976825"/>
            <a:ext cx="453828" cy="666008"/>
          </a:xfrm>
          <a:prstGeom prst="ellipse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69DE41E-6818-E24F-9579-08F60FAF2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46" y="4024691"/>
            <a:ext cx="453828" cy="666008"/>
          </a:xfrm>
          <a:prstGeom prst="ellipse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5A73F74-E7EF-3B46-B77D-292EB958A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120" y="4504918"/>
            <a:ext cx="453828" cy="666008"/>
          </a:xfrm>
          <a:prstGeom prst="ellipse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F34A213-8C25-6140-9982-3251A6FCC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989" y="4481282"/>
            <a:ext cx="453828" cy="666008"/>
          </a:xfrm>
          <a:prstGeom prst="ellipse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6624E22-35B2-724D-AFD9-AF2F8A6EC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94" y="1573834"/>
            <a:ext cx="453828" cy="666008"/>
          </a:xfrm>
          <a:prstGeom prst="ellipse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C234A52A-8EEF-9144-8A74-96238C9DA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68" y="1040745"/>
            <a:ext cx="453828" cy="666008"/>
          </a:xfrm>
          <a:prstGeom prst="ellipse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20F1C30-42A3-6D46-AF9B-30FC53DC0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01" y="5001526"/>
            <a:ext cx="453828" cy="666008"/>
          </a:xfrm>
          <a:prstGeom prst="ellipse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C3D3FFB-7C8A-A24A-B4E1-1E275B818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85" y="4974763"/>
            <a:ext cx="453828" cy="666008"/>
          </a:xfrm>
          <a:prstGeom prst="ellipse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2C83D6CF-1403-2F44-8904-D706E1E6A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89" y="4982171"/>
            <a:ext cx="453828" cy="666008"/>
          </a:xfrm>
          <a:prstGeom prst="ellipse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051077F-001B-3F46-9A00-CF8698585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93" y="4982851"/>
            <a:ext cx="453828" cy="666008"/>
          </a:xfrm>
          <a:prstGeom prst="ellipse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9F87AAB-9540-6C4F-B32A-4B20DFDF9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11" y="4449762"/>
            <a:ext cx="453828" cy="666008"/>
          </a:xfrm>
          <a:prstGeom prst="ellipse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D7D2AABB-FA61-CC4E-BD4C-5C2538840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79" y="3906014"/>
            <a:ext cx="453828" cy="666008"/>
          </a:xfrm>
          <a:prstGeom prst="ellipse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227F305-65A0-E641-951D-BD8D9CFAE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46" y="3953880"/>
            <a:ext cx="453828" cy="666008"/>
          </a:xfrm>
          <a:prstGeom prst="ellipse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9F8B967D-9678-5C4A-98D4-DDEEF07C6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20" y="4434107"/>
            <a:ext cx="453828" cy="666008"/>
          </a:xfrm>
          <a:prstGeom prst="ellipse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4E0783ED-D4AD-7248-AD6E-B6B90A82D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89" y="4410471"/>
            <a:ext cx="453828" cy="666008"/>
          </a:xfrm>
          <a:prstGeom prst="ellipse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EB0D8FEC-52BD-5A40-BD21-31D580669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01" y="4974763"/>
            <a:ext cx="453828" cy="666008"/>
          </a:xfrm>
          <a:prstGeom prst="ellipse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BD2D858-044E-7145-A420-EAC3F059D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85" y="4948000"/>
            <a:ext cx="453828" cy="666008"/>
          </a:xfrm>
          <a:prstGeom prst="ellipse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40445AE-BE1D-C343-B37D-D8EF02D5B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89" y="4955408"/>
            <a:ext cx="453828" cy="666008"/>
          </a:xfrm>
          <a:prstGeom prst="ellipse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0EC5DAB9-5FA3-2545-A26B-59ABFD046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93" y="4956088"/>
            <a:ext cx="453828" cy="666008"/>
          </a:xfrm>
          <a:prstGeom prst="ellipse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433DA8A6-F660-2A44-8C50-1493681BD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11" y="4422999"/>
            <a:ext cx="453828" cy="666008"/>
          </a:xfrm>
          <a:prstGeom prst="ellipse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360262EB-ED1F-6D4C-BCCD-B9E2683AC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79" y="3879251"/>
            <a:ext cx="453828" cy="666008"/>
          </a:xfrm>
          <a:prstGeom prst="ellipse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5DC19646-38AB-CA45-B7D8-B2409925A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46" y="3927117"/>
            <a:ext cx="453828" cy="666008"/>
          </a:xfrm>
          <a:prstGeom prst="ellipse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E8A46B17-E7C8-E24C-AD00-2C4F070AF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320" y="4407344"/>
            <a:ext cx="453828" cy="666008"/>
          </a:xfrm>
          <a:prstGeom prst="ellipse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35FE51B6-C9CF-5F42-A623-6E0C2806C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89" y="4383708"/>
            <a:ext cx="453828" cy="666008"/>
          </a:xfrm>
          <a:prstGeom prst="ellipse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9D0D7E2D-93C6-044A-A124-997949890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0" y="4987217"/>
            <a:ext cx="453828" cy="666008"/>
          </a:xfrm>
          <a:prstGeom prst="ellipse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AA7A9A02-89AB-634F-835A-02E16D866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14" y="4960454"/>
            <a:ext cx="453828" cy="666008"/>
          </a:xfrm>
          <a:prstGeom prst="ellipse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C037F0C5-D83D-9141-BA64-0EF856927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18" y="4967862"/>
            <a:ext cx="453828" cy="666008"/>
          </a:xfrm>
          <a:prstGeom prst="ellipse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D6FC2602-5A04-A042-883A-3C5FD07A0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2" y="4968542"/>
            <a:ext cx="453828" cy="666008"/>
          </a:xfrm>
          <a:prstGeom prst="ellipse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6F91CBC5-59CC-334C-8EB9-1849B620F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0" y="4435453"/>
            <a:ext cx="453828" cy="666008"/>
          </a:xfrm>
          <a:prstGeom prst="ellipse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59B77017-EB69-4E45-91C3-A84DEB100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8" y="3891705"/>
            <a:ext cx="453828" cy="666008"/>
          </a:xfrm>
          <a:prstGeom prst="ellipse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EE9B1930-B6AA-344D-8C08-A9F576F18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75" y="3939571"/>
            <a:ext cx="453828" cy="666008"/>
          </a:xfrm>
          <a:prstGeom prst="ellipse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E52B170C-8AFD-5D47-8235-CDAB7885A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49" y="4419798"/>
            <a:ext cx="453828" cy="666008"/>
          </a:xfrm>
          <a:prstGeom prst="ellipse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DCF5EA68-4E9C-BA47-8E2C-278C47F3B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18" y="4396162"/>
            <a:ext cx="453828" cy="666008"/>
          </a:xfrm>
          <a:prstGeom prst="ellipse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B81AB754-3865-BD40-B544-5A44065387CE}"/>
              </a:ext>
            </a:extLst>
          </p:cNvPr>
          <p:cNvSpPr txBox="1"/>
          <p:nvPr/>
        </p:nvSpPr>
        <p:spPr>
          <a:xfrm>
            <a:off x="77768" y="2326659"/>
            <a:ext cx="170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 টি ডিম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980486C-6BD7-4A4B-8963-2C239AA80100}"/>
              </a:ext>
            </a:extLst>
          </p:cNvPr>
          <p:cNvSpPr txBox="1"/>
          <p:nvPr/>
        </p:nvSpPr>
        <p:spPr>
          <a:xfrm>
            <a:off x="3230502" y="2323841"/>
            <a:ext cx="170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7 টি ডিম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506B978-EEA4-0547-BB0F-3E03140FD98E}"/>
              </a:ext>
            </a:extLst>
          </p:cNvPr>
          <p:cNvSpPr txBox="1"/>
          <p:nvPr/>
        </p:nvSpPr>
        <p:spPr>
          <a:xfrm>
            <a:off x="6163603" y="2293239"/>
            <a:ext cx="1975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 টি ডিম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FFB77C7-361D-8547-9EBF-E25B2F907615}"/>
              </a:ext>
            </a:extLst>
          </p:cNvPr>
          <p:cNvSpPr txBox="1"/>
          <p:nvPr/>
        </p:nvSpPr>
        <p:spPr>
          <a:xfrm>
            <a:off x="9439294" y="2438350"/>
            <a:ext cx="1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১৪ টি ডিম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6AFE5A9-72FB-FC4C-A523-6114525E044A}"/>
              </a:ext>
            </a:extLst>
          </p:cNvPr>
          <p:cNvSpPr txBox="1"/>
          <p:nvPr/>
        </p:nvSpPr>
        <p:spPr>
          <a:xfrm>
            <a:off x="2973462" y="2949172"/>
            <a:ext cx="5406911" cy="707886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৬+ ৭+ ১০+ ১৪= ৩৬  টি ডিম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800B7F7-3D83-824F-B7F4-01D78B8079AD}"/>
              </a:ext>
            </a:extLst>
          </p:cNvPr>
          <p:cNvSpPr txBox="1"/>
          <p:nvPr/>
        </p:nvSpPr>
        <p:spPr>
          <a:xfrm>
            <a:off x="712858" y="6036172"/>
            <a:ext cx="11021942" cy="58477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চার দিনের ডিমকে চারটি সমান ভাগে ভাগ করলে প্রতি ভাগে ডিমের সংখ্যা হয় ৯টি করে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81AB754-3865-BD40-B544-5A44065387CE}"/>
              </a:ext>
            </a:extLst>
          </p:cNvPr>
          <p:cNvSpPr txBox="1"/>
          <p:nvPr/>
        </p:nvSpPr>
        <p:spPr>
          <a:xfrm>
            <a:off x="142958" y="4547464"/>
            <a:ext cx="170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টি ডিম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81AB754-3865-BD40-B544-5A44065387CE}"/>
              </a:ext>
            </a:extLst>
          </p:cNvPr>
          <p:cNvSpPr txBox="1"/>
          <p:nvPr/>
        </p:nvSpPr>
        <p:spPr>
          <a:xfrm>
            <a:off x="3319053" y="4661346"/>
            <a:ext cx="170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টি ডিম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81AB754-3865-BD40-B544-5A44065387CE}"/>
              </a:ext>
            </a:extLst>
          </p:cNvPr>
          <p:cNvSpPr txBox="1"/>
          <p:nvPr/>
        </p:nvSpPr>
        <p:spPr>
          <a:xfrm>
            <a:off x="6609985" y="4718394"/>
            <a:ext cx="170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টি ডিম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81AB754-3865-BD40-B544-5A44065387CE}"/>
              </a:ext>
            </a:extLst>
          </p:cNvPr>
          <p:cNvSpPr txBox="1"/>
          <p:nvPr/>
        </p:nvSpPr>
        <p:spPr>
          <a:xfrm>
            <a:off x="9498586" y="4788871"/>
            <a:ext cx="170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টি ডিম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131" grpId="0"/>
      <p:bldP spid="132" grpId="0" animBg="1"/>
      <p:bldP spid="133" grpId="0" animBg="1"/>
      <p:bldP spid="82" grpId="0"/>
      <p:bldP spid="86" grpId="0"/>
      <p:bldP spid="89" grpId="0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FB19F4-D18F-684B-9E8E-D4E85FF5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152400"/>
            <a:ext cx="7239000" cy="655319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29F9A8-AF34-2545-B6D4-9AA9360E3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724400"/>
            <a:ext cx="7696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.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রাশিগুলোর যোগফল = গড়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রাশির সংখ্যা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48390-AA03-8E47-8739-4570A08AB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965" y="1955338"/>
            <a:ext cx="775583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গড়= রাশিগুলোর যোগফল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÷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রাশির সংখ্যা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20DC9C-5B76-CE4D-8580-4A30316FF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148" y="452225"/>
            <a:ext cx="7696200" cy="830997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 সূত্র 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22D1B-FF8B-754B-9C05-E8CFAFDB9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965" y="3124200"/>
            <a:ext cx="7696200" cy="830997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গড় সম্পর্কিত আরও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দুই</a:t>
            </a: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টি সূত্র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Symbol" pitchFamily="18" charset="2"/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41737FD8-BB85-1C4F-A728-0C7777842D50}"/>
              </a:ext>
            </a:extLst>
          </p:cNvPr>
          <p:cNvSpPr/>
          <p:nvPr/>
        </p:nvSpPr>
        <p:spPr>
          <a:xfrm>
            <a:off x="6264965" y="3962400"/>
            <a:ext cx="838200" cy="685800"/>
          </a:xfrm>
          <a:prstGeom prst="downArrow">
            <a:avLst/>
          </a:prstGeom>
          <a:solidFill>
            <a:srgbClr val="00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29F1830F-BADC-7F49-8A0A-5C1CC2DCB67B}"/>
              </a:ext>
            </a:extLst>
          </p:cNvPr>
          <p:cNvSpPr/>
          <p:nvPr/>
        </p:nvSpPr>
        <p:spPr>
          <a:xfrm>
            <a:off x="6324600" y="1283222"/>
            <a:ext cx="838200" cy="685800"/>
          </a:xfrm>
          <a:prstGeom prst="downArrow">
            <a:avLst/>
          </a:prstGeom>
          <a:solidFill>
            <a:srgbClr val="00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F706AE-FE86-4275-9DDC-405A28462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396131"/>
            <a:ext cx="7696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৩.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রাশির সংখ্যা = গড়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রাশিগুলোর যোগফল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11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</TotalTime>
  <Words>520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SutonnyMJ</vt:lpstr>
      <vt:lpstr>SutonnyOMJ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কোয়েল পাখির  খামার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ধন্যবাদ</vt:lpstr>
    </vt:vector>
  </TitlesOfParts>
  <Company>KCPSC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Shaheb Ali</dc:creator>
  <cp:lastModifiedBy>Sultan-ul Arefin</cp:lastModifiedBy>
  <cp:revision>85</cp:revision>
  <dcterms:created xsi:type="dcterms:W3CDTF">2015-03-29T05:20:19Z</dcterms:created>
  <dcterms:modified xsi:type="dcterms:W3CDTF">2021-12-29T13:55:19Z</dcterms:modified>
</cp:coreProperties>
</file>