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82" r:id="rId4"/>
    <p:sldId id="263" r:id="rId5"/>
    <p:sldId id="284" r:id="rId6"/>
    <p:sldId id="264" r:id="rId7"/>
    <p:sldId id="281" r:id="rId8"/>
    <p:sldId id="267" r:id="rId9"/>
    <p:sldId id="268" r:id="rId10"/>
    <p:sldId id="278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8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5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7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1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5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8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BE55-BE74-4FDC-9776-96F2AB75113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62" y="1084294"/>
            <a:ext cx="8091438" cy="45566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22271" y="2305602"/>
            <a:ext cx="4994565" cy="144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 </a:t>
            </a:r>
            <a:r>
              <a:rPr lang="bn-IN" sz="4000" b="1" dirty="0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স্বাগত</a:t>
            </a:r>
            <a:endParaRPr lang="en-US" sz="4000" b="1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2836" y="692729"/>
            <a:ext cx="10335491" cy="5569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বাড়ির কাজ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চারটি লাইট প্রথমে একত্রে জ্বলার পর লাল রংয়ের লাইট ৬ মিনিট, 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হলুদ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রংয়ের লাইট ৯ মিনিট, নীল রংয়ের লাইট ১২ মিনিট এবং সবুজ রংয়ের লাইট ১৫ মিনিট পর পর জ্বলে।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ক) ন্যূনতম কত মিনিট পরে লাইটগুলো আবার একত্রে জ্বলবে?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খ) লাইটগুলো সন্ধ্যা ৭ টায় একত্রে জ্বললে, কয়টার সময় পূনরায় একত্রে জ্বলবে? </a:t>
            </a:r>
            <a:endParaRPr lang="en-US" sz="36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0362" y="997527"/>
            <a:ext cx="8409709" cy="12607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 অসংখ্য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2" y="2258290"/>
            <a:ext cx="8409709" cy="386541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5077690" y="436415"/>
            <a:ext cx="1551708" cy="5908965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রি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তি</a:t>
            </a:r>
            <a:endParaRPr lang="en-US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82" y="3898495"/>
            <a:ext cx="5915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লাইলী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আক্তার</a:t>
            </a:r>
            <a:endParaRPr lang="en-US" sz="28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সহকারী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endParaRPr lang="en-US" sz="28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ফুলগাঁও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সরকারি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প্রাথমিক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বিদ্যালয়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28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লাকসাম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কুমিল্লা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399" y="3898495"/>
            <a:ext cx="51608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অধ্যায়ঃ ৫</a:t>
            </a:r>
          </a:p>
          <a:p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লসাগু সংক্রান্ত </a:t>
            </a:r>
            <a:r>
              <a:rPr lang="bn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সৃজনশীল প্রশ্ন 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2" y="744680"/>
            <a:ext cx="2355272" cy="2646218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152400" y="187036"/>
            <a:ext cx="11873347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562709"/>
            <a:ext cx="3131128" cy="282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545" y="646897"/>
            <a:ext cx="10529454" cy="555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  ১</a:t>
            </a:r>
            <a:r>
              <a:rPr lang="en-US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১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১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</a:t>
            </a:r>
            <a:endParaRPr lang="bn-IN" sz="32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   </a:t>
            </a:r>
            <a:r>
              <a:rPr lang="en-US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 </a:t>
            </a:r>
            <a:r>
              <a:rPr lang="en-US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 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</a:t>
            </a:r>
            <a:endParaRPr lang="bn-IN" sz="32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 </a:t>
            </a:r>
            <a:r>
              <a:rPr lang="en-US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 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endParaRPr lang="bn-IN" sz="32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</a:p>
          <a:p>
            <a:r>
              <a:rPr lang="bn-IN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৩=২৫২</a:t>
            </a:r>
            <a:endParaRPr lang="bn-IN" sz="32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131129" y="2105891"/>
            <a:ext cx="2798022" cy="1045364"/>
            <a:chOff x="3075711" y="2396836"/>
            <a:chExt cx="2798022" cy="104536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075711" y="2396836"/>
              <a:ext cx="0" cy="104536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075711" y="2964872"/>
              <a:ext cx="279802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075711" y="3442200"/>
              <a:ext cx="279802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ame 7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6291" y="762000"/>
            <a:ext cx="9379527" cy="52647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লসাগু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সক্রান্ত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সৃজনশীল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প্রশ্নের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সমাধান</a:t>
            </a:r>
            <a:endParaRPr lang="en-US" sz="4000" b="1" u="sng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5018" y="886691"/>
            <a:ext cx="10806545" cy="49045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bn-IN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১৭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মৌলিক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উ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ৎপাদকের </a:t>
            </a:r>
            <a:r>
              <a:rPr lang="bn-IN" sz="3600" b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সাহায্যে </a:t>
            </a:r>
            <a:r>
              <a:rPr lang="bn-IN" sz="3600" b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লসাগু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নির্ণয় করতে পারবে।</a:t>
            </a:r>
            <a:endParaRPr lang="bn-IN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35527" y="152400"/>
            <a:ext cx="11637818" cy="6428509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7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401781"/>
            <a:ext cx="10986655" cy="6123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নিচের উদ্দিপকটি পড় এবং সমস্যাগুলো সমাধান করঃ </a:t>
            </a:r>
            <a:endParaRPr lang="en-US" sz="3600" b="1" dirty="0" smtClean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তিনটি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ঘণ্টা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প্রথমে একত্রে বেজে উঠার পর যথাক্রমে ১০,১২ ও ১৫ মিনিট পর পর বাজতে লাগল।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ক) ঘণ্টাগুলো সর্বনিম্ন কত মিনিট পর আবার একত্রে বাজবে?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খ) সকাল ৯ টায় একত্রে বাজার পর ঘণ্টাগুলো আবার কয়টায় একত্রে বাজবে?</a:t>
            </a:r>
          </a:p>
        </p:txBody>
      </p:sp>
      <p:sp>
        <p:nvSpPr>
          <p:cNvPr id="3" name="Frame 2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5855" y="581892"/>
            <a:ext cx="10598727" cy="57219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ক্ষুদ্রত্তম, সর্বনিম্ন, সবচেয়ে ছোট, কম সংখ্যক, ন্যূনতম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এই শব্দগুলো প্রশ্নে থাকলে বুঝবে </a:t>
            </a:r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লসাগু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বের করতে হবে।  অর্থাৎ, কয়েকটি সংখ্যার সাধারণ গুণিতকের মধ্যে সবচেয়ে ছোট গুণিতকটি হলো </a:t>
            </a:r>
            <a:r>
              <a:rPr lang="bn-IN" sz="36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সাগু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যেমনঃ ২,৪,৬ এর সাধারণ গুণিতক হলো-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১২,২৪,৩৬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আরো অসংখ্য। এই গুণিতকগুলোর মধ্যে সবচেয়ে ছোট হলো ১২।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 ২,৪,৬ এর </a:t>
            </a:r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লসাগু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হলো ১২।</a:t>
            </a:r>
            <a:endParaRPr lang="bn-IN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182" y="539375"/>
            <a:ext cx="11028218" cy="58881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তিনটি</a:t>
            </a:r>
            <a:r>
              <a:rPr lang="en-US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ঘণ্টা</a:t>
            </a:r>
            <a:r>
              <a:rPr lang="bn-IN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প্রথমে একত্রে বেজে উঠার পর যথাক্রমে ১০,১২ ও ১৫ মিনিট পর পর বাজতে লাগল।</a:t>
            </a:r>
          </a:p>
          <a:p>
            <a:r>
              <a:rPr lang="bn-IN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ক) ঘণ্টাগুলো </a:t>
            </a:r>
            <a:r>
              <a:rPr lang="bn-IN" sz="32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সর্বনিম্ন</a:t>
            </a:r>
            <a:r>
              <a:rPr lang="bn-IN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কত মিনিট পর আবার একত্রে বাজবে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  <a:p>
            <a:r>
              <a:rPr lang="bn-IN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সমাধানঃ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১০, ১২ ও ১৫ এর লসাগুই হলো নির্ণেয় সময়।</a:t>
            </a:r>
          </a:p>
          <a:p>
            <a:r>
              <a:rPr lang="bn-IN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২  ১০, ১২, ১৫</a:t>
            </a:r>
          </a:p>
          <a:p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৩   ৫,  ৬,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১৫</a:t>
            </a:r>
            <a:endParaRPr lang="bn-IN" sz="32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৫   ৫, 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</a:t>
            </a:r>
            <a:endParaRPr lang="bn-IN" sz="32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১,   ২,   ১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  <a:r>
              <a:rPr lang="en-US" sz="32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 সা গু= ২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২=৬০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 ৬০ মিনিট বা ১ ঘণ্টা পর ঘণ্টাগুলো আবার একত্রে বাজবে।</a:t>
            </a:r>
            <a:endParaRPr lang="bn-IN" sz="32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646219" y="2978727"/>
            <a:ext cx="2923308" cy="1468582"/>
            <a:chOff x="2022763" y="3429000"/>
            <a:chExt cx="2909454" cy="2324100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2022763" y="3429000"/>
              <a:ext cx="45408" cy="23241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022765" y="4135581"/>
              <a:ext cx="278476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22764" y="4942609"/>
              <a:ext cx="2909453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022763" y="5715000"/>
              <a:ext cx="2909453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ame 7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545" y="512618"/>
            <a:ext cx="10654145" cy="58881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খ) সকাল ৯ টায় একত্রে বাজার পর ঘণ্টাগুলো আবার কয়টায় একত্রে বাজবে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  <a:p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সমাধানঃ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ক হতে পাই ১ ঘণ্টা পর ঘণ্টাগুলো আবার একত্রে বাজবে।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 সকাল ৯ টায় বাজার পর ঘণ্টাগুলো আবার ৯+১=১০ টায় একত্রে বাজবে।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 সকাল ১০ টায় আবার একত্রে বাজবে। </a:t>
            </a:r>
            <a:endParaRPr lang="bn-IN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77091" y="187036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389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Kalpurush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23</cp:revision>
  <dcterms:created xsi:type="dcterms:W3CDTF">2021-04-07T04:11:58Z</dcterms:created>
  <dcterms:modified xsi:type="dcterms:W3CDTF">2022-01-14T14:21:25Z</dcterms:modified>
</cp:coreProperties>
</file>