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75" r:id="rId12"/>
    <p:sldId id="269" r:id="rId13"/>
    <p:sldId id="268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C3656-77BF-4D15-A41A-E3C8DC535C1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D9EE1-D31B-42FA-8D15-E53FE3F0E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0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D9EE1-D31B-42FA-8D15-E53FE3F0E7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6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50F7-D35D-4A17-9850-88F7D73A908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F377-04CC-4B95-829D-670AA859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7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50F7-D35D-4A17-9850-88F7D73A908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F377-04CC-4B95-829D-670AA859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9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50F7-D35D-4A17-9850-88F7D73A908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F377-04CC-4B95-829D-670AA859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8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50F7-D35D-4A17-9850-88F7D73A908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F377-04CC-4B95-829D-670AA859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8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50F7-D35D-4A17-9850-88F7D73A908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F377-04CC-4B95-829D-670AA859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50F7-D35D-4A17-9850-88F7D73A908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F377-04CC-4B95-829D-670AA859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5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50F7-D35D-4A17-9850-88F7D73A908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F377-04CC-4B95-829D-670AA859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8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50F7-D35D-4A17-9850-88F7D73A908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F377-04CC-4B95-829D-670AA859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7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50F7-D35D-4A17-9850-88F7D73A908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F377-04CC-4B95-829D-670AA859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9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50F7-D35D-4A17-9850-88F7D73A908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F377-04CC-4B95-829D-670AA859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8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50F7-D35D-4A17-9850-88F7D73A908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F377-04CC-4B95-829D-670AA859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2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F50F7-D35D-4A17-9850-88F7D73A908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7F377-04CC-4B95-829D-670AA859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9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270231"/>
          </a:xfrm>
          <a:prstGeom prst="rect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6321"/>
            <a:ext cx="6340839" cy="1663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0838" y="5606321"/>
            <a:ext cx="5907374" cy="1663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41" y="5306518"/>
            <a:ext cx="1067424" cy="1963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545" y="5169440"/>
            <a:ext cx="1178603" cy="21682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80" y="1365365"/>
            <a:ext cx="10822898" cy="143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01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2748" y="218941"/>
            <a:ext cx="5022761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কবি পরিচিতি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6756" y="1093565"/>
            <a:ext cx="6134681" cy="58477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 কবিতাটি কে লিখেছেন?</a:t>
            </a:r>
            <a:endParaRPr lang="en-US" sz="32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2511" y="2011681"/>
            <a:ext cx="768096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ইনি কি একজন কবি না লেখক?</a:t>
            </a:r>
            <a:endParaRPr lang="en-US" sz="32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2511" y="2940148"/>
            <a:ext cx="7554351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 তার পরিচয় ও কর্ম একটু জেনে নিই।</a:t>
            </a:r>
            <a:endParaRPr lang="en-US" sz="32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5051" y="3784209"/>
            <a:ext cx="7568419" cy="25545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জন্ম:৫ই জানুয়ারি,১৯৩৮,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জন্মস্হান:বিনাজুরী,রাউজান,চট্টগ্রাম।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রচনাবলী:পাগলা ঘোড়া,ভিজে বিড়াল,চন্দনার রঞ্জনার ছড়া,এলোপাতাড়ি,নানা রঙের দিন,চিচিংফাঁক প্রভৃতি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স্বীকৃতি:শিশুসাহিত্যে বাংলা একাডেমি পুরস্কার লাভ।</a:t>
            </a:r>
            <a:endParaRPr lang="en-US" sz="32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1481"/>
            <a:ext cx="4375051" cy="1612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24" y="1749118"/>
            <a:ext cx="3896604" cy="3122685"/>
          </a:xfrm>
          <a:prstGeom prst="rect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724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9572" y="412124"/>
            <a:ext cx="4649273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459" y="1940697"/>
            <a:ext cx="10959921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কবিতাংশটুকু থেকে নতুন শব্দগুলো খুঁজে বের করো।</a:t>
            </a:r>
            <a:endParaRPr lang="en-US" sz="36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5" r="3078" b="21530"/>
          <a:stretch/>
        </p:blipFill>
        <p:spPr>
          <a:xfrm>
            <a:off x="3387777" y="3057994"/>
            <a:ext cx="5606321" cy="3546396"/>
          </a:xfrm>
          <a:prstGeom prst="rect">
            <a:avLst/>
          </a:prstGeom>
          <a:ln w="31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57583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2393" y="239843"/>
            <a:ext cx="4512040" cy="854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/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অপরিচিত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993691"/>
            <a:ext cx="11932170" cy="4864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7839" y="2235855"/>
            <a:ext cx="160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নিশিরাত</a:t>
            </a:r>
            <a:endParaRPr lang="en-US" sz="36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4169" y="2939947"/>
            <a:ext cx="2573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কিচির মিচির</a:t>
            </a:r>
            <a:endParaRPr lang="en-US" sz="36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819" y="3526255"/>
            <a:ext cx="2280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ফেরিঅলা</a:t>
            </a:r>
            <a:endParaRPr lang="en-US" sz="36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7834" y="4170831"/>
            <a:ext cx="1584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শব্দদূষণ</a:t>
            </a:r>
            <a:endParaRPr lang="en-US" sz="36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282846" y="2184119"/>
            <a:ext cx="1259174" cy="484632"/>
          </a:xfrm>
          <a:prstGeom prst="rightArrow">
            <a:avLst>
              <a:gd name="adj1" fmla="val 50000"/>
              <a:gd name="adj2" fmla="val 8711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260361" y="2908618"/>
            <a:ext cx="1259174" cy="484632"/>
          </a:xfrm>
          <a:prstGeom prst="rightArrow">
            <a:avLst>
              <a:gd name="adj1" fmla="val 50000"/>
              <a:gd name="adj2" fmla="val 8711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630776" y="3538968"/>
            <a:ext cx="1259174" cy="484632"/>
          </a:xfrm>
          <a:prstGeom prst="rightArrow">
            <a:avLst>
              <a:gd name="adj1" fmla="val 50000"/>
              <a:gd name="adj2" fmla="val 8711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155428" y="4195508"/>
            <a:ext cx="1259174" cy="484632"/>
          </a:xfrm>
          <a:prstGeom prst="rightArrow">
            <a:avLst>
              <a:gd name="adj1" fmla="val 50000"/>
              <a:gd name="adj2" fmla="val 8711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36894" y="2190885"/>
            <a:ext cx="2158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মাঝ রাত ।</a:t>
            </a:r>
            <a:endParaRPr lang="en-US" sz="36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1864" y="2871321"/>
            <a:ext cx="6235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পাখির ডাকাডাকির আওয়াজ ।</a:t>
            </a:r>
            <a:endParaRPr lang="en-US" sz="36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5015" y="3519674"/>
            <a:ext cx="7847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রাস্তায় বা বাড়িতে বাড়িতে ঘুরে যারা জিনিসপত্র বিক্রি করেন।</a:t>
            </a:r>
            <a:endParaRPr lang="en-US" sz="2800" b="1" spc="-1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1864" y="4170832"/>
            <a:ext cx="559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অত্যন্ত</a:t>
            </a:r>
            <a:r>
              <a:rPr lang="en-US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কোলাহলে</a:t>
            </a:r>
            <a:r>
              <a:rPr lang="en-US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শব্দদূষণ</a:t>
            </a:r>
            <a:r>
              <a:rPr lang="en-US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ঘটে</a:t>
            </a:r>
            <a:r>
              <a:rPr lang="en-US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36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4498" y="1094282"/>
            <a:ext cx="11302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পাঠ্য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বইয়ের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‘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শব্দের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অর্থ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জেনে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’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শব্দগুলো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করো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77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7659" y="179883"/>
            <a:ext cx="5336498" cy="6747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প্রশ্নের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459" y="1094284"/>
            <a:ext cx="10687987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শহুরে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জীবনের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গ্রামের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জীবনের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তুলনা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32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4459" y="1753850"/>
            <a:ext cx="10897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b="1" spc="-100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3200" b="1" spc="-1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b="1" spc="-1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বইয়ের</a:t>
            </a:r>
            <a:r>
              <a:rPr lang="en-US" sz="3200" b="1" spc="-1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৪২ </a:t>
            </a:r>
            <a:r>
              <a:rPr lang="en-US" sz="3200" b="1" spc="-100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নং</a:t>
            </a:r>
            <a:r>
              <a:rPr lang="en-US" sz="3200" b="1" spc="-1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পৃষ্ঠার</a:t>
            </a:r>
            <a:r>
              <a:rPr lang="en-US" sz="3200" b="1" spc="-1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৪ </a:t>
            </a:r>
            <a:r>
              <a:rPr lang="en-US" sz="3200" b="1" spc="-100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নং</a:t>
            </a:r>
            <a:r>
              <a:rPr lang="en-US" sz="3200" b="1" spc="-1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অনুশীলনীর</a:t>
            </a:r>
            <a:r>
              <a:rPr lang="en-US" sz="3200" b="1" spc="-1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ছকটি</a:t>
            </a:r>
            <a:r>
              <a:rPr lang="en-US" sz="3200" b="1" spc="-1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3200" b="1" spc="-1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3200" b="1" spc="-1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spc="-1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898774"/>
              </p:ext>
            </p:extLst>
          </p:nvPr>
        </p:nvGraphicFramePr>
        <p:xfrm>
          <a:off x="209861" y="2473537"/>
          <a:ext cx="11512446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482"/>
                <a:gridCol w="3837482"/>
                <a:gridCol w="3837482"/>
              </a:tblGrid>
              <a:tr h="695944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 smtClean="0">
                          <a:solidFill>
                            <a:srgbClr val="FFFF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বিষয়বস্তু</a:t>
                      </a:r>
                      <a:endParaRPr lang="en-US" sz="4400" b="1" dirty="0">
                        <a:solidFill>
                          <a:srgbClr val="FFFF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 smtClean="0">
                          <a:solidFill>
                            <a:srgbClr val="FFFF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শহুরে</a:t>
                      </a:r>
                      <a:r>
                        <a:rPr lang="en-US" sz="4400" b="1" baseline="0" dirty="0" smtClean="0">
                          <a:solidFill>
                            <a:srgbClr val="FFFF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rgbClr val="FFFF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জীবন</a:t>
                      </a:r>
                      <a:endParaRPr lang="en-US" sz="4400" b="1" dirty="0">
                        <a:solidFill>
                          <a:srgbClr val="FFFF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FF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গ্রামের</a:t>
                      </a:r>
                      <a:r>
                        <a:rPr lang="en-US" sz="4400" dirty="0" smtClean="0">
                          <a:solidFill>
                            <a:srgbClr val="FFFF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4400" dirty="0" err="1" smtClean="0">
                          <a:solidFill>
                            <a:srgbClr val="FFFF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জীবন</a:t>
                      </a:r>
                      <a:endParaRPr lang="en-US" sz="4400" dirty="0">
                        <a:solidFill>
                          <a:srgbClr val="FFFF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</a:tr>
              <a:tr h="640268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পরিবেশ</a:t>
                      </a:r>
                      <a:endParaRPr lang="en-US" sz="400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268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শব্দ</a:t>
                      </a:r>
                      <a:endParaRPr lang="en-US" sz="4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268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রাস্তাঘাট</a:t>
                      </a:r>
                      <a:endParaRPr lang="en-US" sz="4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268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জীবনযাত্রা</a:t>
                      </a:r>
                      <a:endParaRPr lang="en-US" sz="4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268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হাটবাজার</a:t>
                      </a:r>
                      <a:endParaRPr lang="en-US" sz="4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95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2117" y="314793"/>
            <a:ext cx="3777521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2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64" y="3145243"/>
            <a:ext cx="6020425" cy="3390624"/>
          </a:xfrm>
          <a:prstGeom prst="rect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9587" y="1588957"/>
            <a:ext cx="10777928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শহুরে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জীবন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গ্রামের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জীবন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তুলনা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9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7384" y="269824"/>
            <a:ext cx="4392118" cy="6897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818" y="3096250"/>
            <a:ext cx="6191250" cy="3333750"/>
          </a:xfrm>
          <a:prstGeom prst="rect">
            <a:avLst/>
          </a:prstGeom>
          <a:ln w="3175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69626" y="1154249"/>
            <a:ext cx="11257613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শব্দগুলোর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অর্থ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করো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4026" y="1993692"/>
            <a:ext cx="9728617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নিশিরাত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,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কিচির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মিচির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,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ফেরিঅলা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,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শব্দদূষণ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32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33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275" y="299803"/>
            <a:ext cx="4302177" cy="8544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576" y="3020201"/>
            <a:ext cx="6768267" cy="3524773"/>
          </a:xfrm>
          <a:prstGeom prst="rect">
            <a:avLst/>
          </a:prstGeom>
          <a:ln w="9525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04734" y="1499016"/>
            <a:ext cx="11332564" cy="10772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৪৩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নং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পৃষ্ঠার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অনুশীলনীর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৫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নং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৬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নং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পড়ে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আসবে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32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0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3751" y="869430"/>
            <a:ext cx="8244590" cy="15589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3200" b="1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72" r="4104" b="20433"/>
          <a:stretch/>
        </p:blipFill>
        <p:spPr>
          <a:xfrm>
            <a:off x="2788131" y="2593299"/>
            <a:ext cx="6475830" cy="383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6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040" y="168179"/>
            <a:ext cx="3904785" cy="15275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2385"/>
            <a:ext cx="5949204" cy="2145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97" y="1636389"/>
            <a:ext cx="2981092" cy="2815690"/>
          </a:xfrm>
          <a:prstGeom prst="rect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54" y="2113613"/>
            <a:ext cx="2376871" cy="4839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" t="3486" r="1606"/>
          <a:stretch/>
        </p:blipFill>
        <p:spPr>
          <a:xfrm>
            <a:off x="7982258" y="1636389"/>
            <a:ext cx="3625770" cy="468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0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575" y="237781"/>
            <a:ext cx="7704944" cy="896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784" y="5696263"/>
            <a:ext cx="1149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ভিডিয়োটি দেখে তোমরা কী অ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নুমান</a:t>
            </a:r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করছো,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839449" y="1663907"/>
            <a:ext cx="10283254" cy="1379095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ভিডিয়োটি</a:t>
            </a:r>
            <a:r>
              <a:rPr lang="en-US" sz="28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28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28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</a:t>
            </a:r>
            <a:r>
              <a:rPr lang="bn-BD" sz="28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ংকে ক্লিক করুন</a:t>
            </a:r>
            <a:endParaRPr lang="en-US" sz="28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987589"/>
              </p:ext>
            </p:extLst>
          </p:nvPr>
        </p:nvGraphicFramePr>
        <p:xfrm>
          <a:off x="4631961" y="3573090"/>
          <a:ext cx="2638268" cy="179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31961" y="3573090"/>
                        <a:ext cx="2638268" cy="179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734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84" y="75190"/>
            <a:ext cx="4437088" cy="14088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4026" y="1528996"/>
            <a:ext cx="5711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…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784" y="2271253"/>
            <a:ext cx="11093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১.২.১ </a:t>
            </a:r>
            <a:r>
              <a:rPr lang="en-US" sz="3200" b="1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শোনা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উচ্চারিত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পঠিত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কথা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মনোযোগ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সহকারে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শুনবে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784" y="3041771"/>
            <a:ext cx="11862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২.১.১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প্রমিত উচ্চারনে ও ছন্দ বজায় রেখে কবিতা আবৃত্তি করতে পারবে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</p:txBody>
      </p:sp>
      <p:sp>
        <p:nvSpPr>
          <p:cNvPr id="7" name="Rectangle 6"/>
          <p:cNvSpPr/>
          <p:nvPr/>
        </p:nvSpPr>
        <p:spPr>
          <a:xfrm rot="10800000" flipV="1">
            <a:off x="329784" y="3758835"/>
            <a:ext cx="116604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১.৫.২</a:t>
            </a:r>
            <a:r>
              <a:rPr lang="en-US" sz="32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spc="-1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পড়া</a:t>
            </a:r>
            <a:r>
              <a:rPr lang="en-US" sz="32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bn-BD" sz="32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বিরামচিহ্ন দেখে অর্থযতি ও শ্বাসযতি বজায় রেখে সাবলীলভাবে পড়তে পারবে।</a:t>
            </a:r>
            <a:r>
              <a:rPr lang="en-US" sz="32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29784" y="4968343"/>
            <a:ext cx="11143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১.৫.১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লেখা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পাঠে ব্যবহৃত শব্দ দিয়ে নতুন নতুন বাক্য লিখতে পারবে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97271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7443" y="269824"/>
            <a:ext cx="4557009" cy="11242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পূর্ব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আলোচনা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4479" y="2308485"/>
            <a:ext cx="10687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শব্দদূষণ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কবিতায়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পশু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পাখির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কথা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বলা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কবিতা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বলো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4479" y="3732551"/>
            <a:ext cx="598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শহরে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ঘুমানোর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অসুবিধা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কেন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4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646" y="149902"/>
            <a:ext cx="11085686" cy="67956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 কবিতায় প্রবেশ করার আগে চল কিছু শব্দার্থ ও বাক্য গঠন জেনে নিই-</a:t>
            </a:r>
            <a:endParaRPr lang="en-US" sz="32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482554"/>
              </p:ext>
            </p:extLst>
          </p:nvPr>
        </p:nvGraphicFramePr>
        <p:xfrm>
          <a:off x="224850" y="1049311"/>
          <a:ext cx="11842232" cy="5576343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001506"/>
                <a:gridCol w="1683082"/>
                <a:gridCol w="3381329"/>
                <a:gridCol w="4776315"/>
              </a:tblGrid>
              <a:tr h="834612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 smtClean="0">
                          <a:solidFill>
                            <a:srgbClr val="FFFF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শব্দ</a:t>
                      </a:r>
                      <a:endParaRPr lang="en-US" sz="4400" b="1" dirty="0">
                        <a:solidFill>
                          <a:srgbClr val="FFFF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 smtClean="0">
                          <a:solidFill>
                            <a:srgbClr val="FFFF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ছবি</a:t>
                      </a:r>
                      <a:endParaRPr lang="en-US" sz="4400" b="1" dirty="0">
                        <a:solidFill>
                          <a:srgbClr val="FFFF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FF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শব্দের</a:t>
                      </a:r>
                      <a:r>
                        <a:rPr lang="en-US" sz="4400" baseline="0" dirty="0" smtClean="0">
                          <a:solidFill>
                            <a:srgbClr val="FFFF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FFFF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অর্থ</a:t>
                      </a:r>
                      <a:endParaRPr lang="en-US" sz="4400" dirty="0">
                        <a:solidFill>
                          <a:srgbClr val="FFFF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FF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বাক্য</a:t>
                      </a:r>
                      <a:r>
                        <a:rPr lang="en-US" sz="4400" dirty="0" smtClean="0">
                          <a:solidFill>
                            <a:srgbClr val="FFFF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4400" dirty="0" err="1" smtClean="0">
                          <a:solidFill>
                            <a:srgbClr val="FFFF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তৈরি</a:t>
                      </a:r>
                      <a:endParaRPr lang="en-US" sz="4400" dirty="0">
                        <a:solidFill>
                          <a:srgbClr val="FFFF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</a:tr>
              <a:tr h="15805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805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805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8309" y="1906073"/>
            <a:ext cx="16054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নিশিরাত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671" y="3539549"/>
            <a:ext cx="2011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কিচির মিচির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308" y="5175168"/>
            <a:ext cx="1584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ফেরিঅলা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7404" y="1906072"/>
            <a:ext cx="2158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মাঝ রাত 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7404" y="3500905"/>
            <a:ext cx="2842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পাখির ডাকাডাকির আওয়াজ 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7405" y="5108630"/>
            <a:ext cx="3654010" cy="1400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রাস্তায় বা বাড়িতে বাড়িতে ঘুরে যারা জিনিসপত্র বিক্রি করেন।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5220" y="1906072"/>
            <a:ext cx="4666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নিশিরাতে চেঁচামেচি করো না, সবাই ঘুমাচ্ছে 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5220" y="3500906"/>
            <a:ext cx="4666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ভোর বেলাতেই পাখির কিচির মিচির শুনতে শুনতে আমার ঘুম ভাঙে 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5122" y="5136525"/>
            <a:ext cx="4514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ফেরিঅলা হাঁক দিচ্ছে-থালাবাসন চাই?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4" y="1878172"/>
            <a:ext cx="1716480" cy="1622733"/>
          </a:xfrm>
          <a:prstGeom prst="rect">
            <a:avLst/>
          </a:prstGeom>
          <a:ln w="3175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5" y="3487416"/>
            <a:ext cx="1716480" cy="1621214"/>
          </a:xfrm>
          <a:prstGeom prst="rect">
            <a:avLst/>
          </a:prstGeom>
          <a:ln w="3175">
            <a:solidFill>
              <a:schemeClr val="accent3">
                <a:lumMod val="40000"/>
                <a:lumOff val="60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4" y="5063896"/>
            <a:ext cx="1716480" cy="1499015"/>
          </a:xfrm>
          <a:prstGeom prst="rect">
            <a:avLst/>
          </a:prstGeom>
          <a:ln w="3175">
            <a:solidFill>
              <a:schemeClr val="accent3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640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41" y="2975780"/>
            <a:ext cx="3502390" cy="191101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58" y="2975781"/>
            <a:ext cx="4259472" cy="191101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728" y="2975779"/>
            <a:ext cx="3478502" cy="19110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728" y="527700"/>
            <a:ext cx="3478502" cy="22454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58" y="527700"/>
            <a:ext cx="4259472" cy="22454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41" y="527700"/>
            <a:ext cx="3502390" cy="22454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58" y="5089393"/>
            <a:ext cx="4259472" cy="174612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41" y="5074399"/>
            <a:ext cx="3502390" cy="176111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764" y="5089390"/>
            <a:ext cx="3382466" cy="17461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67558" y="0"/>
            <a:ext cx="11574672" cy="7346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মনোযোগ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সহকারে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</a:t>
            </a:r>
            <a:endParaRPr lang="en-US" sz="32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8012" y="4392119"/>
            <a:ext cx="5606321" cy="5398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কীসের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3161" y="6280879"/>
            <a:ext cx="565660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শব্দদূষণের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9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723" y="1563329"/>
            <a:ext cx="6098561" cy="4051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শহরের পাতি কাক ডাকে ঝাঁকে ঝাঁকে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ঘুম দেয়া মুশকিল হর্নের হাঁকে ।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সিডি চলে, টিভি চলে, বাজে টেলিফোন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দরজায় বেল বাজে, কান পেতে শোন ।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গলিপথে ফেরিঅলা হাঁকে আর হাঁটে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ছোটদের হইচই ইশকুল মাঠে।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পল্লির সেই সুরে ভরে যায় মন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শহুরে জীবন জ্বালা –শব্দদূষণ 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952" y="104223"/>
            <a:ext cx="2885685" cy="1173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421" y="973394"/>
            <a:ext cx="3648514" cy="10922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6669" y="6040192"/>
            <a:ext cx="11449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আমি কবিতাংশটুকু আবৃত্তি করছি, তোমরা মনোযোগ সহকারে শুনবে।</a:t>
            </a:r>
            <a:endParaRPr lang="en-US" sz="3600" b="1" dirty="0">
              <a:ln>
                <a:solidFill>
                  <a:schemeClr val="accent1">
                    <a:lumMod val="50000"/>
                  </a:schemeClr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935" y="406996"/>
            <a:ext cx="2878835" cy="2312665"/>
          </a:xfrm>
          <a:prstGeom prst="rect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66666" y="244486"/>
            <a:ext cx="4185634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শিক্ষকের পাঠ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603" y="2934860"/>
            <a:ext cx="4317167" cy="2947296"/>
          </a:xfrm>
          <a:prstGeom prst="rect">
            <a:avLst/>
          </a:prstGeom>
          <a:ln w="3175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4704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9063" y="1968061"/>
            <a:ext cx="6090123" cy="4051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শহরের পাতি কাক ডাকে ঝাঁকে ঝাঁকে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ঘুম দেয়া মুশকিল হর্নের হাঁকে ।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সিডি চলে, টিভি চলে, বাজে টেলিফোন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দরজায় বেল বাজে, কান পেতে শোন ।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গলিপথে ফেরিঅলা হাঁকে আর হাঁটে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ছোটদের হইচই ইশকুল মাঠে।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পল্লির সেই সুরে ভরে যায় মন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শহুরে জীবন জ্বালা –শব্দদূষণ 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12" y="104223"/>
            <a:ext cx="3400853" cy="1173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51" y="973394"/>
            <a:ext cx="4032352" cy="1092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8041" y="244700"/>
            <a:ext cx="4154798" cy="7622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</a:t>
            </a:r>
            <a:r>
              <a:rPr lang="bn-BD" sz="3600" b="1" dirty="0" smtClean="0"/>
              <a:t> </a:t>
            </a:r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9370" y="6123798"/>
            <a:ext cx="10298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তোমরা কবিতাংশটুকু শুদ্ধ ও প্রমিত উচ্চারনে আবৃত্তি করো।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0" y="2245793"/>
            <a:ext cx="2664133" cy="2386168"/>
          </a:xfrm>
          <a:prstGeom prst="rect">
            <a:avLst/>
          </a:prstGeom>
          <a:ln w="3175">
            <a:solidFill>
              <a:schemeClr val="accent4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896" r="2204" b="27213"/>
          <a:stretch/>
        </p:blipFill>
        <p:spPr>
          <a:xfrm>
            <a:off x="8567522" y="1696950"/>
            <a:ext cx="3353425" cy="4107305"/>
          </a:xfrm>
          <a:prstGeom prst="rect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4218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489</Words>
  <Application>Microsoft Office PowerPoint</Application>
  <PresentationFormat>Widescreen</PresentationFormat>
  <Paragraphs>87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Kalpurush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Bipula The Great</dc:creator>
  <cp:lastModifiedBy>Bipula The Great</cp:lastModifiedBy>
  <cp:revision>42</cp:revision>
  <dcterms:created xsi:type="dcterms:W3CDTF">2022-01-09T16:04:59Z</dcterms:created>
  <dcterms:modified xsi:type="dcterms:W3CDTF">2022-01-11T14:19:50Z</dcterms:modified>
</cp:coreProperties>
</file>