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78" r:id="rId2"/>
    <p:sldMasterId id="2147483802" r:id="rId3"/>
    <p:sldMasterId id="2147483835" r:id="rId4"/>
    <p:sldMasterId id="2147483885" r:id="rId5"/>
    <p:sldMasterId id="2147483899" r:id="rId6"/>
  </p:sldMasterIdLst>
  <p:notesMasterIdLst>
    <p:notesMasterId r:id="rId33"/>
  </p:notesMasterIdLst>
  <p:sldIdLst>
    <p:sldId id="323" r:id="rId7"/>
    <p:sldId id="326" r:id="rId8"/>
    <p:sldId id="331" r:id="rId9"/>
    <p:sldId id="329" r:id="rId10"/>
    <p:sldId id="328" r:id="rId11"/>
    <p:sldId id="260" r:id="rId12"/>
    <p:sldId id="361" r:id="rId13"/>
    <p:sldId id="363" r:id="rId14"/>
    <p:sldId id="365" r:id="rId15"/>
    <p:sldId id="366" r:id="rId16"/>
    <p:sldId id="368" r:id="rId17"/>
    <p:sldId id="369" r:id="rId18"/>
    <p:sldId id="371" r:id="rId19"/>
    <p:sldId id="335" r:id="rId20"/>
    <p:sldId id="370" r:id="rId21"/>
    <p:sldId id="374" r:id="rId22"/>
    <p:sldId id="377" r:id="rId23"/>
    <p:sldId id="336" r:id="rId24"/>
    <p:sldId id="378" r:id="rId25"/>
    <p:sldId id="379" r:id="rId26"/>
    <p:sldId id="373" r:id="rId27"/>
    <p:sldId id="337" r:id="rId28"/>
    <p:sldId id="343" r:id="rId29"/>
    <p:sldId id="342" r:id="rId30"/>
    <p:sldId id="340" r:id="rId31"/>
    <p:sldId id="3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সাত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বার</a:t>
            </a:r>
            <a:r>
              <a:rPr lang="en-US" dirty="0" smtClean="0"/>
              <a:t> </a:t>
            </a:r>
            <a:r>
              <a:rPr lang="en-US" dirty="0" err="1" smtClean="0"/>
              <a:t>স্লাইটে</a:t>
            </a:r>
            <a:r>
              <a:rPr lang="en-US" baseline="0" dirty="0" smtClean="0"/>
              <a:t> ১ম </a:t>
            </a:r>
            <a:r>
              <a:rPr lang="en-US" baseline="0" dirty="0" err="1" smtClean="0"/>
              <a:t>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স্লাইটে</a:t>
            </a:r>
            <a:r>
              <a:rPr lang="en-US" baseline="0" dirty="0" smtClean="0"/>
              <a:t> ২য় </a:t>
            </a:r>
            <a:r>
              <a:rPr lang="en-US" baseline="0" dirty="0" err="1" smtClean="0"/>
              <a:t>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তেইশ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একত্রিশ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স্লাইটের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প্রতিষ্ঠানসমূহের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8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3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976838-08B5-4314-AF2F-9379A4381A28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4546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8054C6C-5491-494E-BBB9-9D3695182985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55688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5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564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873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032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379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4174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13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6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6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840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51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179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>
                <a:solidFill>
                  <a:prstClr val="black"/>
                </a:solidFill>
              </a:rPr>
              <a:pPr/>
              <a:t>1/18/2022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 smtClean="0">
                <a:solidFill>
                  <a:prstClr val="black"/>
                </a:solidFill>
              </a:rPr>
              <a:t>১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prstClr val="black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6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8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9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8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0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9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1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0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8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88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58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14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07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80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0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65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99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56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39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31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09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2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56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44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5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86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95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8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66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0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03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94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93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12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09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127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5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04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2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1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5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5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80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5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5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14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5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73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87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24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13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840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736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3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B76"/>
                  </a:solidFill>
                </a:endParaRPr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B76"/>
                </a:solidFill>
              </a:endParaRPr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19CFD5B-3570-4153-8235-1457CBD0446B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AD438C7-69C1-4EDE-9419-8FC5D87DFEAC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01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E8C82F3-A9C8-4983-8F1E-A6C0CA808991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92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CDDB718-6C8E-448E-9B88-ABC6A3348115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82328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82999A-1BE6-429E-AC0B-F2566AE3DC26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4680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BA81F2A-BF18-4C14-BAD1-A35CE4C552BA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06168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526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0FDDC8-9408-4883-B3E7-19D610AD4464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87531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D70AE14-7463-48DD-ACA7-DC91B927197F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31581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EF248D-E451-4F13-83C6-AE5FE7E00ED3}" type="slidenum">
              <a:rPr lang="en-US">
                <a:solidFill>
                  <a:srgbClr val="003B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629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32" r:id="rId18"/>
    <p:sldLayoutId id="2147483833" r:id="rId19"/>
    <p:sldLayoutId id="2147483834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850958" cy="18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57" y="-12357"/>
            <a:ext cx="1828800" cy="18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-1"/>
            <a:ext cx="1905000" cy="193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51702" y="4965702"/>
            <a:ext cx="1879598" cy="19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1/18/2022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230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  <p:sldLayoutId id="2147483925" r:id="rId26"/>
    <p:sldLayoutId id="2147483926" r:id="rId27"/>
    <p:sldLayoutId id="2147483927" r:id="rId28"/>
    <p:sldLayoutId id="2147483928" r:id="rId29"/>
    <p:sldLayoutId id="2147483929" r:id="rId30"/>
    <p:sldLayoutId id="2147483930" r:id="rId31"/>
    <p:sldLayoutId id="2147483931" r:id="rId32"/>
    <p:sldLayoutId id="2147483932" r:id="rId33"/>
    <p:sldLayoutId id="2147483933" r:id="rId34"/>
    <p:sldLayoutId id="2147483934" r:id="rId35"/>
    <p:sldLayoutId id="2147483935" r:id="rId36"/>
    <p:sldLayoutId id="2147483936" r:id="rId37"/>
    <p:sldLayoutId id="2147483937" r:id="rId38"/>
    <p:sldLayoutId id="2147483938" r:id="rId39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62199"/>
            <a:ext cx="4648202" cy="6920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2" y="-62199"/>
            <a:ext cx="4571998" cy="69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3810000" cy="381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5410200" y="1676400"/>
            <a:ext cx="3581400" cy="3810000"/>
          </a:xfrm>
          <a:prstGeom prst="wedgeEllipseCallout">
            <a:avLst>
              <a:gd name="adj1" fmla="val -133628"/>
              <a:gd name="adj2" fmla="val 1224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Nikosh" pitchFamily="2" charset="0"/>
                <a:cs typeface="Nikosh" pitchFamily="2" charset="0"/>
              </a:rPr>
              <a:t>সাকিব তার মাকে জানায়</a:t>
            </a:r>
            <a:r>
              <a:rPr kumimoji="0" lang="bn-BD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Nikosh" pitchFamily="2" charset="0"/>
                <a:cs typeface="Nikosh" pitchFamily="2" charset="0"/>
              </a:rPr>
              <a:t> সে ইন্টারনেট থেকে হাসপাতালের নম্বর নিয়ে ফোন করেছে ।সময় মতো ব্যবস্থা নেওয়ায় তিনি সুস্থ হয়ে  উঠেন ।   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13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4000"/>
            <a:ext cx="1492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u="sng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ঘটনা-২</a:t>
            </a:r>
            <a:r>
              <a:rPr lang="bn-BD" sz="4000" u="sng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3183404"/>
            <a:ext cx="3810000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 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সিঙ্গাপুরে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4343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2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2916704"/>
            <a:ext cx="3810000" cy="193899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সুফিয়ার 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4067175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2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2691348"/>
            <a:ext cx="3810000" cy="378565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সিঙ্গপুরের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81" name="Picture 1" descr="C:\Users\Motiar\Desktop\fa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4452937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77295" y="533400"/>
            <a:ext cx="7257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554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5" y="697884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5105400"/>
            <a:ext cx="6419850" cy="762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সাকিবের বাবা ও সুফিয়ার বাবা কি ভাবে সুস্থ হয়ে উঠলেন? ব্যাখ্যা কর ।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78692"/>
            <a:ext cx="5410200" cy="2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rgbClr val="DADADA">
                    <a:lumMod val="1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spc="150" dirty="0">
              <a:ln w="11430">
                <a:solidFill>
                  <a:srgbClr val="002060"/>
                </a:solidFill>
              </a:ln>
              <a:solidFill>
                <a:srgbClr val="DADADA">
                  <a:lumMod val="1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3714"/>
            <a:ext cx="3152775" cy="199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93" y="1233714"/>
            <a:ext cx="2524125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 bwMode="auto">
          <a:xfrm>
            <a:off x="533400" y="3457121"/>
            <a:ext cx="1828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শিক্ষা ক্ষেত্রে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04582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4004582"/>
            <a:ext cx="2828925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 bwMode="auto">
          <a:xfrm>
            <a:off x="3810000" y="3371850"/>
            <a:ext cx="1752600" cy="4191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Nikosh" pitchFamily="2" charset="0"/>
                <a:cs typeface="Nikosh" pitchFamily="2" charset="0"/>
              </a:rPr>
              <a:t>গবেষণা</a:t>
            </a:r>
            <a:r>
              <a:rPr kumimoji="0" lang="bn-BD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Nikosh" pitchFamily="2" charset="0"/>
                <a:cs typeface="Nikosh" pitchFamily="2" charset="0"/>
              </a:rPr>
              <a:t> ক্ষেত্রে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2" y="1256619"/>
            <a:ext cx="2735263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53200" y="3352800"/>
            <a:ext cx="2284978" cy="41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সামাজিক যোগাযোগ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6085794"/>
            <a:ext cx="2057400" cy="4674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বিনোদনের ক্ষেত্রে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05175" y="6001657"/>
            <a:ext cx="1952625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কৃ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ষি ক্ষেত্রে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00800" y="5944507"/>
            <a:ext cx="2437378" cy="49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চিকিৎসা</a:t>
            </a:r>
            <a:r>
              <a:rPr kumimoji="0" lang="bn-BD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 ক্ষেত্রে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53" y="3962400"/>
            <a:ext cx="275272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121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3314" y="2836493"/>
            <a:ext cx="4038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দৈন্দন্দিন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844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E:\MOTIAR\Motiar D. Content\Class 9 ICT Doc &amp; Picture\Picture\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3810000" cy="4411579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0361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1676400"/>
            <a:ext cx="3352800" cy="3170099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08610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1"/>
            <a:ext cx="4114800" cy="20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21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49530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গুগুল সার্চ এত জনপ্রিয় কেন ? ব্যাখ্যা কর  । 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209800"/>
            <a:ext cx="43434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3172361"/>
            <a:ext cx="3352800" cy="2554545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পিপিলিকা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4267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11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0100" y="2514600"/>
            <a:ext cx="3886200" cy="2308324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ওলফ্রাম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81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35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5990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পরবর্তিতে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অন্যরা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DADAD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382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1371600" y="4953000"/>
            <a:ext cx="5029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</a:t>
            </a:r>
            <a:r>
              <a:rPr kumimoji="0" lang="bn-BD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</a:rPr>
              <a:t>সামাজিক</a:t>
            </a:r>
            <a:r>
              <a:rPr kumimoji="0" lang="bn-BD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</a:rPr>
              <a:t> যোগাযোগের ওয়েব সাইট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3820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371600" y="4953000"/>
            <a:ext cx="4724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দ্রব্য ক্রয়-বিক্রয়ের ওয়েব</a:t>
            </a:r>
            <a:r>
              <a:rPr kumimoji="0" lang="bn-BD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 সাইট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4582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371600" y="4800600"/>
            <a:ext cx="472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শিক্ষা বোর্ড</a:t>
            </a: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 যশোরের ওয়েব সাইট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68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9" grpId="1" animBg="1"/>
      <p:bldP spid="9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971" y="47244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দৈনন্দিন সমস্যা সমাধানে ইন্টারনেট থেকে কী ধরনের সহায়তা পেতে চাও? দলে আলোচনা করে বর্ণনা কর ।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সাকিব কার সাহায্যে আম্বুলেন্সের ফোন নম্বর পেয়েছিল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ইন্টারনেটের সাহায্যে 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ছুটিতে সুফিয়ারা কোথায় বেড়াতে গিয়েছিল  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ই- কমার্স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ই-সার্ভিস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ই-গভর্ন্যান্স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জাপান 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চীন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সিঙ্গাপুর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14099" y="2064223"/>
            <a:ext cx="399757" cy="2217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257131" y="3771900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.সমস্যা সমাধানের প্রথম হাতিয়ার হচ্ছে?  </a:t>
            </a:r>
            <a:endParaRPr lang="en-US" sz="32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বই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একটি বাংলা সার্চ ইঞ্জিলের নাম বল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খাতা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কলম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2851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পিপীলিকা 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প্রযুক্তি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বিজয়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776587" y="2514600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823154" y="3755265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59015"/>
            <a:ext cx="25024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875074"/>
            <a:ext cx="7717222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bn-BD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গুলোর ভুমিকা আলোচনা কর ।</a:t>
            </a:r>
            <a:endParaRPr lang="en-US" sz="32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C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75" y="685801"/>
            <a:ext cx="2769125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19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0" y="0"/>
            <a:ext cx="9372600" cy="7029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819400"/>
            <a:ext cx="3505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716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0"/>
            <a:ext cx="4535510" cy="7162800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1905000" y="3733800"/>
            <a:ext cx="5943600" cy="1295400"/>
          </a:xfrm>
          <a:prstGeom prst="ribbon">
            <a:avLst>
              <a:gd name="adj1" fmla="val 2187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সমাপ্ত</a:t>
            </a:r>
            <a:endParaRPr lang="en-US" sz="40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অষ্টম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পঞ্চম </a:t>
            </a:r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পাঠঃ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৪৬ </a:t>
            </a:r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6388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7086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5638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দৈনন্দিন  সমস্যা  সমাধানে ইন্টারনেটের ভূমিকা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1"/>
            <a:ext cx="723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2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27225"/>
            <a:ext cx="82296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lvl="0" indent="-6286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8650" lvl="0" indent="-6286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ঘটনা-১</a:t>
            </a:r>
            <a:r>
              <a:rPr lang="bn-BD" sz="40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3429000"/>
            <a:ext cx="3810000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সাকিবের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পড়েন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3733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88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38400"/>
            <a:ext cx="3810000" cy="2554545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সাকিবের 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4038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59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3027268"/>
            <a:ext cx="3810000" cy="1938992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আম্বু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086225" cy="32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2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603</Words>
  <Application>Microsoft Office PowerPoint</Application>
  <PresentationFormat>On-screen Show (4:3)</PresentationFormat>
  <Paragraphs>132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1_Organic</vt:lpstr>
      <vt:lpstr>2_Organic</vt:lpstr>
      <vt:lpstr>3_Organic</vt:lpstr>
      <vt:lpstr>1_Globe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277</cp:revision>
  <dcterms:created xsi:type="dcterms:W3CDTF">2016-02-06T16:22:56Z</dcterms:created>
  <dcterms:modified xsi:type="dcterms:W3CDTF">2022-01-17T20:06:11Z</dcterms:modified>
</cp:coreProperties>
</file>