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63" r:id="rId3"/>
    <p:sldId id="287" r:id="rId4"/>
    <p:sldId id="286" r:id="rId5"/>
    <p:sldId id="288" r:id="rId6"/>
    <p:sldId id="265" r:id="rId7"/>
    <p:sldId id="267" r:id="rId8"/>
    <p:sldId id="285" r:id="rId9"/>
    <p:sldId id="258" r:id="rId10"/>
    <p:sldId id="293" r:id="rId11"/>
    <p:sldId id="292" r:id="rId12"/>
    <p:sldId id="294" r:id="rId13"/>
    <p:sldId id="295" r:id="rId14"/>
    <p:sldId id="268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KAZ46LGILjuErV7Ana79A==" hashData="6iVg+sGN+6LQcx9ld3FgJ1eNE1fwI0HpaPRlAdk/XRqXQjXYgD1RuSilhvaX6QzV3VIr1lKx2fqyUUZH8PxCu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60D4"/>
    <a:srgbClr val="EC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578A-3402-4E19-8735-3C04B77A168D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ED33E-8BCA-49F4-A232-F6288ECB6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ED33E-8BCA-49F4-A232-F6288ECB65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8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ED33E-8BCA-49F4-A232-F6288ECB65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6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ED33E-8BCA-49F4-A232-F6288ECB65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6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ED33E-8BCA-49F4-A232-F6288ECB65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ED33E-8BCA-49F4-A232-F6288ECB65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5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ED33E-8BCA-49F4-A232-F6288ECB65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7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ED33E-8BCA-49F4-A232-F6288ECB65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E09B-7F17-4E54-8862-2955E9CC4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FF298-26CA-4859-936E-5E018A119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FC435-EEA0-4DDA-BC69-C899CC37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15D41-1EE2-49B3-8789-6BBF186B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C3AAC-6E91-4FD3-BF5B-BB9619A6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9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ABDF-689B-42D0-9A7D-0732BA21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0CE13-32B1-4769-A9C6-414799AD0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59A2-8CB8-4669-8F53-7DE334E7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43791-301C-4F47-814C-EC796843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B9A6A-CA89-4216-B677-775920F4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CA826-4E42-40F0-8921-04678AF4E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D2B56-F02D-490E-B2B8-22701D1CF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B854-95BA-4746-A273-164CFF97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4DF66-5BA7-42BE-8A52-F31F8806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C724C-59B8-4B92-AB25-0543E28F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2C79-422F-4816-8E11-B8500AC2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1B0D-14D8-4005-A89F-47C8969E5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93D73-B25B-49F7-8543-E7F7BAB0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52722-2CAE-4CC7-BB71-932E4688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AF83A-305D-4354-ABBC-DFDE66E9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02D21-6981-417C-B502-9F913986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2360F-DEE7-4CC0-B30C-7904415C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117D5-3185-4344-87F0-AC386D28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014B1-61D5-451E-85FE-635C8A59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D153F-D678-47AA-AD71-3D55547A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515D9-1500-4A1C-899A-63A994C4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DE470-1B14-479E-BEBF-32A513EE2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3E961-7153-4843-8B64-EC46CDA68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DA28D-BE53-4B4D-8B25-26C292D8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EEAF0-91DC-469D-9D90-F7B87737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5FB89-F8E4-402D-885F-CD02B867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92A3-B6AA-441C-A64B-D757096F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9E255-2D02-4479-B3DE-79000DE8D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C1128-7150-4136-BFB3-52BAB6766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1DE2BD-7A1A-44DD-9E87-92AFF34E1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52421-3A99-4530-811C-766118167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55FBB3-D47E-42B5-B89E-A824F2F9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E1AE9-8881-437B-9E22-97CC67E2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5E35-B364-4109-B79E-3FCD4927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5E57-7523-4ADF-8D09-F0531F76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84EF6-691D-4814-9230-2BCEC8B3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AA1C9-427F-4D94-9D52-A3CBEB75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B4A9A-1E6C-47CC-B9EF-C93DE2A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8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DF1F14-8F6F-4E95-BD41-C36A5E88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77A3A-CD89-48FB-A34F-AB1F43AE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5CA1E-F8EF-408D-AF82-F7751B8D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D54D-DC12-4776-A55E-B1BBD0BC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8F68B-8C00-417F-B7E4-83784051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78DBF-D797-430D-93AC-02FB6A9DB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EE33F-2529-410E-93A0-814CAC26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15550-9148-4742-9AE1-8493721F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7935B-CFD2-41CE-8050-37C7567E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1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79F0-B88D-402B-A8F8-D0A211BA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0D8F6-E61B-494F-BEFE-C6718EA3E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2EE66-AD8C-43D2-B57F-AF5FB0E9A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68E92-5044-4FF5-9ECA-4ABCB0A2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00F4-06C3-4C25-952F-383C57DE403E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87966-0199-4262-97D9-4095A487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7B722-1C6B-4E0C-8314-47ABE10D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8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AE6BD-4C37-433C-8739-6E6B049D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65359-064A-45E1-8182-844BC34CC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64FD5-D5E4-4FBC-9B3D-71CCDB774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00F4-06C3-4C25-952F-383C57DE403E}" type="datetimeFigureOut">
              <a:rPr lang="en-US" smtClean="0"/>
              <a:t>20-Nov-21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C0AC2-6547-4AFC-AE48-194E3B935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524E8-507E-4ED2-BADB-FB4BF8504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D243-F428-466B-9E1C-E37CAA97C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7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Rectangle 600">
            <a:extLst>
              <a:ext uri="{FF2B5EF4-FFF2-40B4-BE49-F238E27FC236}">
                <a16:creationId xmlns:a16="http://schemas.microsoft.com/office/drawing/2014/main" id="{1C861423-1716-4442-8776-1B302ED98605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FA6FFBB0-8D6C-40CE-AA9D-273800A438AF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FACA5BFC-C0B1-467F-B937-3C30D1BB8508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577EAFC5-E3CC-4BD9-A4C5-B656B632F373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id="{B50CCA03-C445-43D9-A309-1B65DA738C24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id="{0681D581-F1DF-4A85-87D2-FADA97BB963F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id="{6F636990-4FCF-4555-A67C-B52232C4C698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id="{E0F5B4C5-47FD-4603-BBAC-F6FFE9D0AF69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id="{A8013F87-3588-42C1-8E1B-D06BA3AC6A2D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46721291-8C2C-4E9B-B01E-17FD27FB1DBB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id="{2836F16D-0D0B-4FD0-9EDD-94B2972E4033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id="{3F97521F-081C-4A3E-9A2C-AEB7C8B3AF45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5A974873-81D2-4084-BF5A-E7752A30DC4C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id="{3DB465C0-207A-4C0E-A178-4F289249E37D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id="{4485613E-7F37-488A-8027-A45FFEB275D6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id="{01C47C2F-149A-495E-BD16-624CC0680B7D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B3E1752D-1F96-4FCA-A2A3-4346C0B58C9F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id="{FDD55787-631C-40F2-AA0F-F61259390868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id="{C6399F35-B030-4E7C-AC46-6B8DD2360725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649230F4-5111-4561-A641-746E73A651ED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Rectangle 620">
            <a:extLst>
              <a:ext uri="{FF2B5EF4-FFF2-40B4-BE49-F238E27FC236}">
                <a16:creationId xmlns:a16="http://schemas.microsoft.com/office/drawing/2014/main" id="{AD835519-78AB-4975-BBE5-5E2F324C7D53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id="{FE9B6D6A-3C15-44F1-BE6D-4128F69638DB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id="{DE90C3E4-750A-45EB-BA6E-E6E80725DA23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id="{013F105D-DC5A-4CBD-A477-75AA0949B817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id="{71DD06A0-3633-4EE7-987D-3B790E459FD4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id="{DBE3F86A-1BA3-4C30-88A8-D774002B5241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id="{B5EC6521-D1E3-4259-8996-62C73CDEBF8F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id="{4EC709F2-F87C-4550-ADFA-17ED3EB40B85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BB8DD4C9-54B7-4DC8-9E67-FF933E736568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id="{308306BD-9FE2-4582-B370-FE5D01EC7D46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85F78B36-471A-4BEC-91FB-50C37CA046F5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179579BA-9257-4B45-BB3C-F3962F4BA5B9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id="{A6698713-7235-4326-B769-A930A7C4BFAD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id="{597DDB5D-585D-49BD-9568-F120FA0A28F1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Rectangle 634">
            <a:extLst>
              <a:ext uri="{FF2B5EF4-FFF2-40B4-BE49-F238E27FC236}">
                <a16:creationId xmlns:a16="http://schemas.microsoft.com/office/drawing/2014/main" id="{3711E029-3D9F-404C-BDD0-AFCA6714E62A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id="{7E9D7077-1FB9-4B98-AFCE-BCB93C7B2859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>
            <a:extLst>
              <a:ext uri="{FF2B5EF4-FFF2-40B4-BE49-F238E27FC236}">
                <a16:creationId xmlns:a16="http://schemas.microsoft.com/office/drawing/2014/main" id="{8D77573F-D022-41F1-A8A2-64BDACA597C3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Rectangle 637">
            <a:extLst>
              <a:ext uri="{FF2B5EF4-FFF2-40B4-BE49-F238E27FC236}">
                <a16:creationId xmlns:a16="http://schemas.microsoft.com/office/drawing/2014/main" id="{024C8640-CE74-4204-B46D-00EACACCCB0C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Rectangle 638">
            <a:extLst>
              <a:ext uri="{FF2B5EF4-FFF2-40B4-BE49-F238E27FC236}">
                <a16:creationId xmlns:a16="http://schemas.microsoft.com/office/drawing/2014/main" id="{528470BB-57C0-4130-B0AB-76636AA26DA7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513073FC-4511-4880-B09F-0345122C821F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id="{A6EB7394-A4A7-453A-9101-0B281822C225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369EFB02-F269-48CF-A000-B8822F0F851E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1463F570-2EA5-4295-BB16-101130741D1B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B3205CE2-941A-4799-B231-9E7A9F37F2C9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4D65C805-8654-4020-81B1-B912E9067DCF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49D7A1F0-4871-4A69-836B-67BB66330F94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F249DD7B-F07F-4532-B6C9-D7ECA7939827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125C2CD1-ACC4-4E49-BB5B-0B0E1F002DC0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559BC527-163C-4E1F-9E93-99BA94263141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id="{A14AD724-9BB0-49ED-B956-B3FCF04CA834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id="{F79D84D1-376D-4B4F-A7D7-07CEADBC52AB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id="{FF20B092-1BB2-4C0C-9D16-A613E519678B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D3419406-2CFC-4F6A-90E7-7C95D7D19E18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id="{60A1EB92-4445-47AE-B2D8-0CE0A5548D08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E1B50A2B-87CE-4542-A13B-9FE68500F1F5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Rectangle 655">
            <a:extLst>
              <a:ext uri="{FF2B5EF4-FFF2-40B4-BE49-F238E27FC236}">
                <a16:creationId xmlns:a16="http://schemas.microsoft.com/office/drawing/2014/main" id="{DC22A505-AA08-4BDF-86E2-B511DA6DC501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8F6425C3-13CD-43A1-B13F-9940B8548371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A9E3FF90-B6D3-463F-985D-021A20CE4AD7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id="{0D4CD5D7-2134-4843-8C2D-F59650A08490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Rectangle 659">
            <a:extLst>
              <a:ext uri="{FF2B5EF4-FFF2-40B4-BE49-F238E27FC236}">
                <a16:creationId xmlns:a16="http://schemas.microsoft.com/office/drawing/2014/main" id="{FFA1EF5A-3673-40C7-9277-A7B49133955C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>
            <a:extLst>
              <a:ext uri="{FF2B5EF4-FFF2-40B4-BE49-F238E27FC236}">
                <a16:creationId xmlns:a16="http://schemas.microsoft.com/office/drawing/2014/main" id="{33D7B27B-EEB7-4D6B-8838-634EAB02E078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Rectangle 661">
            <a:extLst>
              <a:ext uri="{FF2B5EF4-FFF2-40B4-BE49-F238E27FC236}">
                <a16:creationId xmlns:a16="http://schemas.microsoft.com/office/drawing/2014/main" id="{CB4ED64D-453B-45DF-B1BB-7BAF8F6A63A9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Rectangle 662">
            <a:extLst>
              <a:ext uri="{FF2B5EF4-FFF2-40B4-BE49-F238E27FC236}">
                <a16:creationId xmlns:a16="http://schemas.microsoft.com/office/drawing/2014/main" id="{46668F9D-F5FC-4D31-852E-3237575CEBAE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735A24CE-7E78-42AC-A4A9-1D0AB9451A8C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502B2909-AF1A-427F-B914-BB860EFAFF18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02CDD74B-1746-44BD-A513-148DF51A98AB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6D0DF63B-9034-4696-AF5D-041978773D8D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3C140463-B330-4C96-BD98-24F12441C5A0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3F3C627E-9180-46FC-8BF0-1B9C881501C2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8AABA76F-65F4-4E60-B591-E5C281814AF2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4503D60C-F64D-4A3C-BBE6-89AACC7731F1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Rectangle 671">
            <a:extLst>
              <a:ext uri="{FF2B5EF4-FFF2-40B4-BE49-F238E27FC236}">
                <a16:creationId xmlns:a16="http://schemas.microsoft.com/office/drawing/2014/main" id="{044D88A6-8F59-4AD7-BE12-C78D491D9897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05A2844E-F288-4B9D-8349-FE7D8E845B82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id="{FB6FD20E-7D72-4B96-B909-A2DE90DFC76B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27410821-1749-428E-BF4F-BFCC19A7849A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B9285CC4-FDD0-42B7-B4D4-27E99A079035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DA8459A3-4A35-49F7-9510-0F50F2E0B958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id="{34BDCA48-1920-422C-86B5-21185A89E13E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79BAD861-F723-4E94-BC34-C38F7721FEC7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C4C7C4AE-8534-42B3-A513-D16ADDA1F78F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75D35249-459F-46C7-912D-DF0FA00587D1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id="{56250F2E-766E-4F83-8BA9-690C9E35BBF1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Rectangle 682">
            <a:extLst>
              <a:ext uri="{FF2B5EF4-FFF2-40B4-BE49-F238E27FC236}">
                <a16:creationId xmlns:a16="http://schemas.microsoft.com/office/drawing/2014/main" id="{69EEA1B6-A0B7-4727-AB0E-50BEB04CC5B5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F16FAD31-BD48-4D8B-A6D3-4E7FA0DB978D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E86F1D17-E063-484B-A65C-09A3C8E3E9C7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06CD1F4E-EF6F-4FFA-86D4-24B9C1A4FE03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F11A1305-544E-4197-9B3F-3872BBE8A425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7B0C9F8A-7689-4660-95DA-BE7F74F748DC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Rectangle 688">
            <a:extLst>
              <a:ext uri="{FF2B5EF4-FFF2-40B4-BE49-F238E27FC236}">
                <a16:creationId xmlns:a16="http://schemas.microsoft.com/office/drawing/2014/main" id="{0E3C37BA-44FB-4B28-B5CD-37E3CF3A3D38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Rectangle 689">
            <a:extLst>
              <a:ext uri="{FF2B5EF4-FFF2-40B4-BE49-F238E27FC236}">
                <a16:creationId xmlns:a16="http://schemas.microsoft.com/office/drawing/2014/main" id="{8CAB4990-C565-46AE-859D-8E8BD2CD762F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E5A2C30E-13C4-4A38-B3D0-A11B28295313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Rectangle 691">
            <a:extLst>
              <a:ext uri="{FF2B5EF4-FFF2-40B4-BE49-F238E27FC236}">
                <a16:creationId xmlns:a16="http://schemas.microsoft.com/office/drawing/2014/main" id="{43DDC9D9-AF0C-4693-92FB-6E714B33C0C1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Rectangle 812">
            <a:extLst>
              <a:ext uri="{FF2B5EF4-FFF2-40B4-BE49-F238E27FC236}">
                <a16:creationId xmlns:a16="http://schemas.microsoft.com/office/drawing/2014/main" id="{0CED1164-A8FB-466E-9397-4B1B2F3CA161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>
            <a:extLst>
              <a:ext uri="{FF2B5EF4-FFF2-40B4-BE49-F238E27FC236}">
                <a16:creationId xmlns:a16="http://schemas.microsoft.com/office/drawing/2014/main" id="{E6547A32-CE6A-476C-916C-ADCA658CE90C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Rectangle 814">
            <a:extLst>
              <a:ext uri="{FF2B5EF4-FFF2-40B4-BE49-F238E27FC236}">
                <a16:creationId xmlns:a16="http://schemas.microsoft.com/office/drawing/2014/main" id="{399B2784-A1C9-440D-87DE-4E145EE19C74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Rectangle 815">
            <a:extLst>
              <a:ext uri="{FF2B5EF4-FFF2-40B4-BE49-F238E27FC236}">
                <a16:creationId xmlns:a16="http://schemas.microsoft.com/office/drawing/2014/main" id="{562BCE6F-9518-4EB7-90C8-2425BA7167A9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>
            <a:extLst>
              <a:ext uri="{FF2B5EF4-FFF2-40B4-BE49-F238E27FC236}">
                <a16:creationId xmlns:a16="http://schemas.microsoft.com/office/drawing/2014/main" id="{7A8589B9-A1B5-44CD-8A0B-EAC5B8B938C0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Rectangle 817">
            <a:extLst>
              <a:ext uri="{FF2B5EF4-FFF2-40B4-BE49-F238E27FC236}">
                <a16:creationId xmlns:a16="http://schemas.microsoft.com/office/drawing/2014/main" id="{A42EC0C5-1667-49D9-8BD2-9C487B8C1AAC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Rectangle 818">
            <a:extLst>
              <a:ext uri="{FF2B5EF4-FFF2-40B4-BE49-F238E27FC236}">
                <a16:creationId xmlns:a16="http://schemas.microsoft.com/office/drawing/2014/main" id="{F39145FF-8F63-483D-8C37-12055A114B34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>
            <a:extLst>
              <a:ext uri="{FF2B5EF4-FFF2-40B4-BE49-F238E27FC236}">
                <a16:creationId xmlns:a16="http://schemas.microsoft.com/office/drawing/2014/main" id="{C607C01C-6C3C-47F8-84EA-12486373CB5F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Rectangle 820">
            <a:extLst>
              <a:ext uri="{FF2B5EF4-FFF2-40B4-BE49-F238E27FC236}">
                <a16:creationId xmlns:a16="http://schemas.microsoft.com/office/drawing/2014/main" id="{99CEA1B9-E100-4F29-B08A-CA94F0FDFC39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Rectangle 821">
            <a:extLst>
              <a:ext uri="{FF2B5EF4-FFF2-40B4-BE49-F238E27FC236}">
                <a16:creationId xmlns:a16="http://schemas.microsoft.com/office/drawing/2014/main" id="{366E2BC5-67FD-4B43-ADCC-B71D7481F096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>
            <a:extLst>
              <a:ext uri="{FF2B5EF4-FFF2-40B4-BE49-F238E27FC236}">
                <a16:creationId xmlns:a16="http://schemas.microsoft.com/office/drawing/2014/main" id="{F25364C1-D3CD-437B-9B8C-1A8E64536A4D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Rectangle 823">
            <a:extLst>
              <a:ext uri="{FF2B5EF4-FFF2-40B4-BE49-F238E27FC236}">
                <a16:creationId xmlns:a16="http://schemas.microsoft.com/office/drawing/2014/main" id="{A7531389-3001-4ABF-982E-D3284848B096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Rectangle 824">
            <a:extLst>
              <a:ext uri="{FF2B5EF4-FFF2-40B4-BE49-F238E27FC236}">
                <a16:creationId xmlns:a16="http://schemas.microsoft.com/office/drawing/2014/main" id="{7CA7340F-800E-468A-AB49-CB0E1FECDDB7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Rectangle 825">
            <a:extLst>
              <a:ext uri="{FF2B5EF4-FFF2-40B4-BE49-F238E27FC236}">
                <a16:creationId xmlns:a16="http://schemas.microsoft.com/office/drawing/2014/main" id="{2190C2A5-C4BC-4F9B-9A05-313BEDD30398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Rectangle 826">
            <a:extLst>
              <a:ext uri="{FF2B5EF4-FFF2-40B4-BE49-F238E27FC236}">
                <a16:creationId xmlns:a16="http://schemas.microsoft.com/office/drawing/2014/main" id="{957CD4EA-5081-473F-A7DF-8CCEE90DDB00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Rectangle 827">
            <a:extLst>
              <a:ext uri="{FF2B5EF4-FFF2-40B4-BE49-F238E27FC236}">
                <a16:creationId xmlns:a16="http://schemas.microsoft.com/office/drawing/2014/main" id="{7F7A20DD-2908-4B1D-97A0-B43F85648BF3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>
            <a:extLst>
              <a:ext uri="{FF2B5EF4-FFF2-40B4-BE49-F238E27FC236}">
                <a16:creationId xmlns:a16="http://schemas.microsoft.com/office/drawing/2014/main" id="{8E519E4D-E1D5-43FB-B386-04A1C5C7713D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Rectangle 829">
            <a:extLst>
              <a:ext uri="{FF2B5EF4-FFF2-40B4-BE49-F238E27FC236}">
                <a16:creationId xmlns:a16="http://schemas.microsoft.com/office/drawing/2014/main" id="{7C41F725-013C-41D2-B35D-E83FA9E1064C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Rectangle 830">
            <a:extLst>
              <a:ext uri="{FF2B5EF4-FFF2-40B4-BE49-F238E27FC236}">
                <a16:creationId xmlns:a16="http://schemas.microsoft.com/office/drawing/2014/main" id="{23968E0C-D1E8-4BCE-AB0D-D65D1D69D40B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>
            <a:extLst>
              <a:ext uri="{FF2B5EF4-FFF2-40B4-BE49-F238E27FC236}">
                <a16:creationId xmlns:a16="http://schemas.microsoft.com/office/drawing/2014/main" id="{3B819DCB-1E21-41FD-B1A2-D131255975E5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>
            <a:extLst>
              <a:ext uri="{FF2B5EF4-FFF2-40B4-BE49-F238E27FC236}">
                <a16:creationId xmlns:a16="http://schemas.microsoft.com/office/drawing/2014/main" id="{7171CA88-80E5-4221-BBA8-8DB570EDF28F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Rectangle 833">
            <a:extLst>
              <a:ext uri="{FF2B5EF4-FFF2-40B4-BE49-F238E27FC236}">
                <a16:creationId xmlns:a16="http://schemas.microsoft.com/office/drawing/2014/main" id="{7CCA9E36-9916-4122-BDA8-AB9131B23B89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>
            <a:extLst>
              <a:ext uri="{FF2B5EF4-FFF2-40B4-BE49-F238E27FC236}">
                <a16:creationId xmlns:a16="http://schemas.microsoft.com/office/drawing/2014/main" id="{3609C9CF-5E21-4F51-967F-2D81784B0713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Rectangle 835">
            <a:extLst>
              <a:ext uri="{FF2B5EF4-FFF2-40B4-BE49-F238E27FC236}">
                <a16:creationId xmlns:a16="http://schemas.microsoft.com/office/drawing/2014/main" id="{9309A051-937C-43F6-93C9-C68BEAEC7A59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Rectangle 836">
            <a:extLst>
              <a:ext uri="{FF2B5EF4-FFF2-40B4-BE49-F238E27FC236}">
                <a16:creationId xmlns:a16="http://schemas.microsoft.com/office/drawing/2014/main" id="{F1E5D819-A764-413C-839C-5348A152D47B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>
            <a:extLst>
              <a:ext uri="{FF2B5EF4-FFF2-40B4-BE49-F238E27FC236}">
                <a16:creationId xmlns:a16="http://schemas.microsoft.com/office/drawing/2014/main" id="{3CA9574E-8049-4FC3-BD12-6DAD6B4BF65B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Rectangle 838">
            <a:extLst>
              <a:ext uri="{FF2B5EF4-FFF2-40B4-BE49-F238E27FC236}">
                <a16:creationId xmlns:a16="http://schemas.microsoft.com/office/drawing/2014/main" id="{A87E7023-DDC9-48CA-8B0E-9A655631959F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Rectangle 839">
            <a:extLst>
              <a:ext uri="{FF2B5EF4-FFF2-40B4-BE49-F238E27FC236}">
                <a16:creationId xmlns:a16="http://schemas.microsoft.com/office/drawing/2014/main" id="{9D1D965E-3F95-4A9F-84D5-8C217D5047E5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>
            <a:extLst>
              <a:ext uri="{FF2B5EF4-FFF2-40B4-BE49-F238E27FC236}">
                <a16:creationId xmlns:a16="http://schemas.microsoft.com/office/drawing/2014/main" id="{CE8A5289-8A59-4918-9C49-F40228691CD1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Rectangle 841">
            <a:extLst>
              <a:ext uri="{FF2B5EF4-FFF2-40B4-BE49-F238E27FC236}">
                <a16:creationId xmlns:a16="http://schemas.microsoft.com/office/drawing/2014/main" id="{D4356D92-1F41-44C3-9273-D57C159BDB94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Rectangle 842">
            <a:extLst>
              <a:ext uri="{FF2B5EF4-FFF2-40B4-BE49-F238E27FC236}">
                <a16:creationId xmlns:a16="http://schemas.microsoft.com/office/drawing/2014/main" id="{76A2698E-F524-4C79-8508-A597A76EAC1F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>
            <a:extLst>
              <a:ext uri="{FF2B5EF4-FFF2-40B4-BE49-F238E27FC236}">
                <a16:creationId xmlns:a16="http://schemas.microsoft.com/office/drawing/2014/main" id="{157360FA-1693-4548-B99A-42B8C600C8AC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Rectangle 844">
            <a:extLst>
              <a:ext uri="{FF2B5EF4-FFF2-40B4-BE49-F238E27FC236}">
                <a16:creationId xmlns:a16="http://schemas.microsoft.com/office/drawing/2014/main" id="{346DD220-E028-4E42-9B2F-7E9E1A61D858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Rectangle 845">
            <a:extLst>
              <a:ext uri="{FF2B5EF4-FFF2-40B4-BE49-F238E27FC236}">
                <a16:creationId xmlns:a16="http://schemas.microsoft.com/office/drawing/2014/main" id="{1B5CF352-D3C1-49DE-8DD6-3CBE1E7703B9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>
            <a:extLst>
              <a:ext uri="{FF2B5EF4-FFF2-40B4-BE49-F238E27FC236}">
                <a16:creationId xmlns:a16="http://schemas.microsoft.com/office/drawing/2014/main" id="{514C2A80-9573-481C-81F4-1DA040F4BBC4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Rectangle 847">
            <a:extLst>
              <a:ext uri="{FF2B5EF4-FFF2-40B4-BE49-F238E27FC236}">
                <a16:creationId xmlns:a16="http://schemas.microsoft.com/office/drawing/2014/main" id="{515C05DA-B9C0-4820-BBE9-B1916C4394BD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Rectangle 848">
            <a:extLst>
              <a:ext uri="{FF2B5EF4-FFF2-40B4-BE49-F238E27FC236}">
                <a16:creationId xmlns:a16="http://schemas.microsoft.com/office/drawing/2014/main" id="{C909806E-48F1-4A00-B088-9F786E3BBD06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Rectangle 849">
            <a:extLst>
              <a:ext uri="{FF2B5EF4-FFF2-40B4-BE49-F238E27FC236}">
                <a16:creationId xmlns:a16="http://schemas.microsoft.com/office/drawing/2014/main" id="{D61B4F83-DA11-4C2B-A79E-E65AA84A443B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Rectangle 850">
            <a:extLst>
              <a:ext uri="{FF2B5EF4-FFF2-40B4-BE49-F238E27FC236}">
                <a16:creationId xmlns:a16="http://schemas.microsoft.com/office/drawing/2014/main" id="{45EE6CDA-30EB-4208-BD1C-259770C6F312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Rectangle 851">
            <a:extLst>
              <a:ext uri="{FF2B5EF4-FFF2-40B4-BE49-F238E27FC236}">
                <a16:creationId xmlns:a16="http://schemas.microsoft.com/office/drawing/2014/main" id="{47A5E1FB-E7C5-4655-BFAD-E966F4181372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>
            <a:extLst>
              <a:ext uri="{FF2B5EF4-FFF2-40B4-BE49-F238E27FC236}">
                <a16:creationId xmlns:a16="http://schemas.microsoft.com/office/drawing/2014/main" id="{DE292448-7AC8-4AA3-B2CC-AD8F6E60364A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Rectangle 853">
            <a:extLst>
              <a:ext uri="{FF2B5EF4-FFF2-40B4-BE49-F238E27FC236}">
                <a16:creationId xmlns:a16="http://schemas.microsoft.com/office/drawing/2014/main" id="{DEBA7972-DEEF-40D3-ABF0-7D2DD0D0DF40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Rectangle 854">
            <a:extLst>
              <a:ext uri="{FF2B5EF4-FFF2-40B4-BE49-F238E27FC236}">
                <a16:creationId xmlns:a16="http://schemas.microsoft.com/office/drawing/2014/main" id="{DC40C6EE-E31E-4053-B99B-B6878E2F84C0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>
            <a:extLst>
              <a:ext uri="{FF2B5EF4-FFF2-40B4-BE49-F238E27FC236}">
                <a16:creationId xmlns:a16="http://schemas.microsoft.com/office/drawing/2014/main" id="{FE09F5C0-2D80-4984-8E2B-6B064201ECEF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Rectangle 856">
            <a:extLst>
              <a:ext uri="{FF2B5EF4-FFF2-40B4-BE49-F238E27FC236}">
                <a16:creationId xmlns:a16="http://schemas.microsoft.com/office/drawing/2014/main" id="{C3F91848-7E68-4D99-882E-4090BACE3BA9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Rectangle 857">
            <a:extLst>
              <a:ext uri="{FF2B5EF4-FFF2-40B4-BE49-F238E27FC236}">
                <a16:creationId xmlns:a16="http://schemas.microsoft.com/office/drawing/2014/main" id="{47C757D2-4F6A-4EB6-9B66-164AFA1927AC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>
            <a:extLst>
              <a:ext uri="{FF2B5EF4-FFF2-40B4-BE49-F238E27FC236}">
                <a16:creationId xmlns:a16="http://schemas.microsoft.com/office/drawing/2014/main" id="{A9701408-73A0-4BD2-A665-579D5100EEC7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Rectangle 859">
            <a:extLst>
              <a:ext uri="{FF2B5EF4-FFF2-40B4-BE49-F238E27FC236}">
                <a16:creationId xmlns:a16="http://schemas.microsoft.com/office/drawing/2014/main" id="{824CD63D-6FEA-4BD0-9F28-F199D06A96A8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Rectangle 860">
            <a:extLst>
              <a:ext uri="{FF2B5EF4-FFF2-40B4-BE49-F238E27FC236}">
                <a16:creationId xmlns:a16="http://schemas.microsoft.com/office/drawing/2014/main" id="{D1965B00-5238-498A-A975-0595C8753329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>
            <a:extLst>
              <a:ext uri="{FF2B5EF4-FFF2-40B4-BE49-F238E27FC236}">
                <a16:creationId xmlns:a16="http://schemas.microsoft.com/office/drawing/2014/main" id="{C84AC950-EF88-4E66-B221-054C3756F826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533D2A1-4BCC-492F-8524-700F8DB4F583}"/>
              </a:ext>
            </a:extLst>
          </p:cNvPr>
          <p:cNvGrpSpPr/>
          <p:nvPr/>
        </p:nvGrpSpPr>
        <p:grpSpPr>
          <a:xfrm rot="994597">
            <a:off x="7703389" y="828490"/>
            <a:ext cx="4638675" cy="4321402"/>
            <a:chOff x="1481700" y="898092"/>
            <a:chExt cx="4271400" cy="4242460"/>
          </a:xfrm>
        </p:grpSpPr>
        <p:sp>
          <p:nvSpPr>
            <p:cNvPr id="153" name="Right Triangle 152">
              <a:extLst>
                <a:ext uri="{FF2B5EF4-FFF2-40B4-BE49-F238E27FC236}">
                  <a16:creationId xmlns:a16="http://schemas.microsoft.com/office/drawing/2014/main" id="{F2831D2F-41FB-4028-AFE3-445DF567972E}"/>
                </a:ext>
              </a:extLst>
            </p:cNvPr>
            <p:cNvSpPr/>
            <p:nvPr/>
          </p:nvSpPr>
          <p:spPr>
            <a:xfrm>
              <a:off x="1503625" y="898092"/>
              <a:ext cx="4249475" cy="4241462"/>
            </a:xfrm>
            <a:prstGeom prst="rtTriangle">
              <a:avLst/>
            </a:prstGeom>
            <a:gradFill flip="none" rotWithShape="1">
              <a:gsLst>
                <a:gs pos="83000">
                  <a:schemeClr val="accent3">
                    <a:lumMod val="45000"/>
                    <a:lumOff val="55000"/>
                  </a:schemeClr>
                </a:gs>
                <a:gs pos="91500">
                  <a:srgbClr val="C0E3E2"/>
                </a:gs>
                <a:gs pos="0">
                  <a:srgbClr val="A9EFED"/>
                </a:gs>
              </a:gsLst>
              <a:path path="rect">
                <a:fillToRect t="100000" r="100000"/>
              </a:path>
              <a:tileRect l="-100000" b="-100000"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ight Triangle 153">
              <a:extLst>
                <a:ext uri="{FF2B5EF4-FFF2-40B4-BE49-F238E27FC236}">
                  <a16:creationId xmlns:a16="http://schemas.microsoft.com/office/drawing/2014/main" id="{E6D85A1B-2727-464C-B3B1-2F1D4A08F0EE}"/>
                </a:ext>
              </a:extLst>
            </p:cNvPr>
            <p:cNvSpPr/>
            <p:nvPr/>
          </p:nvSpPr>
          <p:spPr>
            <a:xfrm>
              <a:off x="2165905" y="2514586"/>
              <a:ext cx="2063638" cy="2021153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A70F86D1-8FD9-4AB6-9D83-13C7A7308EAA}"/>
                </a:ext>
              </a:extLst>
            </p:cNvPr>
            <p:cNvGrpSpPr/>
            <p:nvPr/>
          </p:nvGrpSpPr>
          <p:grpSpPr>
            <a:xfrm>
              <a:off x="1481700" y="1661757"/>
              <a:ext cx="581023" cy="3383153"/>
              <a:chOff x="7557336" y="1194035"/>
              <a:chExt cx="757214" cy="4389549"/>
            </a:xfrm>
            <a:gradFill flip="none" rotWithShape="1">
              <a:gsLst>
                <a:gs pos="0">
                  <a:srgbClr val="A9EFED">
                    <a:lumMod val="68000"/>
                    <a:lumOff val="32000"/>
                    <a:alpha val="28000"/>
                  </a:srgb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17B9B0D-26DA-4A52-B7AC-1522B27818B2}"/>
                  </a:ext>
                </a:extLst>
              </p:cNvPr>
              <p:cNvGrpSpPr/>
              <p:nvPr/>
            </p:nvGrpSpPr>
            <p:grpSpPr>
              <a:xfrm>
                <a:off x="7572709" y="4709535"/>
                <a:ext cx="371810" cy="874049"/>
                <a:chOff x="9797749" y="5217535"/>
                <a:chExt cx="371810" cy="874049"/>
              </a:xfrm>
              <a:grpFill/>
            </p:grpSpPr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796498E8-EA34-4239-A042-0A47BA5AA1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08177" y="5981157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806D3EAA-713D-4CF6-AFC6-3057ADC80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08176" y="586607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FE0C0047-44DF-4781-8560-7381810ED6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4225" y="575862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F04D3AB9-BF8C-4708-BDE8-1779EA2175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08180" y="565116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BA6B291E-C3BC-4856-AA36-CCE0586371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86679" y="5463636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5856E378-743C-4048-8441-2D272CD1C3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4225" y="543205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0E73961B-ED05-4A21-8579-D8E08A29A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5798" y="532459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B6C6D7F9-F5AB-4B2C-BDF6-14BD779B2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7197" y="521885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id="{8E2CBFBB-DBEB-40A9-83A5-9863BBAF1A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7197" y="5107108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4BC8594C-960E-4C4B-BE51-B9EA3566C850}"/>
                  </a:ext>
                </a:extLst>
              </p:cNvPr>
              <p:cNvGrpSpPr/>
              <p:nvPr/>
            </p:nvGrpSpPr>
            <p:grpSpPr>
              <a:xfrm rot="16200000">
                <a:off x="7309718" y="2778798"/>
                <a:ext cx="982919" cy="457200"/>
                <a:chOff x="5013862" y="1667039"/>
                <a:chExt cx="982919" cy="457200"/>
              </a:xfrm>
              <a:grpFill/>
            </p:grpSpPr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826E9758-BDF3-4041-93DF-D792EE832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0DAC3C7E-2E07-46A7-9CF9-349863C4BA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BEE1A914-3F49-48A2-AE87-35D3CBBD17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6FFFEEE4-21F4-40E0-B481-5F134BDDBA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14969B3C-4E1D-4579-9521-FCD2404D2B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BA33E048-B9EA-42A4-91A4-A16A1E9FE7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F87C0D1D-1B34-4FB2-8E8F-F9E4812F4A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E1C28A34-8FBF-4252-BC14-3541C9E148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8450625A-C2B0-4203-A469-2790BC115E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DE261A4F-B4E4-4AA9-B3F2-957660C394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03BD7529-D512-4E48-A9E8-157F8D5C91E7}"/>
                  </a:ext>
                </a:extLst>
              </p:cNvPr>
              <p:cNvGrpSpPr/>
              <p:nvPr/>
            </p:nvGrpSpPr>
            <p:grpSpPr>
              <a:xfrm rot="16200000">
                <a:off x="7294476" y="3892148"/>
                <a:ext cx="982919" cy="457200"/>
                <a:chOff x="5013862" y="1667039"/>
                <a:chExt cx="982919" cy="457200"/>
              </a:xfrm>
              <a:grpFill/>
            </p:grpSpPr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F07C1FA4-531D-4BEA-ADF9-4C948D5495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1DC36071-22F2-4FD5-8F09-4CDA13FAD9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E7C87B80-F626-4529-9E88-9CE829E842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F488DE6E-A6DC-49FA-A64B-F606F6EB5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1D378A25-2C4C-4927-AEBF-137D4FD26A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1A2A9959-5D8C-49A2-BAED-7C0555B93A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A39CE16B-4906-41C8-8847-3826A7C3D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6655563E-7597-40A8-A500-551673936C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7E07FB92-6F75-4492-8C52-A847B8BD4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C4EE9369-A3EC-4A63-B023-D7F9C9F9FF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FC28E317-D046-48AD-B52C-AA17C6FA47CF}"/>
                  </a:ext>
                </a:extLst>
              </p:cNvPr>
              <p:cNvGrpSpPr/>
              <p:nvPr/>
            </p:nvGrpSpPr>
            <p:grpSpPr>
              <a:xfrm rot="16200000">
                <a:off x="7257771" y="1631971"/>
                <a:ext cx="1082040" cy="457200"/>
                <a:chOff x="8947148" y="2627159"/>
                <a:chExt cx="1082040" cy="457200"/>
              </a:xfrm>
              <a:grpFill/>
            </p:grpSpPr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F8072F8D-D519-41A5-968E-821411ED3D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56018" y="26333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B614D00B-1B81-4198-AA2D-37F214F880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1096" y="263338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31F8E02A-6433-41C0-BEAD-C458EE263F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78553" y="263942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A91A7D6A-C4CE-4D21-8F25-0043C2725D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86006" y="263338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75CF163C-F95A-4205-9470-E6823A112E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01086" y="263942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24A0607B-51D9-416E-ACCA-A01E0B64F8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5124" y="263942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143D21D8-A2C9-426F-99A0-0C84C88428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12584" y="264100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D7A2243A-ECB2-4A57-BABA-715260AB08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18324" y="264240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F204E4D4-4200-4F44-A76E-C515450349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0067" y="264240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18F787DB-3771-43BE-AB99-87B04866F5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7148" y="262715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1B29F4C8-F636-475F-AD98-C45A2E60D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29188" y="262715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004BC932-2380-48DC-8A4C-0CB11F375171}"/>
                  </a:ext>
                </a:extLst>
              </p:cNvPr>
              <p:cNvSpPr txBox="1"/>
              <p:nvPr/>
            </p:nvSpPr>
            <p:spPr>
              <a:xfrm rot="16200000">
                <a:off x="8029915" y="1178654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4</a:t>
                </a: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65BB0AC-9733-4530-BEDF-8C1F77905A10}"/>
                  </a:ext>
                </a:extLst>
              </p:cNvPr>
              <p:cNvSpPr txBox="1"/>
              <p:nvPr/>
            </p:nvSpPr>
            <p:spPr>
              <a:xfrm rot="16200000">
                <a:off x="8052932" y="2288540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3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0CA4394C-C0CD-4516-8D4F-1722A5CE75B6}"/>
                  </a:ext>
                </a:extLst>
              </p:cNvPr>
              <p:cNvSpPr txBox="1"/>
              <p:nvPr/>
            </p:nvSpPr>
            <p:spPr>
              <a:xfrm rot="16200000">
                <a:off x="8022920" y="3367670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4B4C53D8-CB53-420B-B4C5-DB009CD4685E}"/>
                  </a:ext>
                </a:extLst>
              </p:cNvPr>
              <p:cNvSpPr txBox="1"/>
              <p:nvPr/>
            </p:nvSpPr>
            <p:spPr>
              <a:xfrm rot="16200000">
                <a:off x="8023498" y="4483457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B9A0F10-2252-46FD-8906-67B3FD9A8CB4}"/>
                </a:ext>
              </a:extLst>
            </p:cNvPr>
            <p:cNvGrpSpPr/>
            <p:nvPr/>
          </p:nvGrpSpPr>
          <p:grpSpPr>
            <a:xfrm>
              <a:off x="1739294" y="4537451"/>
              <a:ext cx="3309317" cy="603101"/>
              <a:chOff x="7399268" y="4537451"/>
              <a:chExt cx="3103379" cy="603101"/>
            </a:xfrm>
            <a:gradFill flip="none" rotWithShape="1">
              <a:gsLst>
                <a:gs pos="0">
                  <a:srgbClr val="A9EFED">
                    <a:lumMod val="68000"/>
                    <a:lumOff val="32000"/>
                    <a:alpha val="28000"/>
                  </a:srgb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4A444976-B864-4554-AE1B-02943B1E4595}"/>
                  </a:ext>
                </a:extLst>
              </p:cNvPr>
              <p:cNvGrpSpPr/>
              <p:nvPr/>
            </p:nvGrpSpPr>
            <p:grpSpPr>
              <a:xfrm rot="10800000">
                <a:off x="8826460" y="4787176"/>
                <a:ext cx="707276" cy="352377"/>
                <a:chOff x="5013862" y="1667039"/>
                <a:chExt cx="982919" cy="457200"/>
              </a:xfrm>
              <a:grpFill/>
            </p:grpSpPr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BE3F8189-038B-47CB-A67D-94EDD28085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BD6FAEAC-11BD-4295-B52A-D0746DFBB1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D729DF5-3FC6-40C2-943D-E753176393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5565CECB-6B31-4193-AEA5-5871CE65AE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B31B5095-3E99-4303-873D-7DED1FA4C7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EE1125B1-49D4-46BB-A477-61D73F5C73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8E575F19-7725-42B1-9FCF-57C60A10DA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09B33DED-6356-4BCD-B8BA-964EBBD8F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512F2EDB-9511-4715-BDCC-D6DC6E0C1A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6C38B299-C67C-4B83-9DCF-3A8D8C4CF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78AD5EE2-947B-4B54-8B91-0457BA0888E0}"/>
                  </a:ext>
                </a:extLst>
              </p:cNvPr>
              <p:cNvGrpSpPr/>
              <p:nvPr/>
            </p:nvGrpSpPr>
            <p:grpSpPr>
              <a:xfrm rot="10800000">
                <a:off x="8029269" y="4780521"/>
                <a:ext cx="707276" cy="352377"/>
                <a:chOff x="5013862" y="1667039"/>
                <a:chExt cx="982919" cy="457200"/>
              </a:xfrm>
              <a:grpFill/>
            </p:grpSpPr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6786978F-8437-4234-973F-F0A95764CB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1FDF6192-67E6-4F59-A91C-58EB8162CD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2BE91ACE-F943-4F2C-8F45-19BAD73618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A02BA7F5-0E98-497D-BC1B-A8E29FF9D9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5071B780-EB81-4D60-AC71-49B057034F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D687DA68-878E-4B59-A43F-34D509C946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A2198D25-99EC-464D-993E-4331B54D20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0D6B75B2-DA71-40C2-9B1E-A4D6BA5B31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A2EBD7A7-E5DD-404C-9369-E232401A03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7CC2E0D0-ADE7-4344-A12C-62D98A3BA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EB3FE5F1-2E00-4F6B-8BB9-9DE9DD46B1D9}"/>
                  </a:ext>
                </a:extLst>
              </p:cNvPr>
              <p:cNvGrpSpPr/>
              <p:nvPr/>
            </p:nvGrpSpPr>
            <p:grpSpPr>
              <a:xfrm>
                <a:off x="7399268" y="4788175"/>
                <a:ext cx="550782" cy="352377"/>
                <a:chOff x="7768267" y="3804858"/>
                <a:chExt cx="765436" cy="457200"/>
              </a:xfrm>
              <a:grpFill/>
            </p:grpSpPr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635BBA87-6016-4647-A9EA-FD0ABA055C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424833" y="4034983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8AC560A5-E290-4EA2-8E45-B6BDD369A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309755" y="403498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40721AA5-A34A-4732-AE01-E4C822620D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202298" y="4028935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E321B3D6-50AB-4797-9C6E-FE57BFDACE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094845" y="403498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A8A05892-8454-4004-9F92-B4651DBCA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979765" y="3884028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D0610058-FBA2-4121-9A71-6620ECDF38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875727" y="4028935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C4A09847-F154-4CEC-B6D4-7EA66D67BB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768267" y="402736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B8784BE2-2755-4C97-A081-20E42F802E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533703" y="3804858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430CDAED-A981-407E-8E3C-3EB36E7DC69E}"/>
                  </a:ext>
                </a:extLst>
              </p:cNvPr>
              <p:cNvSpPr txBox="1"/>
              <p:nvPr/>
            </p:nvSpPr>
            <p:spPr>
              <a:xfrm>
                <a:off x="9401372" y="4573839"/>
                <a:ext cx="160838" cy="237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3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CB90CA73-19F2-4067-BBDB-7792999DC0A1}"/>
                  </a:ext>
                </a:extLst>
              </p:cNvPr>
              <p:cNvSpPr txBox="1"/>
              <p:nvPr/>
            </p:nvSpPr>
            <p:spPr>
              <a:xfrm>
                <a:off x="8616330" y="4565876"/>
                <a:ext cx="160838" cy="237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2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700278F-F875-4559-80AD-BEE501242A8A}"/>
                  </a:ext>
                </a:extLst>
              </p:cNvPr>
              <p:cNvSpPr txBox="1"/>
              <p:nvPr/>
            </p:nvSpPr>
            <p:spPr>
              <a:xfrm>
                <a:off x="7828750" y="4537451"/>
                <a:ext cx="160838" cy="237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806A261-CD34-4FED-9425-F6A10838DE09}"/>
                  </a:ext>
                </a:extLst>
              </p:cNvPr>
              <p:cNvGrpSpPr/>
              <p:nvPr/>
            </p:nvGrpSpPr>
            <p:grpSpPr>
              <a:xfrm rot="10800000">
                <a:off x="9632265" y="4780521"/>
                <a:ext cx="765791" cy="340631"/>
                <a:chOff x="5013862" y="1667039"/>
                <a:chExt cx="982919" cy="457200"/>
              </a:xfrm>
              <a:grpFill/>
            </p:grpSpPr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96515BAE-4CEA-4223-A2A3-02707866AE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CB3469F1-446F-4FC1-A184-B45ECBE866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41483D8C-33A0-4E59-8455-443FC9F168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C6F2A971-6536-4AA4-9DA6-7D5621F3A6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9B181716-AC34-4C83-9ADC-482A753299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836FE8DD-64F1-489B-850C-1C6E2F4D1A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F5F90D47-79DE-45EB-91BC-1EEE48470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477C9FDC-8FDA-4790-9DA2-78CEE4CBBF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7CF2C0DF-F916-4259-A83A-DB5AFC41E6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42201BF3-477F-4100-A9B6-F737190D95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6B26AB07-6FB8-42A4-A937-757CEF6A74E1}"/>
                  </a:ext>
                </a:extLst>
              </p:cNvPr>
              <p:cNvSpPr txBox="1"/>
              <p:nvPr/>
            </p:nvSpPr>
            <p:spPr>
              <a:xfrm>
                <a:off x="10265202" y="4600253"/>
                <a:ext cx="2374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4</a:t>
                </a:r>
              </a:p>
            </p:txBody>
          </p:sp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80EFCE4-276D-42F7-A1C6-E1085666A384}"/>
              </a:ext>
            </a:extLst>
          </p:cNvPr>
          <p:cNvGrpSpPr/>
          <p:nvPr/>
        </p:nvGrpSpPr>
        <p:grpSpPr>
          <a:xfrm rot="21071436">
            <a:off x="859271" y="860143"/>
            <a:ext cx="3495225" cy="5040387"/>
            <a:chOff x="1467297" y="898091"/>
            <a:chExt cx="3495225" cy="5040387"/>
          </a:xfrm>
        </p:grpSpPr>
        <p:sp>
          <p:nvSpPr>
            <p:cNvPr id="252" name="Right Triangle 251">
              <a:extLst>
                <a:ext uri="{FF2B5EF4-FFF2-40B4-BE49-F238E27FC236}">
                  <a16:creationId xmlns:a16="http://schemas.microsoft.com/office/drawing/2014/main" id="{02A6E407-A5A5-449A-A653-2F688CE574FA}"/>
                </a:ext>
              </a:extLst>
            </p:cNvPr>
            <p:cNvSpPr/>
            <p:nvPr/>
          </p:nvSpPr>
          <p:spPr>
            <a:xfrm>
              <a:off x="1507630" y="898091"/>
              <a:ext cx="3454892" cy="5021459"/>
            </a:xfrm>
            <a:prstGeom prst="rtTriangle">
              <a:avLst/>
            </a:prstGeom>
            <a:gradFill>
              <a:gsLst>
                <a:gs pos="96000">
                  <a:srgbClr val="29C7C7"/>
                </a:gs>
                <a:gs pos="9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ight Triangle 252">
              <a:extLst>
                <a:ext uri="{FF2B5EF4-FFF2-40B4-BE49-F238E27FC236}">
                  <a16:creationId xmlns:a16="http://schemas.microsoft.com/office/drawing/2014/main" id="{9106F98D-BDD9-415E-87E1-238ECAD5B602}"/>
                </a:ext>
              </a:extLst>
            </p:cNvPr>
            <p:cNvSpPr/>
            <p:nvPr/>
          </p:nvSpPr>
          <p:spPr>
            <a:xfrm>
              <a:off x="2152696" y="2789302"/>
              <a:ext cx="1583040" cy="23928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52D9F4E8-7754-4BAC-9213-EB73419E02CA}"/>
                </a:ext>
              </a:extLst>
            </p:cNvPr>
            <p:cNvGrpSpPr/>
            <p:nvPr/>
          </p:nvGrpSpPr>
          <p:grpSpPr>
            <a:xfrm>
              <a:off x="1483287" y="1802193"/>
              <a:ext cx="645066" cy="4005308"/>
              <a:chOff x="7557336" y="1194035"/>
              <a:chExt cx="757214" cy="4389549"/>
            </a:xfrm>
            <a:gradFill flip="none" rotWithShape="1">
              <a:gsLst>
                <a:gs pos="100000">
                  <a:srgbClr val="CCCCFF"/>
                </a:gs>
                <a:gs pos="100000">
                  <a:srgbClr val="CCCCFF"/>
                </a:gs>
              </a:gsLst>
              <a:lin ang="16200000" scaled="1"/>
              <a:tileRect/>
            </a:gradFill>
          </p:grpSpPr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ADE464F4-4EBB-47E1-B74B-106E9A6F015E}"/>
                  </a:ext>
                </a:extLst>
              </p:cNvPr>
              <p:cNvGrpSpPr/>
              <p:nvPr/>
            </p:nvGrpSpPr>
            <p:grpSpPr>
              <a:xfrm>
                <a:off x="7572709" y="4709535"/>
                <a:ext cx="371810" cy="874049"/>
                <a:chOff x="9797749" y="5217535"/>
                <a:chExt cx="371810" cy="874049"/>
              </a:xfrm>
              <a:grpFill/>
            </p:grpSpPr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4F379BDB-E1BC-44E3-8FEA-DB650D7945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08177" y="5981157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9091C280-CC17-4206-AE62-8D3CADB1C2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08176" y="586607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5D47693C-3CB1-4C08-8958-3505BDD688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4225" y="575862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D659A298-D38E-46B0-AC21-717E5893F1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08180" y="565116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E59608B2-8605-4B32-B119-960F5920EB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86679" y="5463636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CF9B2E7F-8B2B-4C51-854C-54188FE738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4225" y="543205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CA1024DD-90F7-4404-B4C2-D6B12DAE2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5798" y="532459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BCBFB00E-9FC2-4D14-A529-A99B40395A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7197" y="521885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F90939EC-C792-4798-B5D4-2C6C994962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9917197" y="5107108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EE793DC5-5C17-4F71-856E-586BDF5003D3}"/>
                  </a:ext>
                </a:extLst>
              </p:cNvPr>
              <p:cNvGrpSpPr/>
              <p:nvPr/>
            </p:nvGrpSpPr>
            <p:grpSpPr>
              <a:xfrm rot="16200000">
                <a:off x="7309718" y="2778798"/>
                <a:ext cx="982919" cy="457200"/>
                <a:chOff x="5013862" y="1667039"/>
                <a:chExt cx="982919" cy="457200"/>
              </a:xfrm>
              <a:grpFill/>
            </p:grpSpPr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395FF9EE-7B2F-441D-A7DD-6B49C541B2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3AC0695E-28A1-4D0D-850A-196DE7082D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>
                  <a:extLst>
                    <a:ext uri="{FF2B5EF4-FFF2-40B4-BE49-F238E27FC236}">
                      <a16:creationId xmlns:a16="http://schemas.microsoft.com/office/drawing/2014/main" id="{B863D709-FA33-430F-BED5-029360DA27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>
                  <a:extLst>
                    <a:ext uri="{FF2B5EF4-FFF2-40B4-BE49-F238E27FC236}">
                      <a16:creationId xmlns:a16="http://schemas.microsoft.com/office/drawing/2014/main" id="{7FEFAE33-F229-4ABA-9A41-C834D53B39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BB3C0833-C440-447F-AF2B-24A428E88C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82398EF7-3855-4803-AC1D-4BCCB42D1D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3136029B-C7ED-4AC0-812E-7CCF076E8C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B2492908-BFEC-42BA-BED5-01D3BAE752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E299679D-BE98-4999-9653-3F4683BCF6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EE1A4780-124B-4D6A-82F5-3DA703DC23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008C6B93-3BDF-4869-98DC-F3EF548CF49F}"/>
                  </a:ext>
                </a:extLst>
              </p:cNvPr>
              <p:cNvGrpSpPr/>
              <p:nvPr/>
            </p:nvGrpSpPr>
            <p:grpSpPr>
              <a:xfrm rot="16200000">
                <a:off x="7294476" y="3892148"/>
                <a:ext cx="982919" cy="457200"/>
                <a:chOff x="5013862" y="1667039"/>
                <a:chExt cx="982919" cy="457200"/>
              </a:xfrm>
              <a:grpFill/>
            </p:grpSpPr>
            <p:cxnSp>
              <p:nvCxnSpPr>
                <p:cNvPr id="310" name="Straight Connector 309">
                  <a:extLst>
                    <a:ext uri="{FF2B5EF4-FFF2-40B4-BE49-F238E27FC236}">
                      <a16:creationId xmlns:a16="http://schemas.microsoft.com/office/drawing/2014/main" id="{35555DF8-CE4F-4F09-A0F9-61859ABD55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3B66547D-D40F-4839-A2D3-C64748F23C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CF5783B1-B7D4-46D2-863D-BE32ABC5E6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06EDB93C-95AD-4F61-B551-9814C98F3B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id="{19D150B8-6CC9-4310-9626-5E436EFB1F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448603CA-35FE-48F7-B65D-3B4419533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EB423D88-7BDD-4E61-BB6F-B8D1CA07CA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029BFB30-E6FF-45E6-8B70-5A53D8701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>
                  <a:extLst>
                    <a:ext uri="{FF2B5EF4-FFF2-40B4-BE49-F238E27FC236}">
                      <a16:creationId xmlns:a16="http://schemas.microsoft.com/office/drawing/2014/main" id="{AC785625-823A-4DA1-9004-C6D72A8317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>
                  <a:extLst>
                    <a:ext uri="{FF2B5EF4-FFF2-40B4-BE49-F238E27FC236}">
                      <a16:creationId xmlns:a16="http://schemas.microsoft.com/office/drawing/2014/main" id="{3F4C5225-33CD-4E47-8C26-F3253A586F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C2821EC3-262C-42E0-9EA3-DBC0328351B9}"/>
                  </a:ext>
                </a:extLst>
              </p:cNvPr>
              <p:cNvGrpSpPr/>
              <p:nvPr/>
            </p:nvGrpSpPr>
            <p:grpSpPr>
              <a:xfrm rot="16200000">
                <a:off x="7257771" y="1631971"/>
                <a:ext cx="1082040" cy="457200"/>
                <a:chOff x="8947148" y="2627159"/>
                <a:chExt cx="1082040" cy="457200"/>
              </a:xfrm>
              <a:grpFill/>
            </p:grpSpPr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id="{A2285FEA-3B5E-440B-9FF6-C301E1CC1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56018" y="26333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28EC2C37-5380-465F-97E1-8F0F74D38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71096" y="263338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0D1956E8-7EEA-43E9-82B4-C73B6D1AE3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78553" y="263942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id="{447C1CEC-6B89-46DF-A711-6BE7735DB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86006" y="263338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5518569D-5C2D-40A1-B256-4141E0CA3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01086" y="263942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>
                  <a:extLst>
                    <a:ext uri="{FF2B5EF4-FFF2-40B4-BE49-F238E27FC236}">
                      <a16:creationId xmlns:a16="http://schemas.microsoft.com/office/drawing/2014/main" id="{98C91FFC-EE9D-45DD-A8F6-30E8A84B5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5124" y="263942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id="{12C8D1B0-8442-4DF0-8E07-C80DCA4258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12584" y="264100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9E3BB029-64FF-4A9A-9B2C-0AAEB6C8BE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18324" y="264240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9B391174-C407-4ABE-9192-F12C5AD7BE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0067" y="264240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746EC388-5283-4A9C-A58D-22F4752BC0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7148" y="262715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>
                  <a:extLst>
                    <a:ext uri="{FF2B5EF4-FFF2-40B4-BE49-F238E27FC236}">
                      <a16:creationId xmlns:a16="http://schemas.microsoft.com/office/drawing/2014/main" id="{76EFD51D-568C-4B6C-B81A-9F772D7481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29188" y="262715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B6A44B28-6EEE-419D-A335-2725B09E14B8}"/>
                  </a:ext>
                </a:extLst>
              </p:cNvPr>
              <p:cNvSpPr txBox="1"/>
              <p:nvPr/>
            </p:nvSpPr>
            <p:spPr>
              <a:xfrm rot="16200000">
                <a:off x="8029915" y="1178654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4</a:t>
                </a: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9397D85A-DEDE-4501-828E-3A7A11AA83D6}"/>
                  </a:ext>
                </a:extLst>
              </p:cNvPr>
              <p:cNvSpPr txBox="1"/>
              <p:nvPr/>
            </p:nvSpPr>
            <p:spPr>
              <a:xfrm rot="16200000">
                <a:off x="8052932" y="2288540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3</a:t>
                </a:r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352B4584-8325-4CCC-B693-9CAA818E54C0}"/>
                  </a:ext>
                </a:extLst>
              </p:cNvPr>
              <p:cNvSpPr txBox="1"/>
              <p:nvPr/>
            </p:nvSpPr>
            <p:spPr>
              <a:xfrm rot="16200000">
                <a:off x="8022920" y="3367670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</a:t>
                </a: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3459D275-4B97-4323-9DBC-DDCC321B2887}"/>
                  </a:ext>
                </a:extLst>
              </p:cNvPr>
              <p:cNvSpPr txBox="1"/>
              <p:nvPr/>
            </p:nvSpPr>
            <p:spPr>
              <a:xfrm rot="16200000">
                <a:off x="8023498" y="4483457"/>
                <a:ext cx="246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</a:t>
                </a: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817A908B-8B3D-44DD-A049-5C93C281E73E}"/>
                </a:ext>
              </a:extLst>
            </p:cNvPr>
            <p:cNvGrpSpPr/>
            <p:nvPr/>
          </p:nvGrpSpPr>
          <p:grpSpPr>
            <a:xfrm>
              <a:off x="1467297" y="5139061"/>
              <a:ext cx="2883829" cy="799417"/>
              <a:chOff x="6650836" y="4851019"/>
              <a:chExt cx="3385198" cy="876107"/>
            </a:xfrm>
            <a:gradFill>
              <a:gsLst>
                <a:gs pos="100000">
                  <a:srgbClr val="CCCCFF"/>
                </a:gs>
                <a:gs pos="100000">
                  <a:srgbClr val="CCCCFF"/>
                </a:gs>
              </a:gsLst>
              <a:lin ang="16200000" scaled="1"/>
            </a:gradFill>
          </p:grpSpPr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65E25330-87FC-4124-8CC1-4491AAE9789C}"/>
                  </a:ext>
                </a:extLst>
              </p:cNvPr>
              <p:cNvGrpSpPr/>
              <p:nvPr/>
            </p:nvGrpSpPr>
            <p:grpSpPr>
              <a:xfrm rot="10800000">
                <a:off x="8988718" y="5249181"/>
                <a:ext cx="982919" cy="457200"/>
                <a:chOff x="5013862" y="1667039"/>
                <a:chExt cx="982919" cy="457200"/>
              </a:xfrm>
              <a:grpFill/>
            </p:grpSpPr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4F259C82-A5C7-46DF-B792-A8798C6A68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F4A1AE4A-CE88-45F8-A53D-F968B3A90B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7340C621-6FB1-4A47-8DA2-D339E5AA38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D53436BC-22E9-4F43-81AA-944117C60F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94313EB6-C3E5-400B-9D91-AADED7DF9E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3B02FE06-7AFE-4EBF-B1BA-4010495A9A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D5EC6DA7-40F9-4832-A50F-1462F429C8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0A0C30F3-4DEF-4141-B2F6-5A31401352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7E8A2464-DF28-488E-A366-2BA64248A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938CC385-6235-48A7-AA41-70B1846DAE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33C65B96-5AEF-4F35-AF09-A4DE24655C67}"/>
                  </a:ext>
                </a:extLst>
              </p:cNvPr>
              <p:cNvGrpSpPr/>
              <p:nvPr/>
            </p:nvGrpSpPr>
            <p:grpSpPr>
              <a:xfrm rot="10800000">
                <a:off x="7880842" y="5240547"/>
                <a:ext cx="982919" cy="457200"/>
                <a:chOff x="5013862" y="1667039"/>
                <a:chExt cx="982919" cy="457200"/>
              </a:xfrm>
              <a:grpFill/>
            </p:grpSpPr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7EB6736D-FA34-46D5-82E6-5C7A8ACA83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2732" y="167326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A421C18B-16F1-47BF-9710-6425BC9E61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37810" y="167326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9A38435D-A638-453F-9D9B-295168BD4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45267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F2D73742-70EB-4BD6-8987-61431EC228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720" y="167326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31D21900-71A2-47A8-A9FE-2EDA12585C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67800" y="1679309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798FFC54-81A2-4BC2-87BF-FFCEB0B019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71838" y="1679309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D8D45231-3E44-4CC4-A600-8088180D6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9298" y="168088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FBB0B196-6145-41C4-BC73-D5B144AF07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85038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2AEA4CA9-5141-4B26-8B3C-A07C85ED5E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96781" y="1682281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192F48DA-89C2-43A2-9820-2FAFB41C58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13862" y="1667039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547D11BF-E474-453B-88D2-A2C2DC95B6AA}"/>
                  </a:ext>
                </a:extLst>
              </p:cNvPr>
              <p:cNvGrpSpPr/>
              <p:nvPr/>
            </p:nvGrpSpPr>
            <p:grpSpPr>
              <a:xfrm>
                <a:off x="7005313" y="5250477"/>
                <a:ext cx="765436" cy="457200"/>
                <a:chOff x="7768267" y="3804858"/>
                <a:chExt cx="765436" cy="457200"/>
              </a:xfrm>
              <a:grpFill/>
            </p:grpSpPr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094A6F88-C45C-4DED-9ABB-40789DAFA9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424833" y="4034983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261684A9-60E2-444A-B45D-2C43135453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309755" y="4034984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6B59DE85-6E7C-4E31-A360-DE66AE10D9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202298" y="4028935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49691396-F733-4309-B05A-F065B3AC2F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094845" y="4034980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D4847F5D-9A7C-4699-8B76-0F813A02D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979765" y="3884028"/>
                  <a:ext cx="0" cy="36576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1AF8C107-C8CA-44F3-971B-A406B628FF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875727" y="4028935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1D92A524-FFA6-4E95-B63A-4898A10238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7768267" y="4027362"/>
                  <a:ext cx="0" cy="220853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FCBB97B5-9CD2-418E-A56D-A7474AA187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533703" y="3804858"/>
                  <a:ext cx="0" cy="45720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466167B7-A8B5-4702-931D-17AE0B259C35}"/>
                  </a:ext>
                </a:extLst>
              </p:cNvPr>
              <p:cNvSpPr txBox="1"/>
              <p:nvPr/>
            </p:nvSpPr>
            <p:spPr>
              <a:xfrm>
                <a:off x="9812514" y="4898232"/>
                <a:ext cx="223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3</a:t>
                </a: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12E625A6-4C90-42C8-94D3-D804926248D2}"/>
                  </a:ext>
                </a:extLst>
              </p:cNvPr>
              <p:cNvSpPr txBox="1"/>
              <p:nvPr/>
            </p:nvSpPr>
            <p:spPr>
              <a:xfrm>
                <a:off x="8721521" y="4887900"/>
                <a:ext cx="223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2</a:t>
                </a:r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50E2A158-5877-422C-AD46-1F1A8A16C1AD}"/>
                  </a:ext>
                </a:extLst>
              </p:cNvPr>
              <p:cNvSpPr txBox="1"/>
              <p:nvPr/>
            </p:nvSpPr>
            <p:spPr>
              <a:xfrm>
                <a:off x="7627001" y="4851019"/>
                <a:ext cx="223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C2278E9D-C589-4D8F-B259-4FA5935E739E}"/>
                  </a:ext>
                </a:extLst>
              </p:cNvPr>
              <p:cNvSpPr txBox="1"/>
              <p:nvPr/>
            </p:nvSpPr>
            <p:spPr>
              <a:xfrm>
                <a:off x="6650836" y="5357794"/>
                <a:ext cx="2185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719" name="Group 718">
            <a:extLst>
              <a:ext uri="{FF2B5EF4-FFF2-40B4-BE49-F238E27FC236}">
                <a16:creationId xmlns:a16="http://schemas.microsoft.com/office/drawing/2014/main" id="{F3D63476-B7FD-4AB5-91AC-1AD4E73D3F70}"/>
              </a:ext>
            </a:extLst>
          </p:cNvPr>
          <p:cNvGrpSpPr/>
          <p:nvPr/>
        </p:nvGrpSpPr>
        <p:grpSpPr>
          <a:xfrm rot="20518286">
            <a:off x="3857969" y="4388030"/>
            <a:ext cx="5490298" cy="885615"/>
            <a:chOff x="4032985" y="2517985"/>
            <a:chExt cx="6006766" cy="885615"/>
          </a:xfrm>
        </p:grpSpPr>
        <p:sp>
          <p:nvSpPr>
            <p:cNvPr id="720" name="Rectangle: Single Corner Rounded 719">
              <a:extLst>
                <a:ext uri="{FF2B5EF4-FFF2-40B4-BE49-F238E27FC236}">
                  <a16:creationId xmlns:a16="http://schemas.microsoft.com/office/drawing/2014/main" id="{1F71E6C6-F93D-44E5-A4B1-CAA45AAFF04A}"/>
                </a:ext>
              </a:extLst>
            </p:cNvPr>
            <p:cNvSpPr/>
            <p:nvPr/>
          </p:nvSpPr>
          <p:spPr>
            <a:xfrm>
              <a:off x="4032985" y="2517985"/>
              <a:ext cx="6006766" cy="885615"/>
            </a:xfrm>
            <a:prstGeom prst="round1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</a:gsLst>
              <a:lin ang="2700000" scaled="1"/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721" name="Group 720">
              <a:extLst>
                <a:ext uri="{FF2B5EF4-FFF2-40B4-BE49-F238E27FC236}">
                  <a16:creationId xmlns:a16="http://schemas.microsoft.com/office/drawing/2014/main" id="{D37174A1-FFD3-46A2-9EEA-9A9AF80386FF}"/>
                </a:ext>
              </a:extLst>
            </p:cNvPr>
            <p:cNvGrpSpPr/>
            <p:nvPr/>
          </p:nvGrpSpPr>
          <p:grpSpPr>
            <a:xfrm>
              <a:off x="4249559" y="2530368"/>
              <a:ext cx="662230" cy="443657"/>
              <a:chOff x="5013862" y="1667039"/>
              <a:chExt cx="982919" cy="457200"/>
            </a:xfrm>
          </p:grpSpPr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C0B72873-A5C2-4DDD-83F0-28B8A4F654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6525B19D-0A02-409F-8D7A-A1B19B7076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026BBF7-A77F-40D5-BCF6-B8333D0F6D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487CFC3-96D3-4FD1-839D-14E6C15D6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5AABB1-C722-48A1-AE85-26092F8CB0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B5363829-FAAE-437E-946A-AAFF5F1541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3BE83761-6ADA-4A8C-A369-AC2216630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17AD2993-47E1-4BD0-9F97-5D9473C8CC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8D0FA70D-B4B0-411A-AA13-ABA84FA88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41B04990-5154-4115-9309-62F09BCF4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2" name="Group 721">
              <a:extLst>
                <a:ext uri="{FF2B5EF4-FFF2-40B4-BE49-F238E27FC236}">
                  <a16:creationId xmlns:a16="http://schemas.microsoft.com/office/drawing/2014/main" id="{276E11E0-E797-4324-A251-C5C343AA5B53}"/>
                </a:ext>
              </a:extLst>
            </p:cNvPr>
            <p:cNvGrpSpPr/>
            <p:nvPr/>
          </p:nvGrpSpPr>
          <p:grpSpPr>
            <a:xfrm>
              <a:off x="7958834" y="2524865"/>
              <a:ext cx="662230" cy="443657"/>
              <a:chOff x="5013862" y="1667039"/>
              <a:chExt cx="982919" cy="457200"/>
            </a:xfrm>
          </p:grpSpPr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0D52CC26-988F-42D7-A131-5A595EE01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F1E7CBB9-3CEF-4767-B1F6-B5A13AEEF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083CE527-EE9E-4E84-868A-E25CE681E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DA2BDA6-8818-441B-A8F3-D990D637EB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284EE79D-0258-40B1-9D1F-262AFBE0FC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FE421C9F-B028-45BE-84C9-E6C95CAD3C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68AB2BDD-15BF-45A2-9D5C-8776E67035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1A6ADF6E-52AB-4542-93FA-8ABF06E043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931E5B18-3A1F-402E-B3B3-23CBBB8626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9392AC33-AF4F-4F5D-8733-267F19356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3" name="Group 722">
              <a:extLst>
                <a:ext uri="{FF2B5EF4-FFF2-40B4-BE49-F238E27FC236}">
                  <a16:creationId xmlns:a16="http://schemas.microsoft.com/office/drawing/2014/main" id="{72061CE4-B87F-4E21-B4C9-ACAC5FB9A356}"/>
                </a:ext>
              </a:extLst>
            </p:cNvPr>
            <p:cNvGrpSpPr/>
            <p:nvPr/>
          </p:nvGrpSpPr>
          <p:grpSpPr>
            <a:xfrm>
              <a:off x="7217549" y="2520352"/>
              <a:ext cx="662230" cy="443657"/>
              <a:chOff x="5013862" y="1667039"/>
              <a:chExt cx="982919" cy="457200"/>
            </a:xfrm>
          </p:grpSpPr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F529391D-575C-49AB-9849-F2E7B240B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EA00021-AF42-4B9F-96BA-38FBD86420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D4966F5E-84AD-4CF9-B3C6-A5486DCCBB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8CB53227-A851-41D9-B214-28B21CA13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B653B36E-B574-4397-B2FB-22566B6EA7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EA4EF6DC-E680-4A19-96EA-219BF68CF9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16AB3674-EE85-4866-8F13-68613060F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3914CA3E-8023-4196-BDA8-13E08292F5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21F889C4-012F-40A9-B2F4-9A60E51B72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35A05FDC-A699-4B71-8BD9-ECB3B79563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4" name="Group 723">
              <a:extLst>
                <a:ext uri="{FF2B5EF4-FFF2-40B4-BE49-F238E27FC236}">
                  <a16:creationId xmlns:a16="http://schemas.microsoft.com/office/drawing/2014/main" id="{B0AD3A65-CD2C-4811-874B-0F15B48923F6}"/>
                </a:ext>
              </a:extLst>
            </p:cNvPr>
            <p:cNvGrpSpPr/>
            <p:nvPr/>
          </p:nvGrpSpPr>
          <p:grpSpPr>
            <a:xfrm>
              <a:off x="6478467" y="2524384"/>
              <a:ext cx="662230" cy="443657"/>
              <a:chOff x="5013862" y="1667039"/>
              <a:chExt cx="982919" cy="457200"/>
            </a:xfrm>
          </p:grpSpPr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9BAF0315-9580-4404-B8B0-EA3A05C67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E8DE26A5-9743-474E-B8E9-960A5C7BBD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3411B068-154A-4D7E-8EE5-AC321F3F77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0A903A5-D508-4B0C-A929-12E27379CA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063C49E6-F9DE-4482-8BE1-508B1A294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D82E0018-4399-4C34-8613-A4D490EBA3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67DEDA63-B875-4E3D-9B85-6D56FB181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32848EBA-3005-411F-8FE9-82F5DFC1A8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8EBFB908-3478-4096-B125-B9BCAF66F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2F275EBE-B4C6-4A84-9BE9-152F3F0DB7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5" name="Group 724">
              <a:extLst>
                <a:ext uri="{FF2B5EF4-FFF2-40B4-BE49-F238E27FC236}">
                  <a16:creationId xmlns:a16="http://schemas.microsoft.com/office/drawing/2014/main" id="{677D9C31-AD4A-4EE7-A5EB-1B9199A32C83}"/>
                </a:ext>
              </a:extLst>
            </p:cNvPr>
            <p:cNvGrpSpPr/>
            <p:nvPr/>
          </p:nvGrpSpPr>
          <p:grpSpPr>
            <a:xfrm>
              <a:off x="5746085" y="2523358"/>
              <a:ext cx="662230" cy="443657"/>
              <a:chOff x="5013862" y="1667039"/>
              <a:chExt cx="982919" cy="457200"/>
            </a:xfrm>
          </p:grpSpPr>
          <p:cxnSp>
            <p:nvCxnSpPr>
              <p:cNvPr id="758" name="Straight Connector 757">
                <a:extLst>
                  <a:ext uri="{FF2B5EF4-FFF2-40B4-BE49-F238E27FC236}">
                    <a16:creationId xmlns:a16="http://schemas.microsoft.com/office/drawing/2014/main" id="{2CD073E3-AD03-4F0B-AA17-CF60517A6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>
                <a:extLst>
                  <a:ext uri="{FF2B5EF4-FFF2-40B4-BE49-F238E27FC236}">
                    <a16:creationId xmlns:a16="http://schemas.microsoft.com/office/drawing/2014/main" id="{2E1680DA-BFC6-444F-AF83-FDF90D303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>
                <a:extLst>
                  <a:ext uri="{FF2B5EF4-FFF2-40B4-BE49-F238E27FC236}">
                    <a16:creationId xmlns:a16="http://schemas.microsoft.com/office/drawing/2014/main" id="{CF8CA53E-3987-430B-BD58-BE7023D645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>
                <a:extLst>
                  <a:ext uri="{FF2B5EF4-FFF2-40B4-BE49-F238E27FC236}">
                    <a16:creationId xmlns:a16="http://schemas.microsoft.com/office/drawing/2014/main" id="{E1D00BC2-7B22-4F90-BCA9-899194A9C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>
                <a:extLst>
                  <a:ext uri="{FF2B5EF4-FFF2-40B4-BE49-F238E27FC236}">
                    <a16:creationId xmlns:a16="http://schemas.microsoft.com/office/drawing/2014/main" id="{623368F9-4321-4117-A810-B804FE4683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7548FDF8-36A4-488F-AE0A-C3BCFB00A7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0202CB32-BE0E-45BF-AF1D-37B45E6F05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44C8C97B-EA73-4E78-AF08-74D38372A4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52E0627E-720C-4F56-823F-8CBF8ED77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3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74F30CCD-E895-4C40-B7D8-BDE5B28297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6" name="Group 725">
              <a:extLst>
                <a:ext uri="{FF2B5EF4-FFF2-40B4-BE49-F238E27FC236}">
                  <a16:creationId xmlns:a16="http://schemas.microsoft.com/office/drawing/2014/main" id="{114A98E2-6010-4804-9DC7-2FC47EE0EF19}"/>
                </a:ext>
              </a:extLst>
            </p:cNvPr>
            <p:cNvGrpSpPr/>
            <p:nvPr/>
          </p:nvGrpSpPr>
          <p:grpSpPr>
            <a:xfrm>
              <a:off x="4995978" y="2528887"/>
              <a:ext cx="662230" cy="443657"/>
              <a:chOff x="5013862" y="1667039"/>
              <a:chExt cx="982919" cy="457200"/>
            </a:xfrm>
          </p:grpSpPr>
          <p:cxnSp>
            <p:nvCxnSpPr>
              <p:cNvPr id="748" name="Straight Connector 747">
                <a:extLst>
                  <a:ext uri="{FF2B5EF4-FFF2-40B4-BE49-F238E27FC236}">
                    <a16:creationId xmlns:a16="http://schemas.microsoft.com/office/drawing/2014/main" id="{0841FA08-8CCF-4E34-8F56-F75D7E63A4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>
                <a:extLst>
                  <a:ext uri="{FF2B5EF4-FFF2-40B4-BE49-F238E27FC236}">
                    <a16:creationId xmlns:a16="http://schemas.microsoft.com/office/drawing/2014/main" id="{D737DCE6-EC48-4CD8-B9D1-92D86BADA2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>
                <a:extLst>
                  <a:ext uri="{FF2B5EF4-FFF2-40B4-BE49-F238E27FC236}">
                    <a16:creationId xmlns:a16="http://schemas.microsoft.com/office/drawing/2014/main" id="{E95C26D3-2D58-4CCD-B662-1AAF750CF4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>
                <a:extLst>
                  <a:ext uri="{FF2B5EF4-FFF2-40B4-BE49-F238E27FC236}">
                    <a16:creationId xmlns:a16="http://schemas.microsoft.com/office/drawing/2014/main" id="{93EA1AAC-5085-4F8A-8BA8-594F0D97B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2" name="Straight Connector 751">
                <a:extLst>
                  <a:ext uri="{FF2B5EF4-FFF2-40B4-BE49-F238E27FC236}">
                    <a16:creationId xmlns:a16="http://schemas.microsoft.com/office/drawing/2014/main" id="{BC2D9574-EDEB-46F9-A524-228F8F4D3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3" name="Straight Connector 752">
                <a:extLst>
                  <a:ext uri="{FF2B5EF4-FFF2-40B4-BE49-F238E27FC236}">
                    <a16:creationId xmlns:a16="http://schemas.microsoft.com/office/drawing/2014/main" id="{9AF4CC65-2927-405A-9B6A-A96C889E2D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>
                <a:extLst>
                  <a:ext uri="{FF2B5EF4-FFF2-40B4-BE49-F238E27FC236}">
                    <a16:creationId xmlns:a16="http://schemas.microsoft.com/office/drawing/2014/main" id="{7B789DBF-BF60-4E4C-B30B-D2DC0360C2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5" name="Straight Connector 754">
                <a:extLst>
                  <a:ext uri="{FF2B5EF4-FFF2-40B4-BE49-F238E27FC236}">
                    <a16:creationId xmlns:a16="http://schemas.microsoft.com/office/drawing/2014/main" id="{A213CF5F-3142-4EA1-9E5A-501223E919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>
                <a:extLst>
                  <a:ext uri="{FF2B5EF4-FFF2-40B4-BE49-F238E27FC236}">
                    <a16:creationId xmlns:a16="http://schemas.microsoft.com/office/drawing/2014/main" id="{7754C412-B13A-4492-9E9A-39DE5D29DD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>
                <a:extLst>
                  <a:ext uri="{FF2B5EF4-FFF2-40B4-BE49-F238E27FC236}">
                    <a16:creationId xmlns:a16="http://schemas.microsoft.com/office/drawing/2014/main" id="{13CFA691-4A18-4951-9C80-EB95088BC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7" name="Group 726">
              <a:extLst>
                <a:ext uri="{FF2B5EF4-FFF2-40B4-BE49-F238E27FC236}">
                  <a16:creationId xmlns:a16="http://schemas.microsoft.com/office/drawing/2014/main" id="{777A5804-63DA-4D25-AF02-6F507EAA0F9F}"/>
                </a:ext>
              </a:extLst>
            </p:cNvPr>
            <p:cNvGrpSpPr/>
            <p:nvPr/>
          </p:nvGrpSpPr>
          <p:grpSpPr>
            <a:xfrm>
              <a:off x="8696349" y="2520741"/>
              <a:ext cx="729012" cy="443657"/>
              <a:chOff x="8947148" y="2627159"/>
              <a:chExt cx="1082040" cy="457200"/>
            </a:xfrm>
          </p:grpSpPr>
          <p:cxnSp>
            <p:nvCxnSpPr>
              <p:cNvPr id="737" name="Straight Connector 736">
                <a:extLst>
                  <a:ext uri="{FF2B5EF4-FFF2-40B4-BE49-F238E27FC236}">
                    <a16:creationId xmlns:a16="http://schemas.microsoft.com/office/drawing/2014/main" id="{7FB0D24D-7756-4E5B-8773-1ECB77306C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>
                <a:extLst>
                  <a:ext uri="{FF2B5EF4-FFF2-40B4-BE49-F238E27FC236}">
                    <a16:creationId xmlns:a16="http://schemas.microsoft.com/office/drawing/2014/main" id="{29543D57-B172-4D9C-A3DD-440F9A8B08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>
                <a:extLst>
                  <a:ext uri="{FF2B5EF4-FFF2-40B4-BE49-F238E27FC236}">
                    <a16:creationId xmlns:a16="http://schemas.microsoft.com/office/drawing/2014/main" id="{DFDC98B0-834B-4B2E-B9A3-B4D0BEC662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>
                <a:extLst>
                  <a:ext uri="{FF2B5EF4-FFF2-40B4-BE49-F238E27FC236}">
                    <a16:creationId xmlns:a16="http://schemas.microsoft.com/office/drawing/2014/main" id="{958621A5-B1A4-46AE-BA55-8FA8DC8C3F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5971EB8B-9B37-428D-8FA0-9D95CC340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>
                <a:extLst>
                  <a:ext uri="{FF2B5EF4-FFF2-40B4-BE49-F238E27FC236}">
                    <a16:creationId xmlns:a16="http://schemas.microsoft.com/office/drawing/2014/main" id="{D156B218-B027-4ECE-A2A1-B6E084E0B7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>
                <a:extLst>
                  <a:ext uri="{FF2B5EF4-FFF2-40B4-BE49-F238E27FC236}">
                    <a16:creationId xmlns:a16="http://schemas.microsoft.com/office/drawing/2014/main" id="{B51DCE47-C01B-4C30-A3C2-6F74EA1045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>
                <a:extLst>
                  <a:ext uri="{FF2B5EF4-FFF2-40B4-BE49-F238E27FC236}">
                    <a16:creationId xmlns:a16="http://schemas.microsoft.com/office/drawing/2014/main" id="{A0743499-8D57-4C7C-B3B8-D01A15E3D7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>
                <a:extLst>
                  <a:ext uri="{FF2B5EF4-FFF2-40B4-BE49-F238E27FC236}">
                    <a16:creationId xmlns:a16="http://schemas.microsoft.com/office/drawing/2014/main" id="{916C7D1D-A812-46ED-86B2-95EF5ED5A4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>
                <a:extLst>
                  <a:ext uri="{FF2B5EF4-FFF2-40B4-BE49-F238E27FC236}">
                    <a16:creationId xmlns:a16="http://schemas.microsoft.com/office/drawing/2014/main" id="{18B024D6-08F4-4271-ABB8-41A85B855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>
                <a:extLst>
                  <a:ext uri="{FF2B5EF4-FFF2-40B4-BE49-F238E27FC236}">
                    <a16:creationId xmlns:a16="http://schemas.microsoft.com/office/drawing/2014/main" id="{4CCE5585-938B-4285-86BE-636DE2151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8" name="TextBox 727">
              <a:extLst>
                <a:ext uri="{FF2B5EF4-FFF2-40B4-BE49-F238E27FC236}">
                  <a16:creationId xmlns:a16="http://schemas.microsoft.com/office/drawing/2014/main" id="{078BE0AA-3212-4407-8EF9-F58B139BB0F3}"/>
                </a:ext>
              </a:extLst>
            </p:cNvPr>
            <p:cNvSpPr txBox="1"/>
            <p:nvPr/>
          </p:nvSpPr>
          <p:spPr>
            <a:xfrm>
              <a:off x="7133033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729" name="TextBox 728">
              <a:extLst>
                <a:ext uri="{FF2B5EF4-FFF2-40B4-BE49-F238E27FC236}">
                  <a16:creationId xmlns:a16="http://schemas.microsoft.com/office/drawing/2014/main" id="{4F10C70A-CC59-4DCB-ACA5-701A9F6C6BA4}"/>
                </a:ext>
              </a:extLst>
            </p:cNvPr>
            <p:cNvSpPr txBox="1"/>
            <p:nvPr/>
          </p:nvSpPr>
          <p:spPr>
            <a:xfrm>
              <a:off x="6385260" y="3005038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730" name="TextBox 729">
              <a:extLst>
                <a:ext uri="{FF2B5EF4-FFF2-40B4-BE49-F238E27FC236}">
                  <a16:creationId xmlns:a16="http://schemas.microsoft.com/office/drawing/2014/main" id="{D12F2408-E7D2-446F-ADC0-7DA776920040}"/>
                </a:ext>
              </a:extLst>
            </p:cNvPr>
            <p:cNvSpPr txBox="1"/>
            <p:nvPr/>
          </p:nvSpPr>
          <p:spPr>
            <a:xfrm>
              <a:off x="5658208" y="2975915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731" name="TextBox 730">
              <a:extLst>
                <a:ext uri="{FF2B5EF4-FFF2-40B4-BE49-F238E27FC236}">
                  <a16:creationId xmlns:a16="http://schemas.microsoft.com/office/drawing/2014/main" id="{CED4092D-BE31-4ADC-9184-50008F3FEEA4}"/>
                </a:ext>
              </a:extLst>
            </p:cNvPr>
            <p:cNvSpPr txBox="1"/>
            <p:nvPr/>
          </p:nvSpPr>
          <p:spPr>
            <a:xfrm>
              <a:off x="4906460" y="2976476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32" name="TextBox 731">
              <a:extLst>
                <a:ext uri="{FF2B5EF4-FFF2-40B4-BE49-F238E27FC236}">
                  <a16:creationId xmlns:a16="http://schemas.microsoft.com/office/drawing/2014/main" id="{DD35380E-75E0-424E-BD99-AAE00BC7FECB}"/>
                </a:ext>
              </a:extLst>
            </p:cNvPr>
            <p:cNvSpPr txBox="1"/>
            <p:nvPr/>
          </p:nvSpPr>
          <p:spPr>
            <a:xfrm>
              <a:off x="4167848" y="296052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733" name="TextBox 732">
              <a:extLst>
                <a:ext uri="{FF2B5EF4-FFF2-40B4-BE49-F238E27FC236}">
                  <a16:creationId xmlns:a16="http://schemas.microsoft.com/office/drawing/2014/main" id="{5504F215-3DF3-43BB-9036-6E2DA2B04A74}"/>
                </a:ext>
              </a:extLst>
            </p:cNvPr>
            <p:cNvSpPr txBox="1"/>
            <p:nvPr/>
          </p:nvSpPr>
          <p:spPr>
            <a:xfrm>
              <a:off x="9331715" y="3005037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734" name="TextBox 733">
              <a:extLst>
                <a:ext uri="{FF2B5EF4-FFF2-40B4-BE49-F238E27FC236}">
                  <a16:creationId xmlns:a16="http://schemas.microsoft.com/office/drawing/2014/main" id="{84636014-EFF6-42BE-AD62-4270B48AFC6C}"/>
                </a:ext>
              </a:extLst>
            </p:cNvPr>
            <p:cNvSpPr txBox="1"/>
            <p:nvPr/>
          </p:nvSpPr>
          <p:spPr>
            <a:xfrm>
              <a:off x="8603799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735" name="TextBox 734">
              <a:extLst>
                <a:ext uri="{FF2B5EF4-FFF2-40B4-BE49-F238E27FC236}">
                  <a16:creationId xmlns:a16="http://schemas.microsoft.com/office/drawing/2014/main" id="{37333D3C-6121-4670-A4AE-5E1B13FFC2A2}"/>
                </a:ext>
              </a:extLst>
            </p:cNvPr>
            <p:cNvSpPr txBox="1"/>
            <p:nvPr/>
          </p:nvSpPr>
          <p:spPr>
            <a:xfrm>
              <a:off x="7870146" y="298948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pic>
          <p:nvPicPr>
            <p:cNvPr id="736" name="Picture 735">
              <a:extLst>
                <a:ext uri="{FF2B5EF4-FFF2-40B4-BE49-F238E27FC236}">
                  <a16:creationId xmlns:a16="http://schemas.microsoft.com/office/drawing/2014/main" id="{8EDE8FA6-F7F6-4CAB-9D79-06243CAD1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0" y="2649560"/>
              <a:ext cx="360000" cy="360000"/>
            </a:xfrm>
            <a:prstGeom prst="rect">
              <a:avLst/>
            </a:prstGeom>
          </p:spPr>
        </p:pic>
      </p:grpSp>
      <p:grpSp>
        <p:nvGrpSpPr>
          <p:cNvPr id="808" name="Group 807">
            <a:extLst>
              <a:ext uri="{FF2B5EF4-FFF2-40B4-BE49-F238E27FC236}">
                <a16:creationId xmlns:a16="http://schemas.microsoft.com/office/drawing/2014/main" id="{E814F469-39FF-40AF-ACE4-CAE468E96E5E}"/>
              </a:ext>
            </a:extLst>
          </p:cNvPr>
          <p:cNvGrpSpPr/>
          <p:nvPr/>
        </p:nvGrpSpPr>
        <p:grpSpPr>
          <a:xfrm rot="6273861" flipH="1">
            <a:off x="4513419" y="3574270"/>
            <a:ext cx="517995" cy="2502717"/>
            <a:chOff x="10764539" y="1475264"/>
            <a:chExt cx="668226" cy="3228565"/>
          </a:xfrm>
        </p:grpSpPr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5473A3FD-77B8-421D-92A3-1BE3DFB6B2A5}"/>
                </a:ext>
              </a:extLst>
            </p:cNvPr>
            <p:cNvSpPr/>
            <p:nvPr/>
          </p:nvSpPr>
          <p:spPr>
            <a:xfrm rot="21178441">
              <a:off x="10938254" y="1633623"/>
              <a:ext cx="312003" cy="267133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0748">
                  <a:srgbClr val="FFC000"/>
                </a:gs>
                <a:gs pos="38000">
                  <a:srgbClr val="FFFF00"/>
                </a:gs>
              </a:gsLst>
              <a:lin ang="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40B73CE6-0224-4082-8378-B2E0A0F89216}"/>
                </a:ext>
              </a:extLst>
            </p:cNvPr>
            <p:cNvSpPr/>
            <p:nvPr/>
          </p:nvSpPr>
          <p:spPr>
            <a:xfrm rot="21178441">
              <a:off x="10764539" y="1475264"/>
              <a:ext cx="312003" cy="243237"/>
            </a:xfrm>
            <a:prstGeom prst="rect">
              <a:avLst/>
            </a:prstGeom>
            <a:gradFill flip="none" rotWithShape="1">
              <a:gsLst>
                <a:gs pos="200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811" name="Isosceles Triangle 810">
              <a:extLst>
                <a:ext uri="{FF2B5EF4-FFF2-40B4-BE49-F238E27FC236}">
                  <a16:creationId xmlns:a16="http://schemas.microsoft.com/office/drawing/2014/main" id="{E5861B43-5785-4A0B-B123-823189807BFF}"/>
                </a:ext>
              </a:extLst>
            </p:cNvPr>
            <p:cNvSpPr/>
            <p:nvPr/>
          </p:nvSpPr>
          <p:spPr>
            <a:xfrm rot="10378441">
              <a:off x="11127184" y="4295246"/>
              <a:ext cx="305581" cy="34541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812" name="Isosceles Triangle 811">
              <a:extLst>
                <a:ext uri="{FF2B5EF4-FFF2-40B4-BE49-F238E27FC236}">
                  <a16:creationId xmlns:a16="http://schemas.microsoft.com/office/drawing/2014/main" id="{0665134B-D718-44BF-A355-820CDF78509F}"/>
                </a:ext>
              </a:extLst>
            </p:cNvPr>
            <p:cNvSpPr/>
            <p:nvPr/>
          </p:nvSpPr>
          <p:spPr>
            <a:xfrm rot="10378441">
              <a:off x="11234700" y="4484162"/>
              <a:ext cx="112667" cy="21966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grpSp>
        <p:nvGrpSpPr>
          <p:cNvPr id="693" name="Group 692">
            <a:extLst>
              <a:ext uri="{FF2B5EF4-FFF2-40B4-BE49-F238E27FC236}">
                <a16:creationId xmlns:a16="http://schemas.microsoft.com/office/drawing/2014/main" id="{EAC01C6B-796D-4A3B-932A-13A68C6CC10E}"/>
              </a:ext>
            </a:extLst>
          </p:cNvPr>
          <p:cNvGrpSpPr/>
          <p:nvPr/>
        </p:nvGrpSpPr>
        <p:grpSpPr>
          <a:xfrm>
            <a:off x="2150189" y="-612820"/>
            <a:ext cx="7172960" cy="7360920"/>
            <a:chOff x="2895600" y="228600"/>
            <a:chExt cx="6400800" cy="6400800"/>
          </a:xfrm>
        </p:grpSpPr>
        <p:grpSp>
          <p:nvGrpSpPr>
            <p:cNvPr id="694" name="Group 693">
              <a:extLst>
                <a:ext uri="{FF2B5EF4-FFF2-40B4-BE49-F238E27FC236}">
                  <a16:creationId xmlns:a16="http://schemas.microsoft.com/office/drawing/2014/main" id="{051E1910-3AEC-4BDF-88B0-FB5B35E3FC3D}"/>
                </a:ext>
              </a:extLst>
            </p:cNvPr>
            <p:cNvGrpSpPr/>
            <p:nvPr/>
          </p:nvGrpSpPr>
          <p:grpSpPr>
            <a:xfrm>
              <a:off x="6239892" y="903862"/>
              <a:ext cx="2406233" cy="2651355"/>
              <a:chOff x="7144767" y="884812"/>
              <a:chExt cx="2406233" cy="2651355"/>
            </a:xfrm>
          </p:grpSpPr>
          <p:grpSp>
            <p:nvGrpSpPr>
              <p:cNvPr id="696" name="Group 695">
                <a:extLst>
                  <a:ext uri="{FF2B5EF4-FFF2-40B4-BE49-F238E27FC236}">
                    <a16:creationId xmlns:a16="http://schemas.microsoft.com/office/drawing/2014/main" id="{D9753144-ED79-43BD-BB3D-94115CBCC8DE}"/>
                  </a:ext>
                </a:extLst>
              </p:cNvPr>
              <p:cNvGrpSpPr/>
              <p:nvPr/>
            </p:nvGrpSpPr>
            <p:grpSpPr>
              <a:xfrm rot="335875">
                <a:off x="7144767" y="1186786"/>
                <a:ext cx="652074" cy="2243843"/>
                <a:chOff x="3624348" y="1560608"/>
                <a:chExt cx="652074" cy="2243843"/>
              </a:xfrm>
            </p:grpSpPr>
            <p:grpSp>
              <p:nvGrpSpPr>
                <p:cNvPr id="715" name="Group 714">
                  <a:extLst>
                    <a:ext uri="{FF2B5EF4-FFF2-40B4-BE49-F238E27FC236}">
                      <a16:creationId xmlns:a16="http://schemas.microsoft.com/office/drawing/2014/main" id="{5076D660-5D51-46F9-8265-C09C64212955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717" name="Rectangle: Single Corner Rounded 17">
                    <a:extLst>
                      <a:ext uri="{FF2B5EF4-FFF2-40B4-BE49-F238E27FC236}">
                        <a16:creationId xmlns:a16="http://schemas.microsoft.com/office/drawing/2014/main" id="{DB100272-B5D7-4383-9031-94415B33A4AE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18" name="Rectangle: Single Corner Rounded 17">
                    <a:extLst>
                      <a:ext uri="{FF2B5EF4-FFF2-40B4-BE49-F238E27FC236}">
                        <a16:creationId xmlns:a16="http://schemas.microsoft.com/office/drawing/2014/main" id="{8D7D4788-E21C-4EA1-A913-696A59EDAFCE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716" name="Isosceles Triangle 715">
                  <a:extLst>
                    <a:ext uri="{FF2B5EF4-FFF2-40B4-BE49-F238E27FC236}">
                      <a16:creationId xmlns:a16="http://schemas.microsoft.com/office/drawing/2014/main" id="{35863908-E648-46DA-92A7-C20957A9BC58}"/>
                    </a:ext>
                  </a:extLst>
                </p:cNvPr>
                <p:cNvSpPr/>
                <p:nvPr/>
              </p:nvSpPr>
              <p:spPr>
                <a:xfrm rot="1484052" flipV="1">
                  <a:off x="3624348" y="3549886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697" name="Group 696">
                <a:extLst>
                  <a:ext uri="{FF2B5EF4-FFF2-40B4-BE49-F238E27FC236}">
                    <a16:creationId xmlns:a16="http://schemas.microsoft.com/office/drawing/2014/main" id="{236973D1-6399-47FA-B46F-74F6CEB0C417}"/>
                  </a:ext>
                </a:extLst>
              </p:cNvPr>
              <p:cNvGrpSpPr/>
              <p:nvPr/>
            </p:nvGrpSpPr>
            <p:grpSpPr>
              <a:xfrm rot="21300701">
                <a:off x="8733613" y="1157529"/>
                <a:ext cx="817387" cy="2378638"/>
                <a:chOff x="6923862" y="2338629"/>
                <a:chExt cx="817387" cy="2378638"/>
              </a:xfrm>
            </p:grpSpPr>
            <p:grpSp>
              <p:nvGrpSpPr>
                <p:cNvPr id="703" name="Group 702">
                  <a:extLst>
                    <a:ext uri="{FF2B5EF4-FFF2-40B4-BE49-F238E27FC236}">
                      <a16:creationId xmlns:a16="http://schemas.microsoft.com/office/drawing/2014/main" id="{1B85CDD7-C6B0-4CED-9FB4-3BA607B9DE05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713" name="Rectangle: Single Corner Rounded 17">
                    <a:extLst>
                      <a:ext uri="{FF2B5EF4-FFF2-40B4-BE49-F238E27FC236}">
                        <a16:creationId xmlns:a16="http://schemas.microsoft.com/office/drawing/2014/main" id="{7BD3A3AD-68B6-4CE2-8584-EF81D58B1C46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714" name="Rectangle: Single Corner Rounded 17">
                    <a:extLst>
                      <a:ext uri="{FF2B5EF4-FFF2-40B4-BE49-F238E27FC236}">
                        <a16:creationId xmlns:a16="http://schemas.microsoft.com/office/drawing/2014/main" id="{3A46FFEB-AEA3-4DF8-9B11-8CE88FBB1DD6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84CE960E-962C-405F-96D8-977CBC79A9B1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705" name="Group 704">
                    <a:extLst>
                      <a:ext uri="{FF2B5EF4-FFF2-40B4-BE49-F238E27FC236}">
                        <a16:creationId xmlns:a16="http://schemas.microsoft.com/office/drawing/2014/main" id="{34BD4C3A-B596-402E-B477-0086C87F5A83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709" name="Isosceles Triangle 708">
                      <a:extLst>
                        <a:ext uri="{FF2B5EF4-FFF2-40B4-BE49-F238E27FC236}">
                          <a16:creationId xmlns:a16="http://schemas.microsoft.com/office/drawing/2014/main" id="{42345937-1508-4F70-A401-44C903738207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710" name="Rectangle 709">
                      <a:extLst>
                        <a:ext uri="{FF2B5EF4-FFF2-40B4-BE49-F238E27FC236}">
                          <a16:creationId xmlns:a16="http://schemas.microsoft.com/office/drawing/2014/main" id="{C89E0F75-6896-446E-83BF-35C6B658AFF1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711" name="Rectangle 710">
                      <a:extLst>
                        <a:ext uri="{FF2B5EF4-FFF2-40B4-BE49-F238E27FC236}">
                          <a16:creationId xmlns:a16="http://schemas.microsoft.com/office/drawing/2014/main" id="{27FAA301-5EE9-4370-A701-92DF6E42D7A6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712" name="Isosceles Triangle 711">
                      <a:extLst>
                        <a:ext uri="{FF2B5EF4-FFF2-40B4-BE49-F238E27FC236}">
                          <a16:creationId xmlns:a16="http://schemas.microsoft.com/office/drawing/2014/main" id="{FDFFB3F3-2038-455D-9836-F08408F960D1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/>
                    </a:p>
                  </p:txBody>
                </p:sp>
              </p:grpSp>
              <p:grpSp>
                <p:nvGrpSpPr>
                  <p:cNvPr id="706" name="Group 705">
                    <a:extLst>
                      <a:ext uri="{FF2B5EF4-FFF2-40B4-BE49-F238E27FC236}">
                        <a16:creationId xmlns:a16="http://schemas.microsoft.com/office/drawing/2014/main" id="{1CC5A0B2-B75F-43FC-B4DD-BFB951D6CB89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707" name="Freeform: Shape 706">
                      <a:extLst>
                        <a:ext uri="{FF2B5EF4-FFF2-40B4-BE49-F238E27FC236}">
                          <a16:creationId xmlns:a16="http://schemas.microsoft.com/office/drawing/2014/main" id="{523093AC-B634-4EA4-B99B-EC1D1B753CF6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solidFill>
                        <a:srgbClr val="FE0AE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708" name="Cylinder 707">
                      <a:extLst>
                        <a:ext uri="{FF2B5EF4-FFF2-40B4-BE49-F238E27FC236}">
                          <a16:creationId xmlns:a16="http://schemas.microsoft.com/office/drawing/2014/main" id="{08BC858E-A632-4B35-9733-0D5FC3DFC066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698" name="Group 697">
                <a:extLst>
                  <a:ext uri="{FF2B5EF4-FFF2-40B4-BE49-F238E27FC236}">
                    <a16:creationId xmlns:a16="http://schemas.microsoft.com/office/drawing/2014/main" id="{67504D81-36C5-42FB-81EE-19E0AC4A7F29}"/>
                  </a:ext>
                </a:extLst>
              </p:cNvPr>
              <p:cNvGrpSpPr/>
              <p:nvPr/>
            </p:nvGrpSpPr>
            <p:grpSpPr>
              <a:xfrm>
                <a:off x="8143824" y="884812"/>
                <a:ext cx="419202" cy="813431"/>
                <a:chOff x="3820614" y="1534417"/>
                <a:chExt cx="419202" cy="813431"/>
              </a:xfrm>
            </p:grpSpPr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9764025A-CDAC-4B07-B0A9-0BDA6796148C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id="{B1A3A518-A347-46BF-BF27-085D2B9AA892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702" name="Rectangle: Rounded Corners 701">
                    <a:extLst>
                      <a:ext uri="{FF2B5EF4-FFF2-40B4-BE49-F238E27FC236}">
                        <a16:creationId xmlns:a16="http://schemas.microsoft.com/office/drawing/2014/main" id="{31AE9065-53FE-43D9-9FFD-DEFACECB22C0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700" name="Star: 7 Points 699">
                  <a:extLst>
                    <a:ext uri="{FF2B5EF4-FFF2-40B4-BE49-F238E27FC236}">
                      <a16:creationId xmlns:a16="http://schemas.microsoft.com/office/drawing/2014/main" id="{18671216-85DA-4D62-9AC9-B37F7DC36C19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E54FF9FA-B1E4-4BE9-B123-1A5A54F2EB5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E749A96C-B30A-4CB2-BA84-AD4546CF5083}"/>
              </a:ext>
            </a:extLst>
          </p:cNvPr>
          <p:cNvGrpSpPr/>
          <p:nvPr/>
        </p:nvGrpSpPr>
        <p:grpSpPr>
          <a:xfrm>
            <a:off x="3651293" y="3121158"/>
            <a:ext cx="6207755" cy="6123534"/>
            <a:chOff x="2803080" y="180756"/>
            <a:chExt cx="6585840" cy="6496489"/>
          </a:xfrm>
        </p:grpSpPr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930D5167-8908-47AF-BEFC-45758C2D9E44}"/>
                </a:ext>
              </a:extLst>
            </p:cNvPr>
            <p:cNvGrpSpPr/>
            <p:nvPr/>
          </p:nvGrpSpPr>
          <p:grpSpPr>
            <a:xfrm>
              <a:off x="2803080" y="180756"/>
              <a:ext cx="6585840" cy="6496489"/>
              <a:chOff x="2385920" y="952771"/>
              <a:chExt cx="6585840" cy="6496489"/>
            </a:xfrm>
          </p:grpSpPr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FE1F2466-258C-42D1-A9C0-0ABE4239E339}"/>
                  </a:ext>
                </a:extLst>
              </p:cNvPr>
              <p:cNvGrpSpPr/>
              <p:nvPr/>
            </p:nvGrpSpPr>
            <p:grpSpPr>
              <a:xfrm>
                <a:off x="2385920" y="952771"/>
                <a:ext cx="6585840" cy="6496489"/>
                <a:chOff x="2803083" y="132911"/>
                <a:chExt cx="6585840" cy="6496489"/>
              </a:xfrm>
            </p:grpSpPr>
            <p:sp>
              <p:nvSpPr>
                <p:cNvPr id="344" name="Arc 343">
                  <a:extLst>
                    <a:ext uri="{FF2B5EF4-FFF2-40B4-BE49-F238E27FC236}">
                      <a16:creationId xmlns:a16="http://schemas.microsoft.com/office/drawing/2014/main" id="{91498DE7-EED5-4809-BE96-9FA7414FB403}"/>
                    </a:ext>
                  </a:extLst>
                </p:cNvPr>
                <p:cNvSpPr/>
                <p:nvPr/>
              </p:nvSpPr>
              <p:spPr>
                <a:xfrm>
                  <a:off x="5679948" y="3012948"/>
                  <a:ext cx="832104" cy="832104"/>
                </a:xfrm>
                <a:prstGeom prst="arc">
                  <a:avLst>
                    <a:gd name="adj1" fmla="val 10821980"/>
                    <a:gd name="adj2" fmla="val 21563128"/>
                  </a:avLst>
                </a:prstGeom>
                <a:ln w="190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FF00"/>
                    </a:solidFill>
                  </a:endParaRPr>
                </a:p>
              </p:txBody>
            </p: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5812EA0D-1E74-4F7C-A224-682B3E620A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5670" y="3009640"/>
                  <a:ext cx="2070291" cy="3449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6" name="Arc 345">
                  <a:extLst>
                    <a:ext uri="{FF2B5EF4-FFF2-40B4-BE49-F238E27FC236}">
                      <a16:creationId xmlns:a16="http://schemas.microsoft.com/office/drawing/2014/main" id="{5983B193-802D-49F2-9BB6-321B6A89A326}"/>
                    </a:ext>
                  </a:extLst>
                </p:cNvPr>
                <p:cNvSpPr/>
                <p:nvPr/>
              </p:nvSpPr>
              <p:spPr>
                <a:xfrm>
                  <a:off x="2895600" y="228600"/>
                  <a:ext cx="6400800" cy="6400800"/>
                </a:xfrm>
                <a:prstGeom prst="arc">
                  <a:avLst>
                    <a:gd name="adj1" fmla="val 10810235"/>
                    <a:gd name="adj2" fmla="val 1272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7" name="Arc 346">
                  <a:extLst>
                    <a:ext uri="{FF2B5EF4-FFF2-40B4-BE49-F238E27FC236}">
                      <a16:creationId xmlns:a16="http://schemas.microsoft.com/office/drawing/2014/main" id="{BD72985C-872E-4F81-B0C0-11F366A962AE}"/>
                    </a:ext>
                  </a:extLst>
                </p:cNvPr>
                <p:cNvSpPr/>
                <p:nvPr/>
              </p:nvSpPr>
              <p:spPr>
                <a:xfrm>
                  <a:off x="3581400" y="914400"/>
                  <a:ext cx="5029200" cy="5029200"/>
                </a:xfrm>
                <a:prstGeom prst="arc">
                  <a:avLst>
                    <a:gd name="adj1" fmla="val 10769707"/>
                    <a:gd name="adj2" fmla="val 21590392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ACC6BFB8-6B92-4960-9A17-E088CB6400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13410" y="2157710"/>
                  <a:ext cx="1825687" cy="106518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A181D013-26FB-4001-91F6-55D5476A4D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9056" y="1812839"/>
                  <a:ext cx="1620200" cy="13418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0" name="Group 349">
                  <a:extLst>
                    <a:ext uri="{FF2B5EF4-FFF2-40B4-BE49-F238E27FC236}">
                      <a16:creationId xmlns:a16="http://schemas.microsoft.com/office/drawing/2014/main" id="{497F0068-1BD5-4CAE-A705-1DA583B9A194}"/>
                    </a:ext>
                  </a:extLst>
                </p:cNvPr>
                <p:cNvGrpSpPr/>
                <p:nvPr/>
              </p:nvGrpSpPr>
              <p:grpSpPr>
                <a:xfrm>
                  <a:off x="3356811" y="140540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92" name="Straight Connector 591">
                    <a:extLst>
                      <a:ext uri="{FF2B5EF4-FFF2-40B4-BE49-F238E27FC236}">
                        <a16:creationId xmlns:a16="http://schemas.microsoft.com/office/drawing/2014/main" id="{2B848D51-AED5-428C-A418-BB70265940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>
                    <a:extLst>
                      <a:ext uri="{FF2B5EF4-FFF2-40B4-BE49-F238E27FC236}">
                        <a16:creationId xmlns:a16="http://schemas.microsoft.com/office/drawing/2014/main" id="{2070B018-6892-4AD5-9672-B4537C00D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4" name="Straight Connector 593">
                    <a:extLst>
                      <a:ext uri="{FF2B5EF4-FFF2-40B4-BE49-F238E27FC236}">
                        <a16:creationId xmlns:a16="http://schemas.microsoft.com/office/drawing/2014/main" id="{A9F44396-F5F7-40F7-8B2E-2F765F52F7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5" name="Straight Connector 594">
                    <a:extLst>
                      <a:ext uri="{FF2B5EF4-FFF2-40B4-BE49-F238E27FC236}">
                        <a16:creationId xmlns:a16="http://schemas.microsoft.com/office/drawing/2014/main" id="{1D9A8C9D-326F-4F71-9BEA-57918CD6A3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>
                    <a:extLst>
                      <a:ext uri="{FF2B5EF4-FFF2-40B4-BE49-F238E27FC236}">
                        <a16:creationId xmlns:a16="http://schemas.microsoft.com/office/drawing/2014/main" id="{FFFFC231-5DC1-4E8F-85D0-42BB01116E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Straight Connector 596">
                    <a:extLst>
                      <a:ext uri="{FF2B5EF4-FFF2-40B4-BE49-F238E27FC236}">
                        <a16:creationId xmlns:a16="http://schemas.microsoft.com/office/drawing/2014/main" id="{DE7EE3BF-D03C-4743-AEDE-2B94AD1314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>
                    <a:extLst>
                      <a:ext uri="{FF2B5EF4-FFF2-40B4-BE49-F238E27FC236}">
                        <a16:creationId xmlns:a16="http://schemas.microsoft.com/office/drawing/2014/main" id="{19149B17-0FB1-4FE3-8C39-427CE40B0A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Straight Connector 598">
                    <a:extLst>
                      <a:ext uri="{FF2B5EF4-FFF2-40B4-BE49-F238E27FC236}">
                        <a16:creationId xmlns:a16="http://schemas.microsoft.com/office/drawing/2014/main" id="{7D2DF422-FE0D-42A0-B43C-9C553CBE9B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>
                    <a:extLst>
                      <a:ext uri="{FF2B5EF4-FFF2-40B4-BE49-F238E27FC236}">
                        <a16:creationId xmlns:a16="http://schemas.microsoft.com/office/drawing/2014/main" id="{ADFCFFCF-1931-45D2-9635-9FC16F0135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1" name="Group 350">
                  <a:extLst>
                    <a:ext uri="{FF2B5EF4-FFF2-40B4-BE49-F238E27FC236}">
                      <a16:creationId xmlns:a16="http://schemas.microsoft.com/office/drawing/2014/main" id="{6D02F5B1-AF0A-4D2B-8A3A-89C768DBCF14}"/>
                    </a:ext>
                  </a:extLst>
                </p:cNvPr>
                <p:cNvGrpSpPr/>
                <p:nvPr/>
              </p:nvGrpSpPr>
              <p:grpSpPr>
                <a:xfrm rot="20847961">
                  <a:off x="3095555" y="187348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83" name="Straight Connector 582">
                    <a:extLst>
                      <a:ext uri="{FF2B5EF4-FFF2-40B4-BE49-F238E27FC236}">
                        <a16:creationId xmlns:a16="http://schemas.microsoft.com/office/drawing/2014/main" id="{B0CFD801-6A15-4C3A-874B-BC645B0F8E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7A6914BF-60E9-4320-92C4-4380854B23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E2FE495E-B586-41E6-A2D5-D41B1718F8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Straight Connector 585">
                    <a:extLst>
                      <a:ext uri="{FF2B5EF4-FFF2-40B4-BE49-F238E27FC236}">
                        <a16:creationId xmlns:a16="http://schemas.microsoft.com/office/drawing/2014/main" id="{105218C9-8934-4140-BA93-DCEAB2C175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Straight Connector 586">
                    <a:extLst>
                      <a:ext uri="{FF2B5EF4-FFF2-40B4-BE49-F238E27FC236}">
                        <a16:creationId xmlns:a16="http://schemas.microsoft.com/office/drawing/2014/main" id="{4DE782F9-4D87-4E85-B734-117344554A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Straight Connector 587">
                    <a:extLst>
                      <a:ext uri="{FF2B5EF4-FFF2-40B4-BE49-F238E27FC236}">
                        <a16:creationId xmlns:a16="http://schemas.microsoft.com/office/drawing/2014/main" id="{0AC224E6-E5ED-44EA-BBC6-7C6E04B793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Straight Connector 588">
                    <a:extLst>
                      <a:ext uri="{FF2B5EF4-FFF2-40B4-BE49-F238E27FC236}">
                        <a16:creationId xmlns:a16="http://schemas.microsoft.com/office/drawing/2014/main" id="{1EACB72D-3A9D-44D2-90A2-395CEEC9AC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0" name="Straight Connector 589">
                    <a:extLst>
                      <a:ext uri="{FF2B5EF4-FFF2-40B4-BE49-F238E27FC236}">
                        <a16:creationId xmlns:a16="http://schemas.microsoft.com/office/drawing/2014/main" id="{16B98AE4-22E8-4F10-A993-FE3DCAAE33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Straight Connector 590">
                    <a:extLst>
                      <a:ext uri="{FF2B5EF4-FFF2-40B4-BE49-F238E27FC236}">
                        <a16:creationId xmlns:a16="http://schemas.microsoft.com/office/drawing/2014/main" id="{26AADD20-C448-41B4-91FF-AE5E812F2F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49369371-18BB-42ED-A271-E5C4E78E9D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593" y="2539971"/>
                  <a:ext cx="1972599" cy="7443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12E8584C-9355-4359-AE99-9D77C3CEADC5}"/>
                    </a:ext>
                  </a:extLst>
                </p:cNvPr>
                <p:cNvGrpSpPr/>
                <p:nvPr/>
              </p:nvGrpSpPr>
              <p:grpSpPr>
                <a:xfrm rot="20478013">
                  <a:off x="2904768" y="237870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73" name="Straight Connector 572">
                    <a:extLst>
                      <a:ext uri="{FF2B5EF4-FFF2-40B4-BE49-F238E27FC236}">
                        <a16:creationId xmlns:a16="http://schemas.microsoft.com/office/drawing/2014/main" id="{032C29E6-DB6E-442C-B0AA-DD0424FD89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4" name="Straight Connector 573">
                    <a:extLst>
                      <a:ext uri="{FF2B5EF4-FFF2-40B4-BE49-F238E27FC236}">
                        <a16:creationId xmlns:a16="http://schemas.microsoft.com/office/drawing/2014/main" id="{EDDE1235-6D34-4E14-8F77-E4C9A18879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5" name="Straight Connector 574">
                    <a:extLst>
                      <a:ext uri="{FF2B5EF4-FFF2-40B4-BE49-F238E27FC236}">
                        <a16:creationId xmlns:a16="http://schemas.microsoft.com/office/drawing/2014/main" id="{900BA782-5507-45E6-B477-4BF6D296C9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7" name="Straight Connector 576">
                    <a:extLst>
                      <a:ext uri="{FF2B5EF4-FFF2-40B4-BE49-F238E27FC236}">
                        <a16:creationId xmlns:a16="http://schemas.microsoft.com/office/drawing/2014/main" id="{05BED0A5-4BAD-4584-8850-139CD87429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>
                    <a:extLst>
                      <a:ext uri="{FF2B5EF4-FFF2-40B4-BE49-F238E27FC236}">
                        <a16:creationId xmlns:a16="http://schemas.microsoft.com/office/drawing/2014/main" id="{48DD8CB2-FC8C-4B58-AF8C-D1C1349589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9" name="Straight Connector 578">
                    <a:extLst>
                      <a:ext uri="{FF2B5EF4-FFF2-40B4-BE49-F238E27FC236}">
                        <a16:creationId xmlns:a16="http://schemas.microsoft.com/office/drawing/2014/main" id="{1930D71E-05A4-400D-9094-18E6F6F771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0" name="Straight Connector 579">
                    <a:extLst>
                      <a:ext uri="{FF2B5EF4-FFF2-40B4-BE49-F238E27FC236}">
                        <a16:creationId xmlns:a16="http://schemas.microsoft.com/office/drawing/2014/main" id="{A1253721-1854-474C-9342-DD1F49E85F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Straight Connector 580">
                    <a:extLst>
                      <a:ext uri="{FF2B5EF4-FFF2-40B4-BE49-F238E27FC236}">
                        <a16:creationId xmlns:a16="http://schemas.microsoft.com/office/drawing/2014/main" id="{A6245D3C-20EC-4571-8CB7-AFA8C71035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Straight Connector 581">
                    <a:extLst>
                      <a:ext uri="{FF2B5EF4-FFF2-40B4-BE49-F238E27FC236}">
                        <a16:creationId xmlns:a16="http://schemas.microsoft.com/office/drawing/2014/main" id="{A2B32D36-390B-457D-9160-B445ADF84F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DEDF5D55-0B61-4F55-AF4C-48CD96A26987}"/>
                    </a:ext>
                  </a:extLst>
                </p:cNvPr>
                <p:cNvGrpSpPr/>
                <p:nvPr/>
              </p:nvGrpSpPr>
              <p:grpSpPr>
                <a:xfrm rot="19866379">
                  <a:off x="2803083" y="2927662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64" name="Straight Connector 563">
                    <a:extLst>
                      <a:ext uri="{FF2B5EF4-FFF2-40B4-BE49-F238E27FC236}">
                        <a16:creationId xmlns:a16="http://schemas.microsoft.com/office/drawing/2014/main" id="{CAD16573-D1AE-48FB-B6C7-0718D58FC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Straight Connector 564">
                    <a:extLst>
                      <a:ext uri="{FF2B5EF4-FFF2-40B4-BE49-F238E27FC236}">
                        <a16:creationId xmlns:a16="http://schemas.microsoft.com/office/drawing/2014/main" id="{A56FB465-F192-422B-9C95-F108FD94FC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>
                    <a:extLst>
                      <a:ext uri="{FF2B5EF4-FFF2-40B4-BE49-F238E27FC236}">
                        <a16:creationId xmlns:a16="http://schemas.microsoft.com/office/drawing/2014/main" id="{D8E69CAE-0C85-40A6-888F-98672DC272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7" name="Straight Connector 566">
                    <a:extLst>
                      <a:ext uri="{FF2B5EF4-FFF2-40B4-BE49-F238E27FC236}">
                        <a16:creationId xmlns:a16="http://schemas.microsoft.com/office/drawing/2014/main" id="{8119E434-B504-45E7-87B1-9CC4F5AF1C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Straight Connector 567">
                    <a:extLst>
                      <a:ext uri="{FF2B5EF4-FFF2-40B4-BE49-F238E27FC236}">
                        <a16:creationId xmlns:a16="http://schemas.microsoft.com/office/drawing/2014/main" id="{0896EAC9-17DE-4FAB-9917-0C67D2764C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9" name="Straight Connector 568">
                    <a:extLst>
                      <a:ext uri="{FF2B5EF4-FFF2-40B4-BE49-F238E27FC236}">
                        <a16:creationId xmlns:a16="http://schemas.microsoft.com/office/drawing/2014/main" id="{5AF2057C-FE78-4FE2-815E-865486766F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0" name="Straight Connector 569">
                    <a:extLst>
                      <a:ext uri="{FF2B5EF4-FFF2-40B4-BE49-F238E27FC236}">
                        <a16:creationId xmlns:a16="http://schemas.microsoft.com/office/drawing/2014/main" id="{38D007E2-5B0E-4C20-A277-5DED93E77C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1" name="Straight Connector 570">
                    <a:extLst>
                      <a:ext uri="{FF2B5EF4-FFF2-40B4-BE49-F238E27FC236}">
                        <a16:creationId xmlns:a16="http://schemas.microsoft.com/office/drawing/2014/main" id="{5F450E68-D0C7-4BAF-89B1-0CD7C2CAB5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2" name="Straight Connector 571">
                    <a:extLst>
                      <a:ext uri="{FF2B5EF4-FFF2-40B4-BE49-F238E27FC236}">
                        <a16:creationId xmlns:a16="http://schemas.microsoft.com/office/drawing/2014/main" id="{D9B53D31-A710-4CB2-B3E1-D4E6B244A9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39264F32-A7FB-454E-B403-6AD8A7A50707}"/>
                    </a:ext>
                  </a:extLst>
                </p:cNvPr>
                <p:cNvGrpSpPr/>
                <p:nvPr/>
              </p:nvGrpSpPr>
              <p:grpSpPr>
                <a:xfrm rot="619087">
                  <a:off x="3710177" y="100263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55" name="Straight Connector 554">
                    <a:extLst>
                      <a:ext uri="{FF2B5EF4-FFF2-40B4-BE49-F238E27FC236}">
                        <a16:creationId xmlns:a16="http://schemas.microsoft.com/office/drawing/2014/main" id="{3B927D02-F701-40CB-B5D6-C6F4D501E7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6" name="Straight Connector 555">
                    <a:extLst>
                      <a:ext uri="{FF2B5EF4-FFF2-40B4-BE49-F238E27FC236}">
                        <a16:creationId xmlns:a16="http://schemas.microsoft.com/office/drawing/2014/main" id="{30FE5809-1644-45E3-890B-8C54B13852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556">
                    <a:extLst>
                      <a:ext uri="{FF2B5EF4-FFF2-40B4-BE49-F238E27FC236}">
                        <a16:creationId xmlns:a16="http://schemas.microsoft.com/office/drawing/2014/main" id="{EFBB7B60-E180-4D53-A60D-9888BC806A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>
                    <a:extLst>
                      <a:ext uri="{FF2B5EF4-FFF2-40B4-BE49-F238E27FC236}">
                        <a16:creationId xmlns:a16="http://schemas.microsoft.com/office/drawing/2014/main" id="{84D72576-9493-4787-86F8-6225C981BD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558">
                    <a:extLst>
                      <a:ext uri="{FF2B5EF4-FFF2-40B4-BE49-F238E27FC236}">
                        <a16:creationId xmlns:a16="http://schemas.microsoft.com/office/drawing/2014/main" id="{42A48AA1-5CD2-44F1-9076-F90C453666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>
                    <a:extLst>
                      <a:ext uri="{FF2B5EF4-FFF2-40B4-BE49-F238E27FC236}">
                        <a16:creationId xmlns:a16="http://schemas.microsoft.com/office/drawing/2014/main" id="{A8D95CBE-A51B-4595-9AEA-B84F21E9B5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>
                    <a:extLst>
                      <a:ext uri="{FF2B5EF4-FFF2-40B4-BE49-F238E27FC236}">
                        <a16:creationId xmlns:a16="http://schemas.microsoft.com/office/drawing/2014/main" id="{D148DCD5-915E-4D8F-B82A-4216E92E18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561">
                    <a:extLst>
                      <a:ext uri="{FF2B5EF4-FFF2-40B4-BE49-F238E27FC236}">
                        <a16:creationId xmlns:a16="http://schemas.microsoft.com/office/drawing/2014/main" id="{CD50389C-A867-458B-B964-C19C56C89D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Straight Connector 562">
                    <a:extLst>
                      <a:ext uri="{FF2B5EF4-FFF2-40B4-BE49-F238E27FC236}">
                        <a16:creationId xmlns:a16="http://schemas.microsoft.com/office/drawing/2014/main" id="{F125B5C7-8FFC-442A-8840-1DDEBB84A9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id="{AC2831EB-189D-4DF0-9144-05D6E4F702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362" y="1515740"/>
                  <a:ext cx="1332921" cy="1591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B9A32696-4D38-4909-8312-DA84E850C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6382" y="1245385"/>
                  <a:ext cx="1062415" cy="1822136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823B43FD-D708-43B1-BFC0-01B5D3D365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29014" y="1066568"/>
                  <a:ext cx="720513" cy="1976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5900DE75-C202-40A7-AC1E-DC8EFE8544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67764" y="936058"/>
                  <a:ext cx="357803" cy="2094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BE922872-D339-47C0-91A7-AA688D4901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67983" y="945333"/>
                  <a:ext cx="385217" cy="20705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id="{7B8EE9F4-827D-436C-88B6-1BC7D80DB0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1272" y="1047588"/>
                  <a:ext cx="714052" cy="19907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id="{641309E1-DB99-45D7-9B53-AF83CD106C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9169" y="1241323"/>
                  <a:ext cx="1027150" cy="1828355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id="{E37C80F5-ADF3-473A-A3A6-789AB9F01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67490" y="1486914"/>
                  <a:ext cx="1325534" cy="16134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>
                  <a:extLst>
                    <a:ext uri="{FF2B5EF4-FFF2-40B4-BE49-F238E27FC236}">
                      <a16:creationId xmlns:a16="http://schemas.microsoft.com/office/drawing/2014/main" id="{2AC10165-4A2E-4514-AFE7-193856E431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11865" y="1804002"/>
                  <a:ext cx="1604432" cy="13583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id="{55283F31-A20B-43CE-9164-C49630CB28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18" y="2157643"/>
                  <a:ext cx="1828980" cy="1062352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08985502-A389-489B-A663-B1F539DB16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91120" y="2555093"/>
                  <a:ext cx="1961053" cy="7244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50C277B7-819F-447D-AF75-2E55087C7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16501" y="2980405"/>
                  <a:ext cx="2047871" cy="372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879EE0EF-0362-4156-B63C-EBC6AD7D3946}"/>
                    </a:ext>
                  </a:extLst>
                </p:cNvPr>
                <p:cNvGrpSpPr/>
                <p:nvPr/>
              </p:nvGrpSpPr>
              <p:grpSpPr>
                <a:xfrm rot="1140236">
                  <a:off x="4129700" y="65428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46" name="Straight Connector 545">
                    <a:extLst>
                      <a:ext uri="{FF2B5EF4-FFF2-40B4-BE49-F238E27FC236}">
                        <a16:creationId xmlns:a16="http://schemas.microsoft.com/office/drawing/2014/main" id="{120146CA-B148-4C06-9B0B-E9068BD51C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7" name="Straight Connector 546">
                    <a:extLst>
                      <a:ext uri="{FF2B5EF4-FFF2-40B4-BE49-F238E27FC236}">
                        <a16:creationId xmlns:a16="http://schemas.microsoft.com/office/drawing/2014/main" id="{268376CE-FACD-45F8-9E9A-30FFA9696E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>
                    <a:extLst>
                      <a:ext uri="{FF2B5EF4-FFF2-40B4-BE49-F238E27FC236}">
                        <a16:creationId xmlns:a16="http://schemas.microsoft.com/office/drawing/2014/main" id="{BBE56DC1-3B3D-45C8-8E8F-7CA593F963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9" name="Straight Connector 548">
                    <a:extLst>
                      <a:ext uri="{FF2B5EF4-FFF2-40B4-BE49-F238E27FC236}">
                        <a16:creationId xmlns:a16="http://schemas.microsoft.com/office/drawing/2014/main" id="{5E5E0CFA-81C2-4A8F-8838-97F1BD0860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Straight Connector 549">
                    <a:extLst>
                      <a:ext uri="{FF2B5EF4-FFF2-40B4-BE49-F238E27FC236}">
                        <a16:creationId xmlns:a16="http://schemas.microsoft.com/office/drawing/2014/main" id="{02088E56-16D7-4A3A-8913-59E541432F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1" name="Straight Connector 550">
                    <a:extLst>
                      <a:ext uri="{FF2B5EF4-FFF2-40B4-BE49-F238E27FC236}">
                        <a16:creationId xmlns:a16="http://schemas.microsoft.com/office/drawing/2014/main" id="{E1EBB5DB-C465-4415-A4B1-DC25A6C57C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2" name="Straight Connector 551">
                    <a:extLst>
                      <a:ext uri="{FF2B5EF4-FFF2-40B4-BE49-F238E27FC236}">
                        <a16:creationId xmlns:a16="http://schemas.microsoft.com/office/drawing/2014/main" id="{4F0D787C-EDEE-4660-A953-CE9BA632F6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3" name="Straight Connector 552">
                    <a:extLst>
                      <a:ext uri="{FF2B5EF4-FFF2-40B4-BE49-F238E27FC236}">
                        <a16:creationId xmlns:a16="http://schemas.microsoft.com/office/drawing/2014/main" id="{724B04B1-7922-4EF9-A21F-3D996F22D8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4" name="Straight Connector 553">
                    <a:extLst>
                      <a:ext uri="{FF2B5EF4-FFF2-40B4-BE49-F238E27FC236}">
                        <a16:creationId xmlns:a16="http://schemas.microsoft.com/office/drawing/2014/main" id="{F8BA6AC9-0993-4025-B6A9-D58AB874F4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9" name="Group 368">
                  <a:extLst>
                    <a:ext uri="{FF2B5EF4-FFF2-40B4-BE49-F238E27FC236}">
                      <a16:creationId xmlns:a16="http://schemas.microsoft.com/office/drawing/2014/main" id="{C4A0BADB-054D-424A-8429-4A25CD36760B}"/>
                    </a:ext>
                  </a:extLst>
                </p:cNvPr>
                <p:cNvGrpSpPr/>
                <p:nvPr/>
              </p:nvGrpSpPr>
              <p:grpSpPr>
                <a:xfrm rot="1776774">
                  <a:off x="4592342" y="382144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37" name="Straight Connector 536">
                    <a:extLst>
                      <a:ext uri="{FF2B5EF4-FFF2-40B4-BE49-F238E27FC236}">
                        <a16:creationId xmlns:a16="http://schemas.microsoft.com/office/drawing/2014/main" id="{E05F43DE-2734-47B8-9514-ECEEC4EA9D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8" name="Straight Connector 537">
                    <a:extLst>
                      <a:ext uri="{FF2B5EF4-FFF2-40B4-BE49-F238E27FC236}">
                        <a16:creationId xmlns:a16="http://schemas.microsoft.com/office/drawing/2014/main" id="{FF2726D9-46F2-43F3-A192-CCFF6AB13D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>
                    <a:extLst>
                      <a:ext uri="{FF2B5EF4-FFF2-40B4-BE49-F238E27FC236}">
                        <a16:creationId xmlns:a16="http://schemas.microsoft.com/office/drawing/2014/main" id="{D9AD94AA-3467-49A5-920A-26021AF7F5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0" name="Straight Connector 539">
                    <a:extLst>
                      <a:ext uri="{FF2B5EF4-FFF2-40B4-BE49-F238E27FC236}">
                        <a16:creationId xmlns:a16="http://schemas.microsoft.com/office/drawing/2014/main" id="{BC0BCBE7-0F7D-4AA4-82BD-37EBF30527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1" name="Straight Connector 540">
                    <a:extLst>
                      <a:ext uri="{FF2B5EF4-FFF2-40B4-BE49-F238E27FC236}">
                        <a16:creationId xmlns:a16="http://schemas.microsoft.com/office/drawing/2014/main" id="{70F77D7F-D11C-4563-A8DE-72E1A08F1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Connector 541">
                    <a:extLst>
                      <a:ext uri="{FF2B5EF4-FFF2-40B4-BE49-F238E27FC236}">
                        <a16:creationId xmlns:a16="http://schemas.microsoft.com/office/drawing/2014/main" id="{F3952076-2E8F-43EB-93E3-CBD570373D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3" name="Straight Connector 542">
                    <a:extLst>
                      <a:ext uri="{FF2B5EF4-FFF2-40B4-BE49-F238E27FC236}">
                        <a16:creationId xmlns:a16="http://schemas.microsoft.com/office/drawing/2014/main" id="{0559701A-474B-45BB-AFD3-CEA62B4223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4" name="Straight Connector 543">
                    <a:extLst>
                      <a:ext uri="{FF2B5EF4-FFF2-40B4-BE49-F238E27FC236}">
                        <a16:creationId xmlns:a16="http://schemas.microsoft.com/office/drawing/2014/main" id="{03B44CE5-64C6-4F74-B7D8-DBBD6A59F3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>
                    <a:extLst>
                      <a:ext uri="{FF2B5EF4-FFF2-40B4-BE49-F238E27FC236}">
                        <a16:creationId xmlns:a16="http://schemas.microsoft.com/office/drawing/2014/main" id="{43BF7582-FD13-49F6-811D-D9D2543476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79C2940F-BBD0-435A-80D6-FDEAB99C1656}"/>
                    </a:ext>
                  </a:extLst>
                </p:cNvPr>
                <p:cNvGrpSpPr/>
                <p:nvPr/>
              </p:nvGrpSpPr>
              <p:grpSpPr>
                <a:xfrm rot="2445069">
                  <a:off x="5093086" y="186200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28" name="Straight Connector 527">
                    <a:extLst>
                      <a:ext uri="{FF2B5EF4-FFF2-40B4-BE49-F238E27FC236}">
                        <a16:creationId xmlns:a16="http://schemas.microsoft.com/office/drawing/2014/main" id="{27C33F04-5F89-4234-ACBE-8DE2C88243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9" name="Straight Connector 528">
                    <a:extLst>
                      <a:ext uri="{FF2B5EF4-FFF2-40B4-BE49-F238E27FC236}">
                        <a16:creationId xmlns:a16="http://schemas.microsoft.com/office/drawing/2014/main" id="{EF9F9D78-1658-4540-BDE4-9641FCBEA3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0" name="Straight Connector 529">
                    <a:extLst>
                      <a:ext uri="{FF2B5EF4-FFF2-40B4-BE49-F238E27FC236}">
                        <a16:creationId xmlns:a16="http://schemas.microsoft.com/office/drawing/2014/main" id="{C737E0CF-4B9D-4E46-8E5B-5179467C10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1" name="Straight Connector 530">
                    <a:extLst>
                      <a:ext uri="{FF2B5EF4-FFF2-40B4-BE49-F238E27FC236}">
                        <a16:creationId xmlns:a16="http://schemas.microsoft.com/office/drawing/2014/main" id="{33DF4951-6721-412F-8357-EAD4C3A855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2" name="Straight Connector 531">
                    <a:extLst>
                      <a:ext uri="{FF2B5EF4-FFF2-40B4-BE49-F238E27FC236}">
                        <a16:creationId xmlns:a16="http://schemas.microsoft.com/office/drawing/2014/main" id="{480019C6-70CB-4679-8BAE-F94FDC5BB5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3" name="Straight Connector 532">
                    <a:extLst>
                      <a:ext uri="{FF2B5EF4-FFF2-40B4-BE49-F238E27FC236}">
                        <a16:creationId xmlns:a16="http://schemas.microsoft.com/office/drawing/2014/main" id="{686E547B-7F90-4E9B-8BE6-DB212EBBD6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4" name="Straight Connector 533">
                    <a:extLst>
                      <a:ext uri="{FF2B5EF4-FFF2-40B4-BE49-F238E27FC236}">
                        <a16:creationId xmlns:a16="http://schemas.microsoft.com/office/drawing/2014/main" id="{A7B6FB21-C3A8-4B46-952F-FBB67B43E9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5" name="Straight Connector 534">
                    <a:extLst>
                      <a:ext uri="{FF2B5EF4-FFF2-40B4-BE49-F238E27FC236}">
                        <a16:creationId xmlns:a16="http://schemas.microsoft.com/office/drawing/2014/main" id="{EE9495BF-3F7D-40DB-96AD-74301CF2A9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6" name="Straight Connector 535">
                    <a:extLst>
                      <a:ext uri="{FF2B5EF4-FFF2-40B4-BE49-F238E27FC236}">
                        <a16:creationId xmlns:a16="http://schemas.microsoft.com/office/drawing/2014/main" id="{FAF03ECF-3EF5-4A94-9A00-C207290545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1" name="Group 370">
                  <a:extLst>
                    <a:ext uri="{FF2B5EF4-FFF2-40B4-BE49-F238E27FC236}">
                      <a16:creationId xmlns:a16="http://schemas.microsoft.com/office/drawing/2014/main" id="{54E1982D-4CBA-49EF-BA92-29885D700901}"/>
                    </a:ext>
                  </a:extLst>
                </p:cNvPr>
                <p:cNvGrpSpPr/>
                <p:nvPr/>
              </p:nvGrpSpPr>
              <p:grpSpPr>
                <a:xfrm rot="2964279">
                  <a:off x="5637376" y="104552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19" name="Straight Connector 518">
                    <a:extLst>
                      <a:ext uri="{FF2B5EF4-FFF2-40B4-BE49-F238E27FC236}">
                        <a16:creationId xmlns:a16="http://schemas.microsoft.com/office/drawing/2014/main" id="{C2FF7CF7-3FCD-411C-8EF0-FEEEA8AEEC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>
                    <a:extLst>
                      <a:ext uri="{FF2B5EF4-FFF2-40B4-BE49-F238E27FC236}">
                        <a16:creationId xmlns:a16="http://schemas.microsoft.com/office/drawing/2014/main" id="{9001E691-BD19-43E9-BA21-65989944A7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>
                    <a:extLst>
                      <a:ext uri="{FF2B5EF4-FFF2-40B4-BE49-F238E27FC236}">
                        <a16:creationId xmlns:a16="http://schemas.microsoft.com/office/drawing/2014/main" id="{6D1163B8-CCE2-40AF-82BA-443042808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>
                    <a:extLst>
                      <a:ext uri="{FF2B5EF4-FFF2-40B4-BE49-F238E27FC236}">
                        <a16:creationId xmlns:a16="http://schemas.microsoft.com/office/drawing/2014/main" id="{CD6F56B0-5CBC-430D-ADD6-86336AD4A6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>
                    <a:extLst>
                      <a:ext uri="{FF2B5EF4-FFF2-40B4-BE49-F238E27FC236}">
                        <a16:creationId xmlns:a16="http://schemas.microsoft.com/office/drawing/2014/main" id="{D275101C-F22E-47AE-B021-B49F45D7B4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>
                    <a:extLst>
                      <a:ext uri="{FF2B5EF4-FFF2-40B4-BE49-F238E27FC236}">
                        <a16:creationId xmlns:a16="http://schemas.microsoft.com/office/drawing/2014/main" id="{479A6972-2ED4-42FA-BF7A-D79CE6F64E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524">
                    <a:extLst>
                      <a:ext uri="{FF2B5EF4-FFF2-40B4-BE49-F238E27FC236}">
                        <a16:creationId xmlns:a16="http://schemas.microsoft.com/office/drawing/2014/main" id="{D394C23B-19D9-43CF-8CB4-6D74BC9C63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6" name="Straight Connector 525">
                    <a:extLst>
                      <a:ext uri="{FF2B5EF4-FFF2-40B4-BE49-F238E27FC236}">
                        <a16:creationId xmlns:a16="http://schemas.microsoft.com/office/drawing/2014/main" id="{0074C28F-7671-429F-892D-ED0E3D527F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7" name="Straight Connector 526">
                    <a:extLst>
                      <a:ext uri="{FF2B5EF4-FFF2-40B4-BE49-F238E27FC236}">
                        <a16:creationId xmlns:a16="http://schemas.microsoft.com/office/drawing/2014/main" id="{1150995B-77A0-4B67-8803-9501EBDC87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FCE94358-112A-40E3-A7F1-AF953BE5C7FB}"/>
                    </a:ext>
                  </a:extLst>
                </p:cNvPr>
                <p:cNvGrpSpPr/>
                <p:nvPr/>
              </p:nvGrpSpPr>
              <p:grpSpPr>
                <a:xfrm rot="3616724">
                  <a:off x="6182082" y="99108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10" name="Straight Connector 509">
                    <a:extLst>
                      <a:ext uri="{FF2B5EF4-FFF2-40B4-BE49-F238E27FC236}">
                        <a16:creationId xmlns:a16="http://schemas.microsoft.com/office/drawing/2014/main" id="{0FFEEED2-60EC-4A85-94DF-27E918BBBE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1" name="Straight Connector 510">
                    <a:extLst>
                      <a:ext uri="{FF2B5EF4-FFF2-40B4-BE49-F238E27FC236}">
                        <a16:creationId xmlns:a16="http://schemas.microsoft.com/office/drawing/2014/main" id="{B20B59D0-EDAF-48A3-9D86-260B3CEDE0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2" name="Straight Connector 511">
                    <a:extLst>
                      <a:ext uri="{FF2B5EF4-FFF2-40B4-BE49-F238E27FC236}">
                        <a16:creationId xmlns:a16="http://schemas.microsoft.com/office/drawing/2014/main" id="{76B75FC5-877B-42B3-94DB-5D3230F947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>
                    <a:extLst>
                      <a:ext uri="{FF2B5EF4-FFF2-40B4-BE49-F238E27FC236}">
                        <a16:creationId xmlns:a16="http://schemas.microsoft.com/office/drawing/2014/main" id="{19CCF226-DDE5-4065-8709-24EBE667C1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>
                    <a:extLst>
                      <a:ext uri="{FF2B5EF4-FFF2-40B4-BE49-F238E27FC236}">
                        <a16:creationId xmlns:a16="http://schemas.microsoft.com/office/drawing/2014/main" id="{F88918FB-BF92-499D-964B-CD0D90DE51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>
                    <a:extLst>
                      <a:ext uri="{FF2B5EF4-FFF2-40B4-BE49-F238E27FC236}">
                        <a16:creationId xmlns:a16="http://schemas.microsoft.com/office/drawing/2014/main" id="{3690AEB7-7A40-4134-A7C5-36FF215E55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>
                    <a:extLst>
                      <a:ext uri="{FF2B5EF4-FFF2-40B4-BE49-F238E27FC236}">
                        <a16:creationId xmlns:a16="http://schemas.microsoft.com/office/drawing/2014/main" id="{F2795814-BF48-4022-9543-1DEF8F8506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>
                    <a:extLst>
                      <a:ext uri="{FF2B5EF4-FFF2-40B4-BE49-F238E27FC236}">
                        <a16:creationId xmlns:a16="http://schemas.microsoft.com/office/drawing/2014/main" id="{76B8ECF3-06A3-4F39-87D4-216D5D2547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>
                    <a:extLst>
                      <a:ext uri="{FF2B5EF4-FFF2-40B4-BE49-F238E27FC236}">
                        <a16:creationId xmlns:a16="http://schemas.microsoft.com/office/drawing/2014/main" id="{E1A9B06C-2EB9-4667-B6B4-6726DFF212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2B8C16E7-CC61-4856-988F-F69D56D667F3}"/>
                    </a:ext>
                  </a:extLst>
                </p:cNvPr>
                <p:cNvGrpSpPr/>
                <p:nvPr/>
              </p:nvGrpSpPr>
              <p:grpSpPr>
                <a:xfrm rot="4178284">
                  <a:off x="6710463" y="197078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01" name="Straight Connector 500">
                    <a:extLst>
                      <a:ext uri="{FF2B5EF4-FFF2-40B4-BE49-F238E27FC236}">
                        <a16:creationId xmlns:a16="http://schemas.microsoft.com/office/drawing/2014/main" id="{F6E15764-A43E-424C-8AFD-3AD0E0ACE5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>
                    <a:extLst>
                      <a:ext uri="{FF2B5EF4-FFF2-40B4-BE49-F238E27FC236}">
                        <a16:creationId xmlns:a16="http://schemas.microsoft.com/office/drawing/2014/main" id="{3D42A9CD-2623-4544-9509-8DC2156903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Straight Connector 502">
                    <a:extLst>
                      <a:ext uri="{FF2B5EF4-FFF2-40B4-BE49-F238E27FC236}">
                        <a16:creationId xmlns:a16="http://schemas.microsoft.com/office/drawing/2014/main" id="{9259553D-1EDB-4D30-8A50-9C1BF9FCD0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4" name="Straight Connector 503">
                    <a:extLst>
                      <a:ext uri="{FF2B5EF4-FFF2-40B4-BE49-F238E27FC236}">
                        <a16:creationId xmlns:a16="http://schemas.microsoft.com/office/drawing/2014/main" id="{54C921BB-73C4-4FF8-BEC4-D58DB3CFD4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5" name="Straight Connector 504">
                    <a:extLst>
                      <a:ext uri="{FF2B5EF4-FFF2-40B4-BE49-F238E27FC236}">
                        <a16:creationId xmlns:a16="http://schemas.microsoft.com/office/drawing/2014/main" id="{D30DCEF4-6BB4-4817-AC51-A943E82E0B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6" name="Straight Connector 505">
                    <a:extLst>
                      <a:ext uri="{FF2B5EF4-FFF2-40B4-BE49-F238E27FC236}">
                        <a16:creationId xmlns:a16="http://schemas.microsoft.com/office/drawing/2014/main" id="{A973FDF4-16FB-4ED3-B47B-7910AB40E9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7" name="Straight Connector 506">
                    <a:extLst>
                      <a:ext uri="{FF2B5EF4-FFF2-40B4-BE49-F238E27FC236}">
                        <a16:creationId xmlns:a16="http://schemas.microsoft.com/office/drawing/2014/main" id="{FB3BB26F-9B9F-4D13-B14C-7B2F122819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8" name="Straight Connector 507">
                    <a:extLst>
                      <a:ext uri="{FF2B5EF4-FFF2-40B4-BE49-F238E27FC236}">
                        <a16:creationId xmlns:a16="http://schemas.microsoft.com/office/drawing/2014/main" id="{045B9262-D70A-4A68-B7A7-3F730672C6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9" name="Straight Connector 508">
                    <a:extLst>
                      <a:ext uri="{FF2B5EF4-FFF2-40B4-BE49-F238E27FC236}">
                        <a16:creationId xmlns:a16="http://schemas.microsoft.com/office/drawing/2014/main" id="{F671AD09-80C1-4F4D-84A2-3B2E0BD7E9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9E2918E0-3379-4330-9E82-E56CB0A0B3EC}"/>
                    </a:ext>
                  </a:extLst>
                </p:cNvPr>
                <p:cNvGrpSpPr/>
                <p:nvPr/>
              </p:nvGrpSpPr>
              <p:grpSpPr>
                <a:xfrm rot="4942925">
                  <a:off x="7210373" y="37669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92" name="Straight Connector 491">
                    <a:extLst>
                      <a:ext uri="{FF2B5EF4-FFF2-40B4-BE49-F238E27FC236}">
                        <a16:creationId xmlns:a16="http://schemas.microsoft.com/office/drawing/2014/main" id="{487F0F91-0614-4C4B-A518-64D1F69098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492">
                    <a:extLst>
                      <a:ext uri="{FF2B5EF4-FFF2-40B4-BE49-F238E27FC236}">
                        <a16:creationId xmlns:a16="http://schemas.microsoft.com/office/drawing/2014/main" id="{8E4179AC-E1A7-4489-B270-5BF160AD51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>
                    <a:extLst>
                      <a:ext uri="{FF2B5EF4-FFF2-40B4-BE49-F238E27FC236}">
                        <a16:creationId xmlns:a16="http://schemas.microsoft.com/office/drawing/2014/main" id="{FE3BD77A-489D-450E-99ED-F0B537B1FB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494">
                    <a:extLst>
                      <a:ext uri="{FF2B5EF4-FFF2-40B4-BE49-F238E27FC236}">
                        <a16:creationId xmlns:a16="http://schemas.microsoft.com/office/drawing/2014/main" id="{877274D4-609A-401C-BA27-E77BBE36E6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495">
                    <a:extLst>
                      <a:ext uri="{FF2B5EF4-FFF2-40B4-BE49-F238E27FC236}">
                        <a16:creationId xmlns:a16="http://schemas.microsoft.com/office/drawing/2014/main" id="{85112357-BAA8-46A9-8EFB-8A09BD83B2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B91DD2BC-F5A4-4D51-BBDB-AE19EC2FB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>
                    <a:extLst>
                      <a:ext uri="{FF2B5EF4-FFF2-40B4-BE49-F238E27FC236}">
                        <a16:creationId xmlns:a16="http://schemas.microsoft.com/office/drawing/2014/main" id="{CE1B938A-F508-45CF-AB6E-79CC8DEB2C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Straight Connector 498">
                    <a:extLst>
                      <a:ext uri="{FF2B5EF4-FFF2-40B4-BE49-F238E27FC236}">
                        <a16:creationId xmlns:a16="http://schemas.microsoft.com/office/drawing/2014/main" id="{851A9687-FE16-49AF-8587-900CE5DA4C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>
                    <a:extLst>
                      <a:ext uri="{FF2B5EF4-FFF2-40B4-BE49-F238E27FC236}">
                        <a16:creationId xmlns:a16="http://schemas.microsoft.com/office/drawing/2014/main" id="{6DFB3F18-8708-4C1F-8077-9BDBCFD84D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ED47CBD2-379A-4D94-8490-A93A20E131BB}"/>
                    </a:ext>
                  </a:extLst>
                </p:cNvPr>
                <p:cNvGrpSpPr/>
                <p:nvPr/>
              </p:nvGrpSpPr>
              <p:grpSpPr>
                <a:xfrm rot="5400000">
                  <a:off x="7678463" y="64339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83" name="Straight Connector 482">
                    <a:extLst>
                      <a:ext uri="{FF2B5EF4-FFF2-40B4-BE49-F238E27FC236}">
                        <a16:creationId xmlns:a16="http://schemas.microsoft.com/office/drawing/2014/main" id="{5B178E60-EADD-42C9-A62C-50C14A6BD3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>
                    <a:extLst>
                      <a:ext uri="{FF2B5EF4-FFF2-40B4-BE49-F238E27FC236}">
                        <a16:creationId xmlns:a16="http://schemas.microsoft.com/office/drawing/2014/main" id="{10F6D064-6626-4A4C-BA52-5AA46DD349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>
                    <a:extLst>
                      <a:ext uri="{FF2B5EF4-FFF2-40B4-BE49-F238E27FC236}">
                        <a16:creationId xmlns:a16="http://schemas.microsoft.com/office/drawing/2014/main" id="{4C14D031-C5B8-4E81-BD70-916B0391ED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>
                    <a:extLst>
                      <a:ext uri="{FF2B5EF4-FFF2-40B4-BE49-F238E27FC236}">
                        <a16:creationId xmlns:a16="http://schemas.microsoft.com/office/drawing/2014/main" id="{CB20FD03-6A93-4BE3-9F43-C1AC2D6448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>
                    <a:extLst>
                      <a:ext uri="{FF2B5EF4-FFF2-40B4-BE49-F238E27FC236}">
                        <a16:creationId xmlns:a16="http://schemas.microsoft.com/office/drawing/2014/main" id="{9BFC2876-D3A8-4C85-8FB8-1F3D2048EA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>
                    <a:extLst>
                      <a:ext uri="{FF2B5EF4-FFF2-40B4-BE49-F238E27FC236}">
                        <a16:creationId xmlns:a16="http://schemas.microsoft.com/office/drawing/2014/main" id="{BAF3E322-01EF-4C6F-8E28-D55CEF25F2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>
                    <a:extLst>
                      <a:ext uri="{FF2B5EF4-FFF2-40B4-BE49-F238E27FC236}">
                        <a16:creationId xmlns:a16="http://schemas.microsoft.com/office/drawing/2014/main" id="{AD98ECC2-00E8-43A4-94FC-B86E721BCB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>
                    <a:extLst>
                      <a:ext uri="{FF2B5EF4-FFF2-40B4-BE49-F238E27FC236}">
                        <a16:creationId xmlns:a16="http://schemas.microsoft.com/office/drawing/2014/main" id="{F6775446-F60D-4818-9676-82FECF3971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>
                    <a:extLst>
                      <a:ext uri="{FF2B5EF4-FFF2-40B4-BE49-F238E27FC236}">
                        <a16:creationId xmlns:a16="http://schemas.microsoft.com/office/drawing/2014/main" id="{1A532B0D-6566-446E-9A3F-C854C2787D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DAA27E9A-5ECF-4E85-B70F-00B91C70BA33}"/>
                    </a:ext>
                  </a:extLst>
                </p:cNvPr>
                <p:cNvGrpSpPr/>
                <p:nvPr/>
              </p:nvGrpSpPr>
              <p:grpSpPr>
                <a:xfrm rot="6065436">
                  <a:off x="8086680" y="99174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74" name="Straight Connector 473">
                    <a:extLst>
                      <a:ext uri="{FF2B5EF4-FFF2-40B4-BE49-F238E27FC236}">
                        <a16:creationId xmlns:a16="http://schemas.microsoft.com/office/drawing/2014/main" id="{D15AF3E3-B450-4D81-AA90-AEACEE65F6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474">
                    <a:extLst>
                      <a:ext uri="{FF2B5EF4-FFF2-40B4-BE49-F238E27FC236}">
                        <a16:creationId xmlns:a16="http://schemas.microsoft.com/office/drawing/2014/main" id="{816EE52E-DAC7-40A9-99E1-5B2CAE186D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6" name="Straight Connector 475">
                    <a:extLst>
                      <a:ext uri="{FF2B5EF4-FFF2-40B4-BE49-F238E27FC236}">
                        <a16:creationId xmlns:a16="http://schemas.microsoft.com/office/drawing/2014/main" id="{306018B8-3440-4EEB-B7DF-3B8E2A07A2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Straight Connector 476">
                    <a:extLst>
                      <a:ext uri="{FF2B5EF4-FFF2-40B4-BE49-F238E27FC236}">
                        <a16:creationId xmlns:a16="http://schemas.microsoft.com/office/drawing/2014/main" id="{CF9DA436-5F55-41AF-9F0A-1EA8318BC3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Straight Connector 477">
                    <a:extLst>
                      <a:ext uri="{FF2B5EF4-FFF2-40B4-BE49-F238E27FC236}">
                        <a16:creationId xmlns:a16="http://schemas.microsoft.com/office/drawing/2014/main" id="{A0777727-F957-42A2-A3DD-285F4CC594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9" name="Straight Connector 478">
                    <a:extLst>
                      <a:ext uri="{FF2B5EF4-FFF2-40B4-BE49-F238E27FC236}">
                        <a16:creationId xmlns:a16="http://schemas.microsoft.com/office/drawing/2014/main" id="{79DEA739-B439-4682-A173-6784D0F5F9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0" name="Straight Connector 479">
                    <a:extLst>
                      <a:ext uri="{FF2B5EF4-FFF2-40B4-BE49-F238E27FC236}">
                        <a16:creationId xmlns:a16="http://schemas.microsoft.com/office/drawing/2014/main" id="{2A9CCCA2-F46D-45C5-8D43-FA77B34441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Straight Connector 480">
                    <a:extLst>
                      <a:ext uri="{FF2B5EF4-FFF2-40B4-BE49-F238E27FC236}">
                        <a16:creationId xmlns:a16="http://schemas.microsoft.com/office/drawing/2014/main" id="{0FEE2965-45ED-4083-A96F-026670358A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2" name="Straight Connector 481">
                    <a:extLst>
                      <a:ext uri="{FF2B5EF4-FFF2-40B4-BE49-F238E27FC236}">
                        <a16:creationId xmlns:a16="http://schemas.microsoft.com/office/drawing/2014/main" id="{325B5F2C-0A57-4B47-BB95-75292B0AFE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6249AC8-FAB2-411A-948F-3EF004E9E73F}"/>
                    </a:ext>
                  </a:extLst>
                </p:cNvPr>
                <p:cNvGrpSpPr/>
                <p:nvPr/>
              </p:nvGrpSpPr>
              <p:grpSpPr>
                <a:xfrm rot="6624683">
                  <a:off x="8435022" y="138907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65" name="Straight Connector 464">
                    <a:extLst>
                      <a:ext uri="{FF2B5EF4-FFF2-40B4-BE49-F238E27FC236}">
                        <a16:creationId xmlns:a16="http://schemas.microsoft.com/office/drawing/2014/main" id="{1F3D3B11-8D7D-4F7C-94F9-07C470F27C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6" name="Straight Connector 465">
                    <a:extLst>
                      <a:ext uri="{FF2B5EF4-FFF2-40B4-BE49-F238E27FC236}">
                        <a16:creationId xmlns:a16="http://schemas.microsoft.com/office/drawing/2014/main" id="{3CB28927-1EFE-4A1B-AFC1-49A298294A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7" name="Straight Connector 466">
                    <a:extLst>
                      <a:ext uri="{FF2B5EF4-FFF2-40B4-BE49-F238E27FC236}">
                        <a16:creationId xmlns:a16="http://schemas.microsoft.com/office/drawing/2014/main" id="{26AEF54C-EC49-47BC-8562-12D27147FA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8" name="Straight Connector 467">
                    <a:extLst>
                      <a:ext uri="{FF2B5EF4-FFF2-40B4-BE49-F238E27FC236}">
                        <a16:creationId xmlns:a16="http://schemas.microsoft.com/office/drawing/2014/main" id="{02454FA7-FA72-483C-B4BE-152EC2CAA9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" name="Straight Connector 468">
                    <a:extLst>
                      <a:ext uri="{FF2B5EF4-FFF2-40B4-BE49-F238E27FC236}">
                        <a16:creationId xmlns:a16="http://schemas.microsoft.com/office/drawing/2014/main" id="{44F836A5-CDDE-4ABC-85A1-98888FAEE6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0" name="Straight Connector 469">
                    <a:extLst>
                      <a:ext uri="{FF2B5EF4-FFF2-40B4-BE49-F238E27FC236}">
                        <a16:creationId xmlns:a16="http://schemas.microsoft.com/office/drawing/2014/main" id="{F5026873-4814-4623-8BA0-76D42E0A9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Straight Connector 470">
                    <a:extLst>
                      <a:ext uri="{FF2B5EF4-FFF2-40B4-BE49-F238E27FC236}">
                        <a16:creationId xmlns:a16="http://schemas.microsoft.com/office/drawing/2014/main" id="{F77400D9-957E-4437-B5DA-9968C2788D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Straight Connector 471">
                    <a:extLst>
                      <a:ext uri="{FF2B5EF4-FFF2-40B4-BE49-F238E27FC236}">
                        <a16:creationId xmlns:a16="http://schemas.microsoft.com/office/drawing/2014/main" id="{BA19842A-5378-46F0-BEEE-7C11724086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Straight Connector 472">
                    <a:extLst>
                      <a:ext uri="{FF2B5EF4-FFF2-40B4-BE49-F238E27FC236}">
                        <a16:creationId xmlns:a16="http://schemas.microsoft.com/office/drawing/2014/main" id="{35961F8F-6894-4F6E-AD84-09667FD743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4688F2D5-FBC1-4576-8C0E-AD8AAFFDC07E}"/>
                    </a:ext>
                  </a:extLst>
                </p:cNvPr>
                <p:cNvGrpSpPr/>
                <p:nvPr/>
              </p:nvGrpSpPr>
              <p:grpSpPr>
                <a:xfrm rot="7280135">
                  <a:off x="8707167" y="185715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B723FC73-454E-4BD0-AED5-AD876DCE2C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Straight Connector 456">
                    <a:extLst>
                      <a:ext uri="{FF2B5EF4-FFF2-40B4-BE49-F238E27FC236}">
                        <a16:creationId xmlns:a16="http://schemas.microsoft.com/office/drawing/2014/main" id="{F6D9446F-9082-4174-8A16-856B503C65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Straight Connector 457">
                    <a:extLst>
                      <a:ext uri="{FF2B5EF4-FFF2-40B4-BE49-F238E27FC236}">
                        <a16:creationId xmlns:a16="http://schemas.microsoft.com/office/drawing/2014/main" id="{FB0E9BEB-CCA6-4FA9-BAC8-5173FFCD21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Straight Connector 458">
                    <a:extLst>
                      <a:ext uri="{FF2B5EF4-FFF2-40B4-BE49-F238E27FC236}">
                        <a16:creationId xmlns:a16="http://schemas.microsoft.com/office/drawing/2014/main" id="{C9CD491C-B48E-42E3-A6A1-8C7F0981E2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Straight Connector 459">
                    <a:extLst>
                      <a:ext uri="{FF2B5EF4-FFF2-40B4-BE49-F238E27FC236}">
                        <a16:creationId xmlns:a16="http://schemas.microsoft.com/office/drawing/2014/main" id="{DBD1F1D4-7DAD-4F06-8CCD-CFB113E6BD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460">
                    <a:extLst>
                      <a:ext uri="{FF2B5EF4-FFF2-40B4-BE49-F238E27FC236}">
                        <a16:creationId xmlns:a16="http://schemas.microsoft.com/office/drawing/2014/main" id="{E37CDDAE-3107-4052-84A5-0A4F8CE890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Straight Connector 461">
                    <a:extLst>
                      <a:ext uri="{FF2B5EF4-FFF2-40B4-BE49-F238E27FC236}">
                        <a16:creationId xmlns:a16="http://schemas.microsoft.com/office/drawing/2014/main" id="{2900CA16-4993-4F6E-B481-E17BF4489F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Straight Connector 462">
                    <a:extLst>
                      <a:ext uri="{FF2B5EF4-FFF2-40B4-BE49-F238E27FC236}">
                        <a16:creationId xmlns:a16="http://schemas.microsoft.com/office/drawing/2014/main" id="{C62CAECF-F799-4CB8-9753-CEFEDA14D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Straight Connector 463">
                    <a:extLst>
                      <a:ext uri="{FF2B5EF4-FFF2-40B4-BE49-F238E27FC236}">
                        <a16:creationId xmlns:a16="http://schemas.microsoft.com/office/drawing/2014/main" id="{2D60379B-B458-48B2-8249-7D63CBCED8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5E661D59-D34E-4F7D-A6F6-4F7EF15E19E9}"/>
                    </a:ext>
                  </a:extLst>
                </p:cNvPr>
                <p:cNvGrpSpPr/>
                <p:nvPr/>
              </p:nvGrpSpPr>
              <p:grpSpPr>
                <a:xfrm rot="7881135">
                  <a:off x="8903111" y="236334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47" name="Straight Connector 446">
                    <a:extLst>
                      <a:ext uri="{FF2B5EF4-FFF2-40B4-BE49-F238E27FC236}">
                        <a16:creationId xmlns:a16="http://schemas.microsoft.com/office/drawing/2014/main" id="{393CBDD2-10E4-4110-9058-6D84A62EB1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>
                    <a:extLst>
                      <a:ext uri="{FF2B5EF4-FFF2-40B4-BE49-F238E27FC236}">
                        <a16:creationId xmlns:a16="http://schemas.microsoft.com/office/drawing/2014/main" id="{E32F0C2D-04A7-49E9-BC16-CD0AEE26E6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B4034F5A-6A56-44A5-A16B-B63D2452E3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>
                    <a:extLst>
                      <a:ext uri="{FF2B5EF4-FFF2-40B4-BE49-F238E27FC236}">
                        <a16:creationId xmlns:a16="http://schemas.microsoft.com/office/drawing/2014/main" id="{26D66763-2188-4CC7-A1C1-B2FB2FDCE3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" name="Straight Connector 450">
                    <a:extLst>
                      <a:ext uri="{FF2B5EF4-FFF2-40B4-BE49-F238E27FC236}">
                        <a16:creationId xmlns:a16="http://schemas.microsoft.com/office/drawing/2014/main" id="{307A185B-17C5-415B-9837-9D4BC21769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Straight Connector 451">
                    <a:extLst>
                      <a:ext uri="{FF2B5EF4-FFF2-40B4-BE49-F238E27FC236}">
                        <a16:creationId xmlns:a16="http://schemas.microsoft.com/office/drawing/2014/main" id="{DC6ADA52-284B-43B2-922F-93E8E247D5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Straight Connector 452">
                    <a:extLst>
                      <a:ext uri="{FF2B5EF4-FFF2-40B4-BE49-F238E27FC236}">
                        <a16:creationId xmlns:a16="http://schemas.microsoft.com/office/drawing/2014/main" id="{26AA5771-967A-4663-B2E6-032FECF5B2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Straight Connector 453">
                    <a:extLst>
                      <a:ext uri="{FF2B5EF4-FFF2-40B4-BE49-F238E27FC236}">
                        <a16:creationId xmlns:a16="http://schemas.microsoft.com/office/drawing/2014/main" id="{E845149E-2B29-4E7B-8A6D-726821DF36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5" name="Straight Connector 454">
                    <a:extLst>
                      <a:ext uri="{FF2B5EF4-FFF2-40B4-BE49-F238E27FC236}">
                        <a16:creationId xmlns:a16="http://schemas.microsoft.com/office/drawing/2014/main" id="{CAFC2C40-8708-41BC-BA48-4FA4BB3288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8C33B9D5-AF13-4D9B-927C-3A8B121B712A}"/>
                    </a:ext>
                  </a:extLst>
                </p:cNvPr>
                <p:cNvGrpSpPr/>
                <p:nvPr/>
              </p:nvGrpSpPr>
              <p:grpSpPr>
                <a:xfrm rot="8278610">
                  <a:off x="9001081" y="2913074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38" name="Straight Connector 437">
                    <a:extLst>
                      <a:ext uri="{FF2B5EF4-FFF2-40B4-BE49-F238E27FC236}">
                        <a16:creationId xmlns:a16="http://schemas.microsoft.com/office/drawing/2014/main" id="{B6DD66FE-3F7D-4997-ADA1-E64F1036C6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9" name="Straight Connector 438">
                    <a:extLst>
                      <a:ext uri="{FF2B5EF4-FFF2-40B4-BE49-F238E27FC236}">
                        <a16:creationId xmlns:a16="http://schemas.microsoft.com/office/drawing/2014/main" id="{56107B95-B5B9-433F-BB60-C1361D6191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" name="Straight Connector 439">
                    <a:extLst>
                      <a:ext uri="{FF2B5EF4-FFF2-40B4-BE49-F238E27FC236}">
                        <a16:creationId xmlns:a16="http://schemas.microsoft.com/office/drawing/2014/main" id="{001EF400-1B91-44C1-8B63-4443D3B25B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Straight Connector 440">
                    <a:extLst>
                      <a:ext uri="{FF2B5EF4-FFF2-40B4-BE49-F238E27FC236}">
                        <a16:creationId xmlns:a16="http://schemas.microsoft.com/office/drawing/2014/main" id="{4345E179-4BEF-4A3B-A6EA-FE2B8DBF24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>
                    <a:extLst>
                      <a:ext uri="{FF2B5EF4-FFF2-40B4-BE49-F238E27FC236}">
                        <a16:creationId xmlns:a16="http://schemas.microsoft.com/office/drawing/2014/main" id="{29EBC6F5-081C-4B86-8EE2-32928CBAD2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Straight Connector 442">
                    <a:extLst>
                      <a:ext uri="{FF2B5EF4-FFF2-40B4-BE49-F238E27FC236}">
                        <a16:creationId xmlns:a16="http://schemas.microsoft.com/office/drawing/2014/main" id="{1BBC8678-FF92-419F-925C-69ADBEF62B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>
                    <a:extLst>
                      <a:ext uri="{FF2B5EF4-FFF2-40B4-BE49-F238E27FC236}">
                        <a16:creationId xmlns:a16="http://schemas.microsoft.com/office/drawing/2014/main" id="{307F3F44-6F14-4B44-A52A-480EBAC11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5" name="Straight Connector 444">
                    <a:extLst>
                      <a:ext uri="{FF2B5EF4-FFF2-40B4-BE49-F238E27FC236}">
                        <a16:creationId xmlns:a16="http://schemas.microsoft.com/office/drawing/2014/main" id="{954703E8-71A5-4179-8ACB-02AF8A9B99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Straight Connector 445">
                    <a:extLst>
                      <a:ext uri="{FF2B5EF4-FFF2-40B4-BE49-F238E27FC236}">
                        <a16:creationId xmlns:a16="http://schemas.microsoft.com/office/drawing/2014/main" id="{ADAD3311-6293-4FC3-8B94-743109EED7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1E69137C-3533-45F2-BE16-27E0259322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8704" y="795385"/>
                  <a:ext cx="7297" cy="263361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060EE693-1D17-43E9-B115-2A57408FA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84152" y="3409272"/>
                  <a:ext cx="5032300" cy="192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9A426890-AA1C-4024-99D4-A7CA0E4902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6028" y="2860872"/>
                  <a:ext cx="349888" cy="5956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id="{4A2B6CFD-EBCB-4B4A-BCE6-C70E8FAA1E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1481" y="2310989"/>
                  <a:ext cx="354483" cy="11477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id="{D0A9AC26-10E2-4B69-A0FC-9A8BE55A46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0839" y="1820313"/>
                  <a:ext cx="310880" cy="160983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E5132157-B07E-4167-98A6-6A922FD1C6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35555" y="1347176"/>
                  <a:ext cx="265345" cy="228524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91AD34A4-651E-4A73-8745-20940B1E33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439" y="968112"/>
                  <a:ext cx="245060" cy="282285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26E4BC61-24DC-460D-B699-E3A08C51DC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5356" y="646244"/>
                  <a:ext cx="203682" cy="34683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CA016DD0-2CE4-42C6-B694-1C0BB3ADAD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5004" y="427761"/>
                  <a:ext cx="130766" cy="33494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CC2244A5-BC6F-4A5B-A395-7694E06C35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9145" y="257580"/>
                  <a:ext cx="67382" cy="35412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DDBBB59E-0BA4-4C78-82FE-2C2257766B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97284" y="281294"/>
                  <a:ext cx="55708" cy="34100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63D7F90B-3F9D-4C64-8D63-D61CCE18FF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73107" y="410174"/>
                  <a:ext cx="118905" cy="34621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6013CA62-B160-4118-9F96-3CADF15B00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11717" y="639049"/>
                  <a:ext cx="183637" cy="30673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AEB965E1-F5BD-4464-B913-6063BDE4B9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18828" y="955961"/>
                  <a:ext cx="226698" cy="27824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2154F7ED-E75E-4A33-9A1B-D6424EFB64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80995" y="1343330"/>
                  <a:ext cx="263130" cy="224896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30DE05FD-6546-48CE-AD5E-C0E6DB7AA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76935" y="1795566"/>
                  <a:ext cx="283455" cy="16576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BF5A0F3E-5AC1-4107-A573-4C626D6BA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35140" y="2299956"/>
                  <a:ext cx="365512" cy="14507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9C01745B-8EEE-4E2F-AD5D-7D8DE06D2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08695" y="2850977"/>
                  <a:ext cx="344414" cy="56743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9" name="TextBox 398">
                  <a:extLst>
                    <a:ext uri="{FF2B5EF4-FFF2-40B4-BE49-F238E27FC236}">
                      <a16:creationId xmlns:a16="http://schemas.microsoft.com/office/drawing/2014/main" id="{AE48A527-CABD-412F-A25B-21D3BC5D9E20}"/>
                    </a:ext>
                  </a:extLst>
                </p:cNvPr>
                <p:cNvSpPr txBox="1"/>
                <p:nvPr/>
              </p:nvSpPr>
              <p:spPr>
                <a:xfrm>
                  <a:off x="5855357" y="478838"/>
                  <a:ext cx="5899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3399"/>
                      </a:solidFill>
                    </a:rPr>
                    <a:t>90</a:t>
                  </a:r>
                </a:p>
              </p:txBody>
            </p: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B9DB33EE-EF23-4A20-B524-5C66368E1A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93974" y="212800"/>
                  <a:ext cx="10003" cy="413742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1" name="TextBox 400">
                  <a:extLst>
                    <a:ext uri="{FF2B5EF4-FFF2-40B4-BE49-F238E27FC236}">
                      <a16:creationId xmlns:a16="http://schemas.microsoft.com/office/drawing/2014/main" id="{38D20FFE-19CE-4CDA-B3B0-1F19EAFDDDCE}"/>
                    </a:ext>
                  </a:extLst>
                </p:cNvPr>
                <p:cNvSpPr txBox="1"/>
                <p:nvPr/>
              </p:nvSpPr>
              <p:spPr>
                <a:xfrm rot="21014359">
                  <a:off x="5355954" y="533298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100</a:t>
                  </a:r>
                </a:p>
              </p:txBody>
            </p:sp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4B60A1E7-58FC-4037-9DF2-EE03EF7C860F}"/>
                    </a:ext>
                  </a:extLst>
                </p:cNvPr>
                <p:cNvSpPr txBox="1"/>
                <p:nvPr/>
              </p:nvSpPr>
              <p:spPr>
                <a:xfrm rot="20429620">
                  <a:off x="4910042" y="65014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110</a:t>
                  </a:r>
                </a:p>
              </p:txBody>
            </p:sp>
            <p:sp>
              <p:nvSpPr>
                <p:cNvPr id="403" name="TextBox 402">
                  <a:extLst>
                    <a:ext uri="{FF2B5EF4-FFF2-40B4-BE49-F238E27FC236}">
                      <a16:creationId xmlns:a16="http://schemas.microsoft.com/office/drawing/2014/main" id="{1C86FBE9-87C0-4996-99E2-D831DAC3BEB7}"/>
                    </a:ext>
                  </a:extLst>
                </p:cNvPr>
                <p:cNvSpPr txBox="1"/>
                <p:nvPr/>
              </p:nvSpPr>
              <p:spPr>
                <a:xfrm rot="19824150">
                  <a:off x="4474978" y="86759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120</a:t>
                  </a:r>
                </a:p>
              </p:txBody>
            </p:sp>
            <p:sp>
              <p:nvSpPr>
                <p:cNvPr id="404" name="TextBox 403">
                  <a:extLst>
                    <a:ext uri="{FF2B5EF4-FFF2-40B4-BE49-F238E27FC236}">
                      <a16:creationId xmlns:a16="http://schemas.microsoft.com/office/drawing/2014/main" id="{DB2E80E7-4040-4E02-9A78-E05F40F92BB3}"/>
                    </a:ext>
                  </a:extLst>
                </p:cNvPr>
                <p:cNvSpPr txBox="1"/>
                <p:nvPr/>
              </p:nvSpPr>
              <p:spPr>
                <a:xfrm rot="19259436">
                  <a:off x="4088786" y="111729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130</a:t>
                  </a:r>
                </a:p>
              </p:txBody>
            </p:sp>
            <p:sp>
              <p:nvSpPr>
                <p:cNvPr id="405" name="TextBox 404">
                  <a:extLst>
                    <a:ext uri="{FF2B5EF4-FFF2-40B4-BE49-F238E27FC236}">
                      <a16:creationId xmlns:a16="http://schemas.microsoft.com/office/drawing/2014/main" id="{CFD944B3-CD8A-4C03-A66F-0E6E7BA84196}"/>
                    </a:ext>
                  </a:extLst>
                </p:cNvPr>
                <p:cNvSpPr txBox="1"/>
                <p:nvPr/>
              </p:nvSpPr>
              <p:spPr>
                <a:xfrm rot="18631698">
                  <a:off x="3696548" y="1429029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140</a:t>
                  </a:r>
                </a:p>
              </p:txBody>
            </p:sp>
            <p:sp>
              <p:nvSpPr>
                <p:cNvPr id="406" name="TextBox 405">
                  <a:extLst>
                    <a:ext uri="{FF2B5EF4-FFF2-40B4-BE49-F238E27FC236}">
                      <a16:creationId xmlns:a16="http://schemas.microsoft.com/office/drawing/2014/main" id="{9BFA5B8D-B9D8-4C1C-BA2E-93B05C2AD8F1}"/>
                    </a:ext>
                  </a:extLst>
                </p:cNvPr>
                <p:cNvSpPr txBox="1"/>
                <p:nvPr/>
              </p:nvSpPr>
              <p:spPr>
                <a:xfrm rot="16200000">
                  <a:off x="3016590" y="3192234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180</a:t>
                  </a:r>
                </a:p>
              </p:txBody>
            </p:sp>
            <p:sp>
              <p:nvSpPr>
                <p:cNvPr id="407" name="TextBox 406">
                  <a:extLst>
                    <a:ext uri="{FF2B5EF4-FFF2-40B4-BE49-F238E27FC236}">
                      <a16:creationId xmlns:a16="http://schemas.microsoft.com/office/drawing/2014/main" id="{8CAABAD3-75D5-405E-A6D6-BB690FBD645C}"/>
                    </a:ext>
                  </a:extLst>
                </p:cNvPr>
                <p:cNvSpPr txBox="1"/>
                <p:nvPr/>
              </p:nvSpPr>
              <p:spPr>
                <a:xfrm rot="16951322">
                  <a:off x="3098479" y="273028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170</a:t>
                  </a:r>
                </a:p>
              </p:txBody>
            </p:sp>
            <p:sp>
              <p:nvSpPr>
                <p:cNvPr id="408" name="TextBox 407">
                  <a:extLst>
                    <a:ext uri="{FF2B5EF4-FFF2-40B4-BE49-F238E27FC236}">
                      <a16:creationId xmlns:a16="http://schemas.microsoft.com/office/drawing/2014/main" id="{B2B4280A-9AB6-4D4F-82AB-80D9819E797B}"/>
                    </a:ext>
                  </a:extLst>
                </p:cNvPr>
                <p:cNvSpPr txBox="1"/>
                <p:nvPr/>
              </p:nvSpPr>
              <p:spPr>
                <a:xfrm rot="17354837">
                  <a:off x="3239341" y="224975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160</a:t>
                  </a:r>
                </a:p>
              </p:txBody>
            </p:sp>
            <p:sp>
              <p:nvSpPr>
                <p:cNvPr id="409" name="TextBox 408">
                  <a:extLst>
                    <a:ext uri="{FF2B5EF4-FFF2-40B4-BE49-F238E27FC236}">
                      <a16:creationId xmlns:a16="http://schemas.microsoft.com/office/drawing/2014/main" id="{DC7601F2-888F-4231-8319-45FCAA9D4535}"/>
                    </a:ext>
                  </a:extLst>
                </p:cNvPr>
                <p:cNvSpPr txBox="1"/>
                <p:nvPr/>
              </p:nvSpPr>
              <p:spPr>
                <a:xfrm rot="17984313">
                  <a:off x="3437839" y="181045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150</a:t>
                  </a:r>
                </a:p>
              </p:txBody>
            </p: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2323549E-11C4-4818-A012-614C09A437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89735" y="3425006"/>
                  <a:ext cx="315630" cy="3017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1" name="TextBox 410">
                  <a:extLst>
                    <a:ext uri="{FF2B5EF4-FFF2-40B4-BE49-F238E27FC236}">
                      <a16:creationId xmlns:a16="http://schemas.microsoft.com/office/drawing/2014/main" id="{7E357B2E-DB18-4B20-9103-5DDF60B56B52}"/>
                    </a:ext>
                  </a:extLst>
                </p:cNvPr>
                <p:cNvSpPr txBox="1"/>
                <p:nvPr/>
              </p:nvSpPr>
              <p:spPr>
                <a:xfrm rot="2999211">
                  <a:off x="8010121" y="1541154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40</a:t>
                  </a:r>
                </a:p>
              </p:txBody>
            </p:sp>
            <p:sp>
              <p:nvSpPr>
                <p:cNvPr id="412" name="TextBox 411">
                  <a:extLst>
                    <a:ext uri="{FF2B5EF4-FFF2-40B4-BE49-F238E27FC236}">
                      <a16:creationId xmlns:a16="http://schemas.microsoft.com/office/drawing/2014/main" id="{32813941-0277-40BE-AC3A-7C8CC25D66DC}"/>
                    </a:ext>
                  </a:extLst>
                </p:cNvPr>
                <p:cNvSpPr txBox="1"/>
                <p:nvPr/>
              </p:nvSpPr>
              <p:spPr>
                <a:xfrm rot="2590824">
                  <a:off x="7662678" y="120768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50</a:t>
                  </a:r>
                </a:p>
              </p:txBody>
            </p:sp>
            <p:sp>
              <p:nvSpPr>
                <p:cNvPr id="413" name="TextBox 412">
                  <a:extLst>
                    <a:ext uri="{FF2B5EF4-FFF2-40B4-BE49-F238E27FC236}">
                      <a16:creationId xmlns:a16="http://schemas.microsoft.com/office/drawing/2014/main" id="{5036D72B-3383-427D-8D1A-E538D662F523}"/>
                    </a:ext>
                  </a:extLst>
                </p:cNvPr>
                <p:cNvSpPr txBox="1"/>
                <p:nvPr/>
              </p:nvSpPr>
              <p:spPr>
                <a:xfrm rot="2241152">
                  <a:off x="7271643" y="908870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60</a:t>
                  </a:r>
                </a:p>
              </p:txBody>
            </p:sp>
            <p:sp>
              <p:nvSpPr>
                <p:cNvPr id="414" name="TextBox 413">
                  <a:extLst>
                    <a:ext uri="{FF2B5EF4-FFF2-40B4-BE49-F238E27FC236}">
                      <a16:creationId xmlns:a16="http://schemas.microsoft.com/office/drawing/2014/main" id="{79D45583-F08E-4EE7-B06B-9E6F5CA86A4D}"/>
                    </a:ext>
                  </a:extLst>
                </p:cNvPr>
                <p:cNvSpPr txBox="1"/>
                <p:nvPr/>
              </p:nvSpPr>
              <p:spPr>
                <a:xfrm rot="1139763">
                  <a:off x="6867313" y="694349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70</a:t>
                  </a:r>
                </a:p>
              </p:txBody>
            </p:sp>
            <p:sp>
              <p:nvSpPr>
                <p:cNvPr id="415" name="TextBox 414">
                  <a:extLst>
                    <a:ext uri="{FF2B5EF4-FFF2-40B4-BE49-F238E27FC236}">
                      <a16:creationId xmlns:a16="http://schemas.microsoft.com/office/drawing/2014/main" id="{F71122CA-4CDD-4D5D-9729-E054991AF2CB}"/>
                    </a:ext>
                  </a:extLst>
                </p:cNvPr>
                <p:cNvSpPr txBox="1"/>
                <p:nvPr/>
              </p:nvSpPr>
              <p:spPr>
                <a:xfrm rot="426202">
                  <a:off x="6397805" y="545093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80</a:t>
                  </a:r>
                </a:p>
              </p:txBody>
            </p:sp>
            <p:sp>
              <p:nvSpPr>
                <p:cNvPr id="416" name="TextBox 415">
                  <a:extLst>
                    <a:ext uri="{FF2B5EF4-FFF2-40B4-BE49-F238E27FC236}">
                      <a16:creationId xmlns:a16="http://schemas.microsoft.com/office/drawing/2014/main" id="{057939FF-E6C4-401E-A50B-DF2D6E79372A}"/>
                    </a:ext>
                  </a:extLst>
                </p:cNvPr>
                <p:cNvSpPr txBox="1"/>
                <p:nvPr/>
              </p:nvSpPr>
              <p:spPr>
                <a:xfrm rot="5400000">
                  <a:off x="8809170" y="3263372"/>
                  <a:ext cx="2584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0</a:t>
                  </a:r>
                </a:p>
              </p:txBody>
            </p:sp>
            <p:sp>
              <p:nvSpPr>
                <p:cNvPr id="417" name="TextBox 416">
                  <a:extLst>
                    <a:ext uri="{FF2B5EF4-FFF2-40B4-BE49-F238E27FC236}">
                      <a16:creationId xmlns:a16="http://schemas.microsoft.com/office/drawing/2014/main" id="{336D6421-6F95-415C-B6FC-35EA14660A1F}"/>
                    </a:ext>
                  </a:extLst>
                </p:cNvPr>
                <p:cNvSpPr txBox="1"/>
                <p:nvPr/>
              </p:nvSpPr>
              <p:spPr>
                <a:xfrm rot="4675027">
                  <a:off x="8633613" y="2793098"/>
                  <a:ext cx="418175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10</a:t>
                  </a:r>
                </a:p>
              </p:txBody>
            </p:sp>
            <p:sp>
              <p:nvSpPr>
                <p:cNvPr id="418" name="TextBox 417">
                  <a:extLst>
                    <a:ext uri="{FF2B5EF4-FFF2-40B4-BE49-F238E27FC236}">
                      <a16:creationId xmlns:a16="http://schemas.microsoft.com/office/drawing/2014/main" id="{335F7139-D265-44A5-862D-976D2EB7372C}"/>
                    </a:ext>
                  </a:extLst>
                </p:cNvPr>
                <p:cNvSpPr txBox="1"/>
                <p:nvPr/>
              </p:nvSpPr>
              <p:spPr>
                <a:xfrm rot="4230548">
                  <a:off x="8489145" y="2333569"/>
                  <a:ext cx="424656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20</a:t>
                  </a:r>
                </a:p>
              </p:txBody>
            </p:sp>
            <p:sp>
              <p:nvSpPr>
                <p:cNvPr id="419" name="TextBox 418">
                  <a:extLst>
                    <a:ext uri="{FF2B5EF4-FFF2-40B4-BE49-F238E27FC236}">
                      <a16:creationId xmlns:a16="http://schemas.microsoft.com/office/drawing/2014/main" id="{646C1EF4-B7B3-4806-88B4-3B0D61877F75}"/>
                    </a:ext>
                  </a:extLst>
                </p:cNvPr>
                <p:cNvSpPr txBox="1"/>
                <p:nvPr/>
              </p:nvSpPr>
              <p:spPr>
                <a:xfrm rot="3658420">
                  <a:off x="8274231" y="1938198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30</a:t>
                  </a:r>
                </a:p>
              </p:txBody>
            </p: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42CA297B-734C-4A3E-A2AE-BF5ED9194D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014904" y="3410423"/>
                  <a:ext cx="294258" cy="587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1" name="TextBox 420">
                  <a:extLst>
                    <a:ext uri="{FF2B5EF4-FFF2-40B4-BE49-F238E27FC236}">
                      <a16:creationId xmlns:a16="http://schemas.microsoft.com/office/drawing/2014/main" id="{DC6C1D95-810F-4748-8247-A2CCE9335C53}"/>
                    </a:ext>
                  </a:extLst>
                </p:cNvPr>
                <p:cNvSpPr txBox="1"/>
                <p:nvPr/>
              </p:nvSpPr>
              <p:spPr>
                <a:xfrm rot="5400000">
                  <a:off x="8491950" y="3248767"/>
                  <a:ext cx="5013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180</a:t>
                  </a:r>
                </a:p>
              </p:txBody>
            </p:sp>
            <p:sp>
              <p:nvSpPr>
                <p:cNvPr id="422" name="TextBox 421">
                  <a:extLst>
                    <a:ext uri="{FF2B5EF4-FFF2-40B4-BE49-F238E27FC236}">
                      <a16:creationId xmlns:a16="http://schemas.microsoft.com/office/drawing/2014/main" id="{E1DCF688-2DBB-4692-811D-15A43A427B09}"/>
                    </a:ext>
                  </a:extLst>
                </p:cNvPr>
                <p:cNvSpPr txBox="1"/>
                <p:nvPr/>
              </p:nvSpPr>
              <p:spPr>
                <a:xfrm rot="1139700">
                  <a:off x="6759741" y="820153"/>
                  <a:ext cx="52164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120</a:t>
                  </a:r>
                </a:p>
              </p:txBody>
            </p:sp>
            <p:sp>
              <p:nvSpPr>
                <p:cNvPr id="423" name="TextBox 422">
                  <a:extLst>
                    <a:ext uri="{FF2B5EF4-FFF2-40B4-BE49-F238E27FC236}">
                      <a16:creationId xmlns:a16="http://schemas.microsoft.com/office/drawing/2014/main" id="{BDBDC310-52D6-4AF9-BB73-3858EEFD9ACE}"/>
                    </a:ext>
                  </a:extLst>
                </p:cNvPr>
                <p:cNvSpPr txBox="1"/>
                <p:nvPr/>
              </p:nvSpPr>
              <p:spPr>
                <a:xfrm rot="568380">
                  <a:off x="6336978" y="722705"/>
                  <a:ext cx="620011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110</a:t>
                  </a:r>
                </a:p>
              </p:txBody>
            </p:sp>
            <p:sp>
              <p:nvSpPr>
                <p:cNvPr id="424" name="TextBox 423">
                  <a:extLst>
                    <a:ext uri="{FF2B5EF4-FFF2-40B4-BE49-F238E27FC236}">
                      <a16:creationId xmlns:a16="http://schemas.microsoft.com/office/drawing/2014/main" id="{E2CD52F2-B9F7-422C-B404-1C61E356D4AC}"/>
                    </a:ext>
                  </a:extLst>
                </p:cNvPr>
                <p:cNvSpPr txBox="1"/>
                <p:nvPr/>
              </p:nvSpPr>
              <p:spPr>
                <a:xfrm rot="21024054">
                  <a:off x="5462070" y="703341"/>
                  <a:ext cx="3921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80</a:t>
                  </a:r>
                </a:p>
              </p:txBody>
            </p:sp>
            <p:sp>
              <p:nvSpPr>
                <p:cNvPr id="425" name="TextBox 424">
                  <a:extLst>
                    <a:ext uri="{FF2B5EF4-FFF2-40B4-BE49-F238E27FC236}">
                      <a16:creationId xmlns:a16="http://schemas.microsoft.com/office/drawing/2014/main" id="{CB814387-55BD-4102-BBAE-961188867F28}"/>
                    </a:ext>
                  </a:extLst>
                </p:cNvPr>
                <p:cNvSpPr txBox="1"/>
                <p:nvPr/>
              </p:nvSpPr>
              <p:spPr>
                <a:xfrm rot="20071234">
                  <a:off x="5016352" y="815014"/>
                  <a:ext cx="3902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70</a:t>
                  </a:r>
                </a:p>
              </p:txBody>
            </p:sp>
            <p:sp>
              <p:nvSpPr>
                <p:cNvPr id="426" name="TextBox 425">
                  <a:extLst>
                    <a:ext uri="{FF2B5EF4-FFF2-40B4-BE49-F238E27FC236}">
                      <a16:creationId xmlns:a16="http://schemas.microsoft.com/office/drawing/2014/main" id="{823AE9E9-7D36-4F8D-8D37-287FD4965BD4}"/>
                    </a:ext>
                  </a:extLst>
                </p:cNvPr>
                <p:cNvSpPr txBox="1"/>
                <p:nvPr/>
              </p:nvSpPr>
              <p:spPr>
                <a:xfrm rot="19851981">
                  <a:off x="4604403" y="1001543"/>
                  <a:ext cx="4195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60</a:t>
                  </a:r>
                </a:p>
              </p:txBody>
            </p:sp>
            <p:sp>
              <p:nvSpPr>
                <p:cNvPr id="427" name="TextBox 426">
                  <a:extLst>
                    <a:ext uri="{FF2B5EF4-FFF2-40B4-BE49-F238E27FC236}">
                      <a16:creationId xmlns:a16="http://schemas.microsoft.com/office/drawing/2014/main" id="{4D01711B-279C-40A0-B521-4E3DC5D6C880}"/>
                    </a:ext>
                  </a:extLst>
                </p:cNvPr>
                <p:cNvSpPr txBox="1"/>
                <p:nvPr/>
              </p:nvSpPr>
              <p:spPr>
                <a:xfrm rot="19352904">
                  <a:off x="4231788" y="1228393"/>
                  <a:ext cx="45765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50</a:t>
                  </a:r>
                </a:p>
              </p:txBody>
            </p:sp>
            <p:sp>
              <p:nvSpPr>
                <p:cNvPr id="428" name="TextBox 427">
                  <a:extLst>
                    <a:ext uri="{FF2B5EF4-FFF2-40B4-BE49-F238E27FC236}">
                      <a16:creationId xmlns:a16="http://schemas.microsoft.com/office/drawing/2014/main" id="{8935E398-7A41-4FE4-93FC-24456876FC0B}"/>
                    </a:ext>
                  </a:extLst>
                </p:cNvPr>
                <p:cNvSpPr txBox="1"/>
                <p:nvPr/>
              </p:nvSpPr>
              <p:spPr>
                <a:xfrm rot="18514926">
                  <a:off x="3911515" y="1610370"/>
                  <a:ext cx="3902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40</a:t>
                  </a:r>
                </a:p>
              </p:txBody>
            </p:sp>
            <p:sp>
              <p:nvSpPr>
                <p:cNvPr id="429" name="TextBox 428">
                  <a:extLst>
                    <a:ext uri="{FF2B5EF4-FFF2-40B4-BE49-F238E27FC236}">
                      <a16:creationId xmlns:a16="http://schemas.microsoft.com/office/drawing/2014/main" id="{333FC9A5-5F64-48DE-B64D-D469A7C7E9B1}"/>
                    </a:ext>
                  </a:extLst>
                </p:cNvPr>
                <p:cNvSpPr txBox="1"/>
                <p:nvPr/>
              </p:nvSpPr>
              <p:spPr>
                <a:xfrm rot="18085739">
                  <a:off x="3649604" y="1951340"/>
                  <a:ext cx="4147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30</a:t>
                  </a:r>
                </a:p>
              </p:txBody>
            </p:sp>
            <p:sp>
              <p:nvSpPr>
                <p:cNvPr id="430" name="TextBox 429">
                  <a:extLst>
                    <a:ext uri="{FF2B5EF4-FFF2-40B4-BE49-F238E27FC236}">
                      <a16:creationId xmlns:a16="http://schemas.microsoft.com/office/drawing/2014/main" id="{3EC86216-EFE9-4950-A2AB-32A3AB229D96}"/>
                    </a:ext>
                  </a:extLst>
                </p:cNvPr>
                <p:cNvSpPr txBox="1"/>
                <p:nvPr/>
              </p:nvSpPr>
              <p:spPr>
                <a:xfrm rot="17410384">
                  <a:off x="3469342" y="2350235"/>
                  <a:ext cx="3868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20</a:t>
                  </a:r>
                </a:p>
              </p:txBody>
            </p:sp>
            <p:sp>
              <p:nvSpPr>
                <p:cNvPr id="431" name="TextBox 430">
                  <a:extLst>
                    <a:ext uri="{FF2B5EF4-FFF2-40B4-BE49-F238E27FC236}">
                      <a16:creationId xmlns:a16="http://schemas.microsoft.com/office/drawing/2014/main" id="{BBDFAB06-EC9A-40CC-9E37-0F98C95FF8F3}"/>
                    </a:ext>
                  </a:extLst>
                </p:cNvPr>
                <p:cNvSpPr txBox="1"/>
                <p:nvPr/>
              </p:nvSpPr>
              <p:spPr>
                <a:xfrm rot="5242639">
                  <a:off x="3350174" y="3282798"/>
                  <a:ext cx="2613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0</a:t>
                  </a:r>
                </a:p>
              </p:txBody>
            </p:sp>
            <p:sp>
              <p:nvSpPr>
                <p:cNvPr id="432" name="TextBox 431">
                  <a:extLst>
                    <a:ext uri="{FF2B5EF4-FFF2-40B4-BE49-F238E27FC236}">
                      <a16:creationId xmlns:a16="http://schemas.microsoft.com/office/drawing/2014/main" id="{4F2AF211-E4B2-481B-AD39-F363489DABF4}"/>
                    </a:ext>
                  </a:extLst>
                </p:cNvPr>
                <p:cNvSpPr txBox="1"/>
                <p:nvPr/>
              </p:nvSpPr>
              <p:spPr>
                <a:xfrm rot="4425962">
                  <a:off x="8294374" y="2407036"/>
                  <a:ext cx="55570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170</a:t>
                  </a:r>
                </a:p>
              </p:txBody>
            </p:sp>
            <p:sp>
              <p:nvSpPr>
                <p:cNvPr id="433" name="TextBox 432">
                  <a:extLst>
                    <a:ext uri="{FF2B5EF4-FFF2-40B4-BE49-F238E27FC236}">
                      <a16:creationId xmlns:a16="http://schemas.microsoft.com/office/drawing/2014/main" id="{1F7204F0-2671-4EB0-8AB3-4D4F60A98D73}"/>
                    </a:ext>
                  </a:extLst>
                </p:cNvPr>
                <p:cNvSpPr txBox="1"/>
                <p:nvPr/>
              </p:nvSpPr>
              <p:spPr>
                <a:xfrm rot="3833554">
                  <a:off x="8121493" y="1969434"/>
                  <a:ext cx="494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160</a:t>
                  </a:r>
                </a:p>
              </p:txBody>
            </p:sp>
            <p:sp>
              <p:nvSpPr>
                <p:cNvPr id="434" name="TextBox 433">
                  <a:extLst>
                    <a:ext uri="{FF2B5EF4-FFF2-40B4-BE49-F238E27FC236}">
                      <a16:creationId xmlns:a16="http://schemas.microsoft.com/office/drawing/2014/main" id="{D305C8B7-5562-4DC3-B85B-116D2A4411E2}"/>
                    </a:ext>
                  </a:extLst>
                </p:cNvPr>
                <p:cNvSpPr txBox="1"/>
                <p:nvPr/>
              </p:nvSpPr>
              <p:spPr>
                <a:xfrm rot="3069429">
                  <a:off x="7856602" y="1594617"/>
                  <a:ext cx="4957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150</a:t>
                  </a:r>
                </a:p>
              </p:txBody>
            </p:sp>
            <p:sp>
              <p:nvSpPr>
                <p:cNvPr id="435" name="TextBox 434">
                  <a:extLst>
                    <a:ext uri="{FF2B5EF4-FFF2-40B4-BE49-F238E27FC236}">
                      <a16:creationId xmlns:a16="http://schemas.microsoft.com/office/drawing/2014/main" id="{B3514C47-DBE4-4F84-BE23-BF843DA402DE}"/>
                    </a:ext>
                  </a:extLst>
                </p:cNvPr>
                <p:cNvSpPr txBox="1"/>
                <p:nvPr/>
              </p:nvSpPr>
              <p:spPr>
                <a:xfrm rot="2780241">
                  <a:off x="7534413" y="1272481"/>
                  <a:ext cx="4957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140</a:t>
                  </a:r>
                </a:p>
              </p:txBody>
            </p:sp>
            <p:sp>
              <p:nvSpPr>
                <p:cNvPr id="436" name="TextBox 435">
                  <a:extLst>
                    <a:ext uri="{FF2B5EF4-FFF2-40B4-BE49-F238E27FC236}">
                      <a16:creationId xmlns:a16="http://schemas.microsoft.com/office/drawing/2014/main" id="{E06EE728-4590-4755-AFD9-02674DDD9AB3}"/>
                    </a:ext>
                  </a:extLst>
                </p:cNvPr>
                <p:cNvSpPr txBox="1"/>
                <p:nvPr/>
              </p:nvSpPr>
              <p:spPr>
                <a:xfrm rot="1694051">
                  <a:off x="7152872" y="990668"/>
                  <a:ext cx="4957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130</a:t>
                  </a:r>
                </a:p>
              </p:txBody>
            </p:sp>
            <p:sp>
              <p:nvSpPr>
                <p:cNvPr id="437" name="TextBox 436">
                  <a:extLst>
                    <a:ext uri="{FF2B5EF4-FFF2-40B4-BE49-F238E27FC236}">
                      <a16:creationId xmlns:a16="http://schemas.microsoft.com/office/drawing/2014/main" id="{7E9A326A-6CB2-47E9-B4E4-298FBD125686}"/>
                    </a:ext>
                  </a:extLst>
                </p:cNvPr>
                <p:cNvSpPr txBox="1"/>
                <p:nvPr/>
              </p:nvSpPr>
              <p:spPr>
                <a:xfrm rot="16860253">
                  <a:off x="3322941" y="2807198"/>
                  <a:ext cx="399874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10</a:t>
                  </a:r>
                </a:p>
              </p:txBody>
            </p:sp>
          </p:grp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FCFEFD41-C859-47A6-9E1A-7CD14B2E9503}"/>
                  </a:ext>
                </a:extLst>
              </p:cNvPr>
              <p:cNvSpPr txBox="1"/>
              <p:nvPr/>
            </p:nvSpPr>
            <p:spPr>
              <a:xfrm rot="535276">
                <a:off x="3130138" y="3839217"/>
                <a:ext cx="1110495" cy="424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FF9999"/>
                    </a:solidFill>
                    <a:latin typeface="Algerian" panose="04020705040A02060702" pitchFamily="82" charset="0"/>
                    <a:ea typeface="Verdana" panose="020B0604030504040204" pitchFamily="34" charset="0"/>
                  </a:rPr>
                  <a:t>Barun</a:t>
                </a:r>
                <a:endParaRPr lang="en-US" sz="2000" dirty="0">
                  <a:solidFill>
                    <a:srgbClr val="FF9999"/>
                  </a:solidFill>
                  <a:latin typeface="Algerian" panose="04020705040A02060702" pitchFamily="82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341" name="Picture 340">
              <a:extLst>
                <a:ext uri="{FF2B5EF4-FFF2-40B4-BE49-F238E27FC236}">
                  <a16:creationId xmlns:a16="http://schemas.microsoft.com/office/drawing/2014/main" id="{5EB3EBF5-449F-41F4-AB0A-EE733F142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182" y="3057601"/>
              <a:ext cx="389350" cy="389687"/>
            </a:xfrm>
            <a:prstGeom prst="rect">
              <a:avLst/>
            </a:prstGeom>
          </p:spPr>
        </p:pic>
      </p:grpSp>
      <p:sp>
        <p:nvSpPr>
          <p:cNvPr id="576" name="TextBox 575">
            <a:extLst>
              <a:ext uri="{FF2B5EF4-FFF2-40B4-BE49-F238E27FC236}">
                <a16:creationId xmlns:a16="http://schemas.microsoft.com/office/drawing/2014/main" id="{28B7F851-5177-4079-B87D-B929AA4D2B45}"/>
              </a:ext>
            </a:extLst>
          </p:cNvPr>
          <p:cNvSpPr txBox="1"/>
          <p:nvPr/>
        </p:nvSpPr>
        <p:spPr>
          <a:xfrm>
            <a:off x="458720" y="2834640"/>
            <a:ext cx="119888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rgbClr val="7030A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*</a:t>
            </a:r>
            <a:r>
              <a:rPr lang="bn-IN" sz="11500" b="1" dirty="0">
                <a:solidFill>
                  <a:srgbClr val="7030A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সকলকে</a:t>
            </a:r>
            <a:r>
              <a:rPr lang="bn-BD" sz="11500" b="1" dirty="0">
                <a:solidFill>
                  <a:srgbClr val="7030A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 শুভেচ্</a:t>
            </a:r>
            <a:r>
              <a:rPr lang="bn-IN" sz="11500" b="1" dirty="0">
                <a:solidFill>
                  <a:srgbClr val="7030A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ছা</a:t>
            </a:r>
            <a:r>
              <a:rPr lang="bn-BD" sz="11500" b="1" dirty="0">
                <a:solidFill>
                  <a:srgbClr val="7030A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*</a:t>
            </a:r>
            <a:endParaRPr lang="en-US" sz="11500" b="1" dirty="0">
              <a:solidFill>
                <a:srgbClr val="7030A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70AE9-EA85-40C4-9E0D-BD53F6559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82" y="444660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59BAD77-9703-41C1-9652-5E452A571292}"/>
              </a:ext>
            </a:extLst>
          </p:cNvPr>
          <p:cNvSpPr txBox="1"/>
          <p:nvPr/>
        </p:nvSpPr>
        <p:spPr>
          <a:xfrm>
            <a:off x="2438400" y="1386597"/>
            <a:ext cx="9489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চতুর্ভুজের চারটি কোনের পরিমান কত ডিগ্রি?      </a:t>
            </a:r>
          </a:p>
          <a:p>
            <a:pPr>
              <a:tabLst>
                <a:tab pos="457200" algn="l"/>
              </a:tabLst>
            </a:pP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(সঠিক উত্তরটি জানতে ক্লিক করুণ।)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C02C0F-FD80-46B0-A6BA-D7BBAD480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90" y="1402282"/>
            <a:ext cx="1183210" cy="59923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05E2BF4-4650-4DD4-9584-91EE0AC294DC}"/>
              </a:ext>
            </a:extLst>
          </p:cNvPr>
          <p:cNvSpPr txBox="1"/>
          <p:nvPr/>
        </p:nvSpPr>
        <p:spPr>
          <a:xfrm>
            <a:off x="2570480" y="3020113"/>
            <a:ext cx="337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২৪০ ডিগ্রি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559FB4-6233-42EC-B1A0-2C68CF94E355}"/>
              </a:ext>
            </a:extLst>
          </p:cNvPr>
          <p:cNvSpPr txBox="1"/>
          <p:nvPr/>
        </p:nvSpPr>
        <p:spPr>
          <a:xfrm>
            <a:off x="2570480" y="3865049"/>
            <a:ext cx="300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৩৫০ ডিগ্রি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3CFDB4-1E99-4B14-910C-35AE8CFFD46B}"/>
              </a:ext>
            </a:extLst>
          </p:cNvPr>
          <p:cNvSpPr txBox="1"/>
          <p:nvPr/>
        </p:nvSpPr>
        <p:spPr>
          <a:xfrm>
            <a:off x="2560320" y="4682405"/>
            <a:ext cx="291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৩৬০ ডিগ্রি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2F02F4-F823-444A-9342-4B915E114D47}"/>
              </a:ext>
            </a:extLst>
          </p:cNvPr>
          <p:cNvSpPr txBox="1"/>
          <p:nvPr/>
        </p:nvSpPr>
        <p:spPr>
          <a:xfrm>
            <a:off x="2560320" y="5535534"/>
            <a:ext cx="319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৪২০ ডিগ্রি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FDBE2D-6B07-4C49-9EF9-6E1A3F79B6E0}"/>
              </a:ext>
            </a:extLst>
          </p:cNvPr>
          <p:cNvSpPr txBox="1"/>
          <p:nvPr/>
        </p:nvSpPr>
        <p:spPr>
          <a:xfrm>
            <a:off x="6235818" y="3063031"/>
            <a:ext cx="284202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877AA3-8FFB-4040-A3F8-AB84203B7C2E}"/>
              </a:ext>
            </a:extLst>
          </p:cNvPr>
          <p:cNvSpPr txBox="1"/>
          <p:nvPr/>
        </p:nvSpPr>
        <p:spPr>
          <a:xfrm>
            <a:off x="6228150" y="3904651"/>
            <a:ext cx="285343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C02C65-072D-4BB8-94B8-43C35416C078}"/>
              </a:ext>
            </a:extLst>
          </p:cNvPr>
          <p:cNvSpPr txBox="1"/>
          <p:nvPr/>
        </p:nvSpPr>
        <p:spPr>
          <a:xfrm>
            <a:off x="6235821" y="4721178"/>
            <a:ext cx="285737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093103-CD4F-443D-8823-824AF4BB90C6}"/>
              </a:ext>
            </a:extLst>
          </p:cNvPr>
          <p:cNvSpPr txBox="1"/>
          <p:nvPr/>
        </p:nvSpPr>
        <p:spPr>
          <a:xfrm>
            <a:off x="6226383" y="5599606"/>
            <a:ext cx="283506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986990-2AAB-4E81-9E97-B9734A20F601}"/>
              </a:ext>
            </a:extLst>
          </p:cNvPr>
          <p:cNvGrpSpPr/>
          <p:nvPr/>
        </p:nvGrpSpPr>
        <p:grpSpPr>
          <a:xfrm>
            <a:off x="3838190" y="389604"/>
            <a:ext cx="3989418" cy="769441"/>
            <a:chOff x="3838190" y="389604"/>
            <a:chExt cx="3989418" cy="769441"/>
          </a:xfrm>
        </p:grpSpPr>
        <p:sp>
          <p:nvSpPr>
            <p:cNvPr id="34" name="Rectangle: Diagonal Corners Snipped 33">
              <a:extLst>
                <a:ext uri="{FF2B5EF4-FFF2-40B4-BE49-F238E27FC236}">
                  <a16:creationId xmlns:a16="http://schemas.microsoft.com/office/drawing/2014/main" id="{28A0CE4E-F3A8-4AD4-932B-A28B9F95251D}"/>
                </a:ext>
              </a:extLst>
            </p:cNvPr>
            <p:cNvSpPr/>
            <p:nvPr/>
          </p:nvSpPr>
          <p:spPr>
            <a:xfrm>
              <a:off x="4320204" y="497840"/>
              <a:ext cx="3020731" cy="558800"/>
            </a:xfrm>
            <a:prstGeom prst="snip2DiagRect">
              <a:avLst/>
            </a:pr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D9B761-C6C5-4DC9-96B5-E2430AA6D627}"/>
                </a:ext>
              </a:extLst>
            </p:cNvPr>
            <p:cNvSpPr txBox="1"/>
            <p:nvPr/>
          </p:nvSpPr>
          <p:spPr>
            <a:xfrm>
              <a:off x="4942113" y="389604"/>
              <a:ext cx="2013859" cy="769441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73C7AFD2-AB44-4EB1-AC44-6601F7258BE5}"/>
                </a:ext>
              </a:extLst>
            </p:cNvPr>
            <p:cNvSpPr/>
            <p:nvPr/>
          </p:nvSpPr>
          <p:spPr>
            <a:xfrm rot="19073898">
              <a:off x="3838190" y="545953"/>
              <a:ext cx="382618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Frame 36">
              <a:extLst>
                <a:ext uri="{FF2B5EF4-FFF2-40B4-BE49-F238E27FC236}">
                  <a16:creationId xmlns:a16="http://schemas.microsoft.com/office/drawing/2014/main" id="{0103212B-0480-423C-8DBD-332D532C7970}"/>
                </a:ext>
              </a:extLst>
            </p:cNvPr>
            <p:cNvSpPr/>
            <p:nvPr/>
          </p:nvSpPr>
          <p:spPr>
            <a:xfrm rot="19073898">
              <a:off x="7444990" y="586593"/>
              <a:ext cx="382618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7414087-17CD-4CCE-BF98-47780DCC0F63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995FA8-055C-41C0-9D15-A7BDAF409B5E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D81B4A-886D-4E5C-9A6E-59F3D4A7174C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5C7E6F-0BB5-4EDA-88F4-9754A9A52AB4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4773BD-BC9F-4147-943B-8286DDCA106C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560030-280B-44BC-9811-68960353698E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712EB3-BAFF-40F8-A5C9-B711C5B14F3E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46ECEF-F09B-4503-9A49-7F427C0673EE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FF7EE1-F67F-4FE5-9E18-F26672A38616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506C87-4424-48FF-B14E-BFF94EC64847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DA96C9-AFBC-4462-899C-089F90C88402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55AC35-D76C-4599-BF7F-7FFE16F2BF74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DF1F1A-9FE6-4AB2-8F1E-80A0A0201253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6C105C-FBE4-42A5-9486-308573A49010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BA8D5A-E833-4B95-A5B9-8DE5FB728E55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A68B112-41AD-4592-A172-374854DC425A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7D1DFB-A4E2-43C2-AFCA-255487D7DD81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5F2856-5A6E-445D-B95E-B60FFF4C47ED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CB11E67-F9F8-4EF2-A34B-5DBC6A9AE6A2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5DD8B0-3A10-473D-88A9-3D01381DB19B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9532090-90EA-46E4-8E43-82678BBEAA08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54B831-C82B-4BC4-80A3-617250C89542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BFFCB4-5E0C-4B87-9ABA-774C2150BDF7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F38A01A-9553-451C-AE93-041A256B6B1A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94BAABB-1A85-4970-9D8E-E2AB9F5028A3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1EE4DD-FCF9-4DFD-9236-6380E4BC4816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BEB24A-536C-4928-A63D-59E473A684F9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A15A4C-4014-44C3-AD80-18F865BCD7BD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0048FFE-8BF3-4DEF-9D92-EB22158D58FB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AD10A7-0F5B-4EDB-A711-9C6648B1CD4E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1DD33E-104B-4290-B2B2-63C8CDC9A5D7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B60B2D0-517A-463C-BD66-847E3B5AFDEB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B35129E-A842-49A7-811C-62764CF753DE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396CC31-9779-4280-B6A1-262B7F9E8D36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EA0D33F-51AE-4CCA-A6D5-3383708BEDDF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FE5DED-00C6-481E-8CF3-E4966B8B4526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9AD650D-7CF0-44D7-A59B-7B8AE5C3315F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EC55363-A7ED-4E03-8BC1-A74704883C28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FBB2B41-E25A-44AC-9809-2B59AD2ED227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A289261-D9F4-4AC2-AC81-C4F4314EE248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9BB12C0-A864-4C84-9072-AB6137AE4EA3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6A346C-98A3-4B39-ADFE-685A4B25703B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6A8F852-1D5B-4E71-A12D-D89A7C0C2178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714EF52-FFD8-489D-A6FA-857F6CBECAED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2D2D142-6E33-4417-A4A2-6EF9711A6FA0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2C946EF-3E5D-4197-9F97-36C692EEFE64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3A52C3A-79C5-4B16-AD18-8C3B6AAAC71D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34D961F-996F-47A0-9E12-B3541603D9B7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6AA84A-B473-45D8-8A30-E6658B3D49EE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9935ADA-A9E6-4713-8FA5-4928E65C456A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DD094E4-EE1B-4225-89C9-C514FAB06F93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3C256F2-D8BA-457A-B296-B4371B7A125D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5BDD298-8B98-477A-9883-59BE295B1EA7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E2E21EA-8CFF-4EC3-A038-3A3F78D38DB7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9E268F0-967C-4917-96F8-082640707192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269354-EA29-40CD-8843-B9AC0F9FA8BA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7630BB1-3391-4345-A6D6-03933020743F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F7DF054-BF01-4F15-9E3D-07A20B6C4924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83E960F-360F-475D-AA27-174D406B9ADF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877486C-90D4-41CC-85F9-E6A9E8F59A40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F391A96-9B6C-4693-BB54-D64BC613792E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42097E3-77B5-4895-9DCC-C22B692F2286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36871E7-D151-4976-AA5C-DD89A7A1871C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E815AF-411A-45B2-9FD4-1C4728C7F54C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11AB502-139D-4D77-898C-9B32F0089013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6B16B1B-60F8-47E0-A5C3-AA7262727329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89917D2-FDA2-47A9-8935-AED678FB70A1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D344398-C5B9-4DD9-8D19-21B5E0C90C11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CB64AAE-41DA-4E33-B9DE-7BA25D9D1672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2905A73-E274-401C-8669-95620621136F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D48BB92-AEA2-4DE0-A4D5-5FB6AABE5677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CBC98C3-E847-4441-9B69-1BF87F603332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5240259-AFD5-4010-8A40-0E62D97D3CF3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80D3F2A-A471-4066-9398-52019F09A8C1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12B3DC-3791-4783-9791-AAF821B7E0DF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12E7E3A-5B80-4876-8578-59984ECD215B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CD58163-D634-4262-B3B0-61C03B1A91DE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3D36399-FC75-4218-B5FD-FE62B696EDDD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242004F-F0F6-4A68-B3DA-67E77AA73DE1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8A97935-B3FF-456A-A0AC-0B7F798C8BBE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E1DE210-8CAA-4D9A-8674-5C23667ACEA6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4B13A98-5E0A-466A-9C3B-13030288E6FD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140EEBC-B369-47D6-A05A-189A8D47DF8E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0556635-F4F7-4066-8D88-19327218B39F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1F93178-884B-446F-92B0-61C62705F216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5A315CD-047F-418D-A350-8DC64A9D2D74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F4508D0E-A8E6-435E-BEE1-07D5647028BB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15B88E9-3D7E-47F3-9483-DCD5C050F353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E4824BC-843C-4557-BEC5-D35A1D2A52C3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34EF01A-6799-4B39-AC74-9C3853F58A79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1F1981F-3A46-46EF-93CC-593A4B7B9A3F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280E5BA-FD05-4061-B07E-729E779F5E16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BB4B19C-9A49-498D-AF87-A4CF62EA7F2F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FE7603C-A9D8-4CF2-A948-3AC4336DFBBE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CB75DEE-D5CF-436D-8969-00CDE7B70E2A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B6C0C12-7B96-48B2-84A2-344DB49DD2DE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BBE8806-C733-4B83-A1B7-F69CCA851B26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973713F-0461-4D44-8FD4-5D9829E76FBB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AD5D9F5-28E3-4056-BDA4-37768F02096C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10B4680-7D65-4987-B29C-95F7F88D58F5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2C348D3E-6840-43FA-AB65-B29EFD4AD338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FAC513C-898F-42E1-A109-FDE484773C87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9E3C358-3B4D-46B0-A937-F5102704946F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51EA7E4-DDA1-455A-AD3C-D813260DDB19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4AA8E11-C188-440D-919B-3D3C6B8C5DDB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08488C1-818E-4AD2-BE5D-F9325ACE0D01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79504C5-C3BF-40AD-B7B0-5E9B2059EF0C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AA4D5C1-7746-42E9-A8DF-75CA824528D9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44E5749-5D59-43AF-8B4D-8A7B4174DC0B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5CD1557-1DC6-4463-9A76-D74F48BE3777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54ABD84-1911-456C-B909-AA80E75C7581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215F65F-390C-4B61-9EF3-85C2C7EC52D6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10E3A32-8C4B-4EC7-BD28-0A7911259ED0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0D13C14-1494-4168-8797-4D746B0D5160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1F72124-4970-4E41-8B3D-DE675E2E21C2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1B960E2-A682-4991-9247-06A1F207D5B4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A4C6A16-B623-49D1-9445-5B57323A0174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F543897-4852-4707-B342-4005A5DD4412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2EF8CEB-CE85-4CC1-9005-1AE4E89FF651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6196F5D-2A44-49AA-A730-30B2840126E9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B7424CF-7EF3-4A35-B19F-0D5F92442236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1E77B6A-05D5-485C-9B71-AF3F29C0F4AE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578D9A8-9C33-4D61-9A7E-B8A795C247A4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F85A541-26DF-4D9B-A9E7-B03F9383D9CE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2CF7D40-548D-44A4-B19B-3F28F82552DB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6DC5E7D-8846-4540-8B3A-2763956B1DC4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143C05E-7E54-4A30-903F-B06F119FF99E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0BACA98-3D1E-4352-A9A1-EAB4317F0B00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130CD64-7CE1-4826-A2B6-DF6AD5886871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2475B3F-903B-4AF4-8461-2A6A294BB677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FDAD07E-1565-4D81-B896-CD19DA394DB8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11B50D7-D74A-4216-98DA-3DFFEB002C5F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770FC18-1CDD-456F-9FBD-3F1EB3B2B94C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E86A2FC9-294F-4583-A1DE-2211B0CA8690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E7AC4F8E-A3FB-42F8-9D86-B92885D5C7DF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4E08A52-E0B6-4A31-A2D6-CCFA7FC2A968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50C6032-E3DE-4302-BC2E-C15499421F7A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D601BE4-5BA5-4589-9507-4021BF3A794B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2DB1E02-491B-4889-A204-F144BB470AA2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E52EF0C-C876-4D51-BF7D-FFD9F7E111D3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87D1B92-62EA-4473-9F1B-70D963A62455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6953632-AF48-4A2E-BEEE-0CF6D84A9BA0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59BAD77-9703-41C1-9652-5E452A571292}"/>
              </a:ext>
            </a:extLst>
          </p:cNvPr>
          <p:cNvSpPr txBox="1"/>
          <p:nvPr/>
        </p:nvSpPr>
        <p:spPr>
          <a:xfrm>
            <a:off x="2512423" y="1440297"/>
            <a:ext cx="9489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বর্গের প্রত্যেকটি কোনের পরিমান কত ডিগ্রি?      </a:t>
            </a:r>
          </a:p>
          <a:p>
            <a:pPr>
              <a:tabLst>
                <a:tab pos="457200" algn="l"/>
              </a:tabLst>
            </a:pP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(সঠিক উত্তরটি জানতে ক্লিক করুণ।)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C02C0F-FD80-46B0-A6BA-D7BBAD480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90" y="1402282"/>
            <a:ext cx="1183210" cy="59923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05E2BF4-4650-4DD4-9584-91EE0AC294DC}"/>
              </a:ext>
            </a:extLst>
          </p:cNvPr>
          <p:cNvSpPr txBox="1"/>
          <p:nvPr/>
        </p:nvSpPr>
        <p:spPr>
          <a:xfrm>
            <a:off x="2570480" y="3020113"/>
            <a:ext cx="337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৯০ ডিগ্রি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559FB4-6233-42EC-B1A0-2C68CF94E355}"/>
              </a:ext>
            </a:extLst>
          </p:cNvPr>
          <p:cNvSpPr txBox="1"/>
          <p:nvPr/>
        </p:nvSpPr>
        <p:spPr>
          <a:xfrm>
            <a:off x="2570480" y="3865049"/>
            <a:ext cx="300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১০০ ডিগ্রি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3CFDB4-1E99-4B14-910C-35AE8CFFD46B}"/>
              </a:ext>
            </a:extLst>
          </p:cNvPr>
          <p:cNvSpPr txBox="1"/>
          <p:nvPr/>
        </p:nvSpPr>
        <p:spPr>
          <a:xfrm>
            <a:off x="2560320" y="4682405"/>
            <a:ext cx="291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৬০ ডিগ্রি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2F02F4-F823-444A-9342-4B915E114D47}"/>
              </a:ext>
            </a:extLst>
          </p:cNvPr>
          <p:cNvSpPr txBox="1"/>
          <p:nvPr/>
        </p:nvSpPr>
        <p:spPr>
          <a:xfrm>
            <a:off x="2560320" y="5535534"/>
            <a:ext cx="319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৮০ ডিগ্রি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FDBE2D-6B07-4C49-9EF9-6E1A3F79B6E0}"/>
              </a:ext>
            </a:extLst>
          </p:cNvPr>
          <p:cNvSpPr txBox="1"/>
          <p:nvPr/>
        </p:nvSpPr>
        <p:spPr>
          <a:xfrm>
            <a:off x="6221304" y="4746689"/>
            <a:ext cx="284202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877AA3-8FFB-4040-A3F8-AB84203B7C2E}"/>
              </a:ext>
            </a:extLst>
          </p:cNvPr>
          <p:cNvSpPr txBox="1"/>
          <p:nvPr/>
        </p:nvSpPr>
        <p:spPr>
          <a:xfrm>
            <a:off x="6228150" y="3904651"/>
            <a:ext cx="285343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C02C65-072D-4BB8-94B8-43C35416C078}"/>
              </a:ext>
            </a:extLst>
          </p:cNvPr>
          <p:cNvSpPr txBox="1"/>
          <p:nvPr/>
        </p:nvSpPr>
        <p:spPr>
          <a:xfrm>
            <a:off x="6206794" y="3124607"/>
            <a:ext cx="285737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093103-CD4F-443D-8823-824AF4BB90C6}"/>
              </a:ext>
            </a:extLst>
          </p:cNvPr>
          <p:cNvSpPr txBox="1"/>
          <p:nvPr/>
        </p:nvSpPr>
        <p:spPr>
          <a:xfrm>
            <a:off x="6226383" y="5599606"/>
            <a:ext cx="283506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986990-2AAB-4E81-9E97-B9734A20F601}"/>
              </a:ext>
            </a:extLst>
          </p:cNvPr>
          <p:cNvGrpSpPr/>
          <p:nvPr/>
        </p:nvGrpSpPr>
        <p:grpSpPr>
          <a:xfrm>
            <a:off x="3838190" y="389604"/>
            <a:ext cx="3989418" cy="769441"/>
            <a:chOff x="3838190" y="389604"/>
            <a:chExt cx="3989418" cy="769441"/>
          </a:xfrm>
        </p:grpSpPr>
        <p:sp>
          <p:nvSpPr>
            <p:cNvPr id="34" name="Rectangle: Diagonal Corners Snipped 33">
              <a:extLst>
                <a:ext uri="{FF2B5EF4-FFF2-40B4-BE49-F238E27FC236}">
                  <a16:creationId xmlns:a16="http://schemas.microsoft.com/office/drawing/2014/main" id="{28A0CE4E-F3A8-4AD4-932B-A28B9F95251D}"/>
                </a:ext>
              </a:extLst>
            </p:cNvPr>
            <p:cNvSpPr/>
            <p:nvPr/>
          </p:nvSpPr>
          <p:spPr>
            <a:xfrm>
              <a:off x="4320204" y="497840"/>
              <a:ext cx="3020731" cy="558800"/>
            </a:xfrm>
            <a:prstGeom prst="snip2DiagRect">
              <a:avLst/>
            </a:pr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D9B761-C6C5-4DC9-96B5-E2430AA6D627}"/>
                </a:ext>
              </a:extLst>
            </p:cNvPr>
            <p:cNvSpPr txBox="1"/>
            <p:nvPr/>
          </p:nvSpPr>
          <p:spPr>
            <a:xfrm>
              <a:off x="4942113" y="389604"/>
              <a:ext cx="2013859" cy="769441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73C7AFD2-AB44-4EB1-AC44-6601F7258BE5}"/>
                </a:ext>
              </a:extLst>
            </p:cNvPr>
            <p:cNvSpPr/>
            <p:nvPr/>
          </p:nvSpPr>
          <p:spPr>
            <a:xfrm rot="19073898">
              <a:off x="3838190" y="545953"/>
              <a:ext cx="382618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Frame 36">
              <a:extLst>
                <a:ext uri="{FF2B5EF4-FFF2-40B4-BE49-F238E27FC236}">
                  <a16:creationId xmlns:a16="http://schemas.microsoft.com/office/drawing/2014/main" id="{0103212B-0480-423C-8DBD-332D532C7970}"/>
                </a:ext>
              </a:extLst>
            </p:cNvPr>
            <p:cNvSpPr/>
            <p:nvPr/>
          </p:nvSpPr>
          <p:spPr>
            <a:xfrm rot="19073898">
              <a:off x="7444990" y="586593"/>
              <a:ext cx="382618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BFA743B-8113-47F1-A1DF-17BB6121E295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03931-C62B-49FF-82C0-FE8D3A88CDCB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CDEF03-36E5-47D4-BEB5-188C2C751974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A822C9-9C31-4B58-8DBA-6EE07E56C2CA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85F9F5-B9AC-4380-AE5F-E9DEFA04ABD2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91C548-088C-4076-8134-4884B8DDB4E9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78366D-7788-451F-822D-9DF4F98572DE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B620AA-7B44-4365-86BB-C28C50046795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7001A4-24B2-4925-9E76-167D2DC199E1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1408B4-1F2F-43F0-9F43-651DE7969F2E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50D262-2934-4E40-BBEB-EEB7BD717AA2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A40A9A-A4FD-4542-B308-559E857F43E2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ACE3CB-EF45-4E70-8280-25F6FA377FD2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8F2B1A-D821-41FA-92CF-4754F3BA92BE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E754F4-BD86-4CA2-A845-2908BA6B65E0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8B9B38-FC37-45B5-B43D-B3044EA9379B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8BDDEF-1E40-46DC-BF45-87057D4919B3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F0EBD2-7E94-4E5F-AA3D-FD7301B1BD85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40C2937-8855-41F2-A168-E7F0A426304D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6D38CFF-69F4-4DB3-B90D-65616D001B72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606B55D-8C35-45BA-B2F0-7E6F9EC2044E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BD0CD7-0F4B-447A-9AFB-4FD2D2773253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3F005F-03C2-4E60-A367-041BE8C88344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A164612-FDE2-4310-9636-B928412E99D1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D70E9CD-D8B5-4C6D-B3EB-B9CBAE6777B4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9FA0871-3117-4F12-8475-BC56E2AF6ACA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67BAF3C-C07B-4C5E-A623-532EF4C3F185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92C6E50-CF01-4657-8462-796B0086E943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EBFD73-82D6-4C66-94B1-4CBDBDF6118B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CDBB8D7-C983-46E4-B938-6DB083720707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DEB9E2-A7F2-4977-A155-3569ED9496BA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A745F4C-04A3-4610-881B-BE978C4DD993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568CB7A-1C42-487D-89C7-C95B470F553C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794E3C3-B26B-422E-8D7C-14094146C050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9D7C7B0-DFEC-408C-A224-617DC9E248E4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2975074-C09A-473B-A227-A853CA831ED1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D30DB10-E675-4EA4-8021-0E944F9B9F6E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EB9CC1-6F0E-47BF-B204-D23431F519CA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55C4BAB-33DC-4A1B-A367-F51D48B4A4C1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2BDBB0A-B099-481F-B1A2-60CD6B3FC369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DEB2847-19C1-428B-ACCC-15724CAF9C3C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9FFE9DE-7320-4080-BE20-577ED93C3C99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B014248-BF44-42AC-878B-D2111CEDE3A6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FF91D4F-5ABA-4BB5-B919-93DFD9D70C68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B0DCA78-B18C-4198-8F9B-D8528AE8F2FE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04C392-9C59-46F4-B216-FC8AEE528BFA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1D08BEE-412B-4CBA-9D86-F6D3E67D9A78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4CA7A8F-1CF3-4C7A-B10F-7A393BEF2706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F4AEDF6-564C-4220-9728-0A4D72DA184E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C144474-9ED8-4FAA-BD0F-B93912204C6E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F2A003F-C0DB-49F0-B755-9677BE66B64C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3A06A01-12A7-4E4E-BEB2-58A5FAAED9AF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788F4B5-0C73-4E45-9F16-F5038301D0AD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2436253-CCC5-4B08-84C8-C453E887504A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9B349D-BE72-4105-B6C3-96A4546970F1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341E5B7-2D14-49F1-873C-AFA286E44B36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8265D17-2BDF-435B-86D0-D86A098CE4C4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2D0E017-4549-449C-AEAC-56F130830A77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07BF440-D1AC-41DD-80DB-9281DFF4D398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8250FF7-AACE-4881-BCC5-E372B0BD187C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3A930CE-23F3-4A4D-AC52-5B5ECDAD59AE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8DF1E32-C229-4A30-867D-53E91B100D22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6C20F40-18C5-4C4F-B28A-C8FDBD5CF9E5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7AEC32A-D445-49B0-BFF6-E78AFD6EFCC4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525D4BF-C575-4EF5-9E32-4758032F386D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728DFAE-0419-4FD6-BF05-CE5B16BB6805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7550BAE-F84D-4D7E-901C-400958A8A263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BA613A7-DA30-4588-B890-56902FA6F0AF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752666A-B4DE-4B80-ADB8-5627A10BBF0B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27F931A-BCC2-4D9F-861F-FC10DBDC5E39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7A6ABDA-E6A1-4036-AEBF-ADF790FE9400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59CD0A7-7092-440D-AAD0-D0C58AD6F766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7AB3030-5EDB-4765-962A-C86FEC0697F4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10AC9B-1C1B-4820-BC64-953676912162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086931B-855E-4F2C-849E-58A8ECA3BD6D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64AE13D-30E9-43DB-9928-CB82ADE028B3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7A03914-346C-454A-91C4-C4DC7656C90E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370B5A8-ABE7-4B08-9FF7-28CFBC3BA77C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FD42922-2216-4694-A892-554FFFA345AB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DB4319D-F11B-4A1D-AC9A-22BEA3D447D1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E950FAA-F3D5-4520-977B-141D0EE44259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6C6A854-1057-4AE1-B59E-4F3B824EC197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221010E-788C-4238-A372-72A9E8B473DD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CA18686-B77D-4283-AC5E-613D2B8D0250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62945E9-C45E-41F1-8C0B-340779000AEF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19B9AD2-9DAC-4548-9A29-37BC7B51A8D3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7A0B715-CD4F-4D81-8B38-A2D47328CF75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F180F2D-7E1B-4972-8DC9-67340FE1285F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8F4F428-E99A-4FAA-865B-8FA0B9B92E6C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95A7575-FAC8-40B8-B483-2E50F25FE44C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6604772-6C67-4DE1-866D-947632A319E4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2B3A9E5-ADE7-4B5B-AF65-8DCE9614FFA3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0EDD276-00D1-4EFE-A542-2AA12D58B6F3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696CF32-F046-483B-AAB0-E035AE144107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3D9CC75-97A8-4871-BEA7-0CDFBB17B89B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5B130C3-82B8-4705-91FE-6A3DA22D4638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E3EAEAD-2098-4DAE-AF82-BEA596C8D76C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69F7D6F-BBCE-40DF-ABA0-DA5888DCDE01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637BC79-813B-41A5-BC78-6AB6EAAB7CDB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0EEB95C-A528-40BA-A089-748FF0E44D74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C64CE77-2358-4997-BFB7-6BA07521BE58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D1A2FA2-4265-4713-9058-1EFC759AD537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1F477EE-4B6D-4965-9C02-09F1C144C0FE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5C7ADFD-7B28-446C-A288-5B54F87F8650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72095B0-1644-4987-AC3A-AF43CDB41314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49DCE89-6E6A-47EE-86D0-E9F2EA0C677F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47A80B6-7D35-4699-83DA-F6A4660AD2E6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DDA699C-46B1-46FF-A4C2-31F5D6679553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D058CDD-B466-4615-BE09-3FCE6DEFC43B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1465537-EBE5-4C9B-9FE5-12AC0B49315A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B5A0C5D-0EF3-4BE3-A71B-9F9777888E04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417B6D4-E663-43C2-A8E8-8365404B1CD6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4F57EEA-4348-4FB3-91D2-39410F6F38EE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8B845AB-C0B4-4E5E-A0A7-A9FB16B5FE52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3BDE044-BB76-4943-92AA-99CDF4D36CEB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F1CF006-5215-46D2-9930-D7C791FAD229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EA2080B-8E9F-4F29-9D3F-059C378F4098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0A7A90F-7570-4989-AF34-A772EBD2579C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AC60DF5-680D-4D8B-9AA2-A629EC923E89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3225F6C-C992-4E26-9095-8D7616335433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67B110F-BBB0-4522-AAD1-51436B1511E6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80A81F3-9E43-462F-8F97-9162514935C3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2632FF1-4C87-4DA5-A407-2BA398608BD2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09A646B-D4DF-4255-A10F-6E5753DE1D53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FD6179F-0D41-4602-9754-8984A7A339E3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D9DB699-60ED-425D-8804-3AD18E649B30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4F05438-659C-4EB8-96D6-751651EB214E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3F56550-D6E8-4B70-8217-BF38C4AE8374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ECF26E4-35FA-4661-9F13-70D84E8E3939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C4A4B11-E7BD-4589-84B1-BF1048FFBA03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5663EEE-5065-476B-9976-34D4CF04A328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8699FBF-5398-4B95-94E3-D0E1081E41A9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C7F7177-BB9F-40D8-AE1D-BDD742832D63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A24EC98-CB3B-4904-A0E8-EACCA74EC22C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6F0DFD0-04F9-4648-AC78-13A0695F3838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6761935-BE96-4435-B3EC-BFF576972896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E1694A5-0A6C-4D03-99F3-04824D12DAE1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76EB3BC-7764-4925-8233-D61B1D087C06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B489CF9-59C9-4663-94AE-A1D342602546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D255AC0-74AE-4B69-A1E2-1CC82C7BFAD0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C3DD3CF-F4DE-4A40-AD45-3D832F2B1137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94A95D8-4307-49DF-8299-EC5005A1FDC1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59BAD77-9703-41C1-9652-5E452A571292}"/>
              </a:ext>
            </a:extLst>
          </p:cNvPr>
          <p:cNvSpPr txBox="1"/>
          <p:nvPr/>
        </p:nvSpPr>
        <p:spPr>
          <a:xfrm>
            <a:off x="2570480" y="1356117"/>
            <a:ext cx="9489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৫৫ ডিগ্রি কোণের সম্পূরক কোণের পরিমান কত ডিগ্রি?      </a:t>
            </a:r>
          </a:p>
          <a:p>
            <a:pPr>
              <a:tabLst>
                <a:tab pos="457200" algn="l"/>
              </a:tabLst>
            </a:pP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(সঠিক উত্তরটি জানতে ক্লিক করুণ।)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C02C0F-FD80-46B0-A6BA-D7BBAD480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90" y="1402282"/>
            <a:ext cx="1183210" cy="59923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05E2BF4-4650-4DD4-9584-91EE0AC294DC}"/>
              </a:ext>
            </a:extLst>
          </p:cNvPr>
          <p:cNvSpPr txBox="1"/>
          <p:nvPr/>
        </p:nvSpPr>
        <p:spPr>
          <a:xfrm>
            <a:off x="2570480" y="3020113"/>
            <a:ext cx="337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১৫ ডিগ্রি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559FB4-6233-42EC-B1A0-2C68CF94E355}"/>
              </a:ext>
            </a:extLst>
          </p:cNvPr>
          <p:cNvSpPr txBox="1"/>
          <p:nvPr/>
        </p:nvSpPr>
        <p:spPr>
          <a:xfrm>
            <a:off x="2570480" y="3865049"/>
            <a:ext cx="300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১৪৫ ডিগ্রি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3CFDB4-1E99-4B14-910C-35AE8CFFD46B}"/>
              </a:ext>
            </a:extLst>
          </p:cNvPr>
          <p:cNvSpPr txBox="1"/>
          <p:nvPr/>
        </p:nvSpPr>
        <p:spPr>
          <a:xfrm>
            <a:off x="2560320" y="4682405"/>
            <a:ext cx="291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১২৫ ডিগ্রি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2F02F4-F823-444A-9342-4B915E114D47}"/>
              </a:ext>
            </a:extLst>
          </p:cNvPr>
          <p:cNvSpPr txBox="1"/>
          <p:nvPr/>
        </p:nvSpPr>
        <p:spPr>
          <a:xfrm>
            <a:off x="2560320" y="5535534"/>
            <a:ext cx="319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১২০ ডিগ্রি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FDBE2D-6B07-4C49-9EF9-6E1A3F79B6E0}"/>
              </a:ext>
            </a:extLst>
          </p:cNvPr>
          <p:cNvSpPr txBox="1"/>
          <p:nvPr/>
        </p:nvSpPr>
        <p:spPr>
          <a:xfrm>
            <a:off x="6235818" y="3063031"/>
            <a:ext cx="284202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877AA3-8FFB-4040-A3F8-AB84203B7C2E}"/>
              </a:ext>
            </a:extLst>
          </p:cNvPr>
          <p:cNvSpPr txBox="1"/>
          <p:nvPr/>
        </p:nvSpPr>
        <p:spPr>
          <a:xfrm>
            <a:off x="6228150" y="3904651"/>
            <a:ext cx="285343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C02C65-072D-4BB8-94B8-43C35416C078}"/>
              </a:ext>
            </a:extLst>
          </p:cNvPr>
          <p:cNvSpPr txBox="1"/>
          <p:nvPr/>
        </p:nvSpPr>
        <p:spPr>
          <a:xfrm>
            <a:off x="6235821" y="4721178"/>
            <a:ext cx="285737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093103-CD4F-443D-8823-824AF4BB90C6}"/>
              </a:ext>
            </a:extLst>
          </p:cNvPr>
          <p:cNvSpPr txBox="1"/>
          <p:nvPr/>
        </p:nvSpPr>
        <p:spPr>
          <a:xfrm>
            <a:off x="6226383" y="5599606"/>
            <a:ext cx="283506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986990-2AAB-4E81-9E97-B9734A20F601}"/>
              </a:ext>
            </a:extLst>
          </p:cNvPr>
          <p:cNvGrpSpPr/>
          <p:nvPr/>
        </p:nvGrpSpPr>
        <p:grpSpPr>
          <a:xfrm>
            <a:off x="3838190" y="389604"/>
            <a:ext cx="3989418" cy="769441"/>
            <a:chOff x="3838190" y="389604"/>
            <a:chExt cx="3989418" cy="769441"/>
          </a:xfrm>
        </p:grpSpPr>
        <p:sp>
          <p:nvSpPr>
            <p:cNvPr id="34" name="Rectangle: Diagonal Corners Snipped 33">
              <a:extLst>
                <a:ext uri="{FF2B5EF4-FFF2-40B4-BE49-F238E27FC236}">
                  <a16:creationId xmlns:a16="http://schemas.microsoft.com/office/drawing/2014/main" id="{28A0CE4E-F3A8-4AD4-932B-A28B9F95251D}"/>
                </a:ext>
              </a:extLst>
            </p:cNvPr>
            <p:cNvSpPr/>
            <p:nvPr/>
          </p:nvSpPr>
          <p:spPr>
            <a:xfrm>
              <a:off x="4320204" y="497840"/>
              <a:ext cx="3020731" cy="558800"/>
            </a:xfrm>
            <a:prstGeom prst="snip2DiagRect">
              <a:avLst/>
            </a:pr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D9B761-C6C5-4DC9-96B5-E2430AA6D627}"/>
                </a:ext>
              </a:extLst>
            </p:cNvPr>
            <p:cNvSpPr txBox="1"/>
            <p:nvPr/>
          </p:nvSpPr>
          <p:spPr>
            <a:xfrm>
              <a:off x="4942113" y="389604"/>
              <a:ext cx="2013859" cy="769441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73C7AFD2-AB44-4EB1-AC44-6601F7258BE5}"/>
                </a:ext>
              </a:extLst>
            </p:cNvPr>
            <p:cNvSpPr/>
            <p:nvPr/>
          </p:nvSpPr>
          <p:spPr>
            <a:xfrm rot="19073898">
              <a:off x="3838190" y="545953"/>
              <a:ext cx="382618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Frame 36">
              <a:extLst>
                <a:ext uri="{FF2B5EF4-FFF2-40B4-BE49-F238E27FC236}">
                  <a16:creationId xmlns:a16="http://schemas.microsoft.com/office/drawing/2014/main" id="{0103212B-0480-423C-8DBD-332D532C7970}"/>
                </a:ext>
              </a:extLst>
            </p:cNvPr>
            <p:cNvSpPr/>
            <p:nvPr/>
          </p:nvSpPr>
          <p:spPr>
            <a:xfrm rot="19073898">
              <a:off x="7444990" y="586593"/>
              <a:ext cx="382618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A8FC2AA-917A-4090-8A5D-B1FE97591F66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8F482B-1360-4CE4-B436-582F23663B42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DC9030-5CD8-43C0-A8B8-952E71CEF506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66F136-9A7C-4F4C-86B7-308084769CD1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203FF5-00DD-4F40-9347-F2B791DF121A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1B0760-2D49-4C85-9215-13B6F1675D2D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B4F0F2-4105-4D94-84CC-F426399BAAA8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F86C6D-3FA0-4D3D-A0EC-3373E9212DC8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BD730F-DB04-468A-8E0D-012FFF0E9D74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20C53F-593F-4075-954E-17306AADAFFD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A30045-8370-4344-9793-A439B229AD8E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A35BF9-CE88-4B03-BBDC-58120B27FAAA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9A1473-F4DB-47E3-B0B2-86D377C8E053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0704C9-41DC-44C7-8FDC-AF3259BECF0D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9CA320-5058-4B9E-91C2-CFF8CAC1F25B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82C94C-506E-401C-929A-5EE5C2C9CFCB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B6CFCE-BE0F-4A1F-B43F-D20A1F858F72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0C028E-1EFC-4568-A7AE-5C283EFEABAB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A9ECEED-1BFC-4479-BCCB-11FC8374AEB7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EE92AD-EF9E-49B4-B940-26C80AE642DC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EAD0CE-D600-4399-A274-DC0459E4644D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F867512-AF86-4218-94D4-E9EB9E99134F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36CADCC-10E5-4899-BA5F-F15314B0CE8A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1CE79B-BCC1-450D-B287-C5D8C943333D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7B2802C-B66E-4CA5-950B-CE10F9571081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06DA15A-4BEF-45F5-B121-94D9DAE20EC9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DD5D71-B2FB-443A-940C-CBE9678A20DB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A0BAF29-A80D-4727-8107-5B46D52127B7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41A91BE-4EAF-49F1-8086-FFCFDE48CB0C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890CCD-749B-46F7-A6C1-811E1ED9BFA6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7829D64-DD6D-409C-B5A6-EF365F0E1AA3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68FC8F0-CE07-4B68-9D84-D27E200E4A3B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CE0750-094B-46C1-AF03-475F6E79AEC5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7058A8C-7C02-4F0B-916A-1D095C87B7F1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16084F-402D-483B-B524-CD9A0F148D84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D323D6-E486-42B5-A570-1964BD97B41A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88EC2DD-C192-4492-9EFE-CD40F4A2FAD9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EB676-5B42-4DDC-B841-CDA2671F41E5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0FCA192-5BE8-428C-B12B-5337DD177725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C422D55-62DD-4099-9E9D-3518F97E80CE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5F586DD-B961-4B57-ACF0-16FE65657178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2235F4D-AB58-4924-AF0B-1B1CFC8DF59F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8B9A237-DA8C-467F-B586-391046A92644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11B990C-F860-4CAE-8782-6764C663AFA7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5F92AC1-1FFE-45E5-9553-230337F094C6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734D271-1E74-4EBB-9C79-17E4640E1FEA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B2A7E9A-A9A6-493D-A7FD-611309E5F61B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83DA75-EDCD-4E76-84EE-13FB08CF7B3C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5904C8C-E0F9-4F9B-BCE4-AC46CB5EBF9F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EE60F6B-7FB6-4E30-A516-80B1173A0D6D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9D26E46-1C58-47E2-87A9-FA045426079E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06F1244-4057-494C-9F16-9B04AB86198B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E2EE56C-119B-4DED-9F84-93E17C3C59D6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D9D513D-1D59-41CE-B7D6-BA3FACF0F1C8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5E4438D-B912-4034-B580-5BD2F662C7A9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1CE1074-951F-4A78-8AF9-C02F1C33A401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D5BA0F1-84D0-40E7-BEE3-BF25F0A9E908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B45D8AA-DFC8-43A1-A064-60A4027EE3C4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6F41581-FCF6-4B8C-A288-AEB4BC456261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5708BE4-733B-4C89-9E49-1EEA03EEAA11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2DDB110-276F-4F1B-A802-18723BA86E33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CCCACBF-D84B-429B-8D70-187939A25AED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D608555-1B21-400B-AB4F-229130A580C6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7FD87F8-2720-405F-86C7-541873DBDCA9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39A720F-9AA3-4EF8-B509-2C63F0A24F67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5BAF3D7-3EF7-492E-AB8C-C270F67C4E4A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2046845-EA81-462C-B4BC-D2E31A3C8DA9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DC1BFB4-E252-49F0-BC28-133552A784DC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8B3F544-E270-4C74-8639-77033E5943BD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0F62842-AC62-4BAD-9B32-F43570A87CD7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DBDEA07-77C6-467E-84E7-7BEF2B68152B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4014664-EBDE-414D-AC88-64D3C034156C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16302A1-025F-4D85-9974-A5EAD012F1C7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B71E4FB-5EC1-4B0F-AD62-FF2F7402B6F1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B604ABA-D4A1-466E-86E8-87504C73A373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53ED9CE-FAB2-4825-A194-4DF1B692E139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0B5B92F-27D8-4215-8467-172E5D64DA74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34A1532-7C89-4A92-8CBF-D16E8A88ED15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93F4977-6A09-4155-A18C-808BFF2D8977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8D13DB6-CD4B-4ACF-8F08-0D7CDCC09529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457F83B-3022-424D-8EB9-245A56C8D7C4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B40BC93-F7F8-44FD-985F-C1AFF2FF816C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A733F8-870C-449B-9AF7-910CA889168E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4A94698-93F1-4BE9-9AE4-289691F34B1E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E8454BA-7C5B-4DB8-A990-A1C273A3CD85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2783836-1025-4C34-8829-052DF20C48B1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3560D0B-517E-400E-9FFD-A973E45601C7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8B28251-EF04-4090-BA5B-0841E98D8BB6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49C08F2-4874-48FC-B39B-E4C315A26A94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A076723-F29E-4011-80E7-2737275081DA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346FEE5-7BE5-4648-9134-B2EDB6F0EA23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3D5EC2E-0D98-401A-A6F2-9FF2E68D628F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1EC30A5-629E-4526-BFAF-C1AE38BB702A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39EAE18-3D8A-4D48-A2EF-6CF0AE3DBCAB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A9F6685-A255-4AAD-AEE3-8CF9A75EF7CE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EE0DD0C-B794-44E9-B899-DAD08F0C69E6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DB063A0-ECAC-4843-8B4C-E88F8A2AD85E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CA87FB5-C7F7-4E95-8BF1-DAA9482F3B40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760EADF-0E0B-4088-906A-8058B0C71002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9C56DFB-9130-4D61-8BCB-A26436775718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82731F9-411F-49AA-AA32-C01273BBFD5C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C8214DB-103F-49CE-9A3E-739B09A66822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1F0EA47-08CB-4C87-8835-BE3067E7AD31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DB31B9-42F1-49E0-ACA4-17843021A530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B783601-8774-417E-9626-32ED4E06D361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728F9C6-4666-4A76-9EAA-A85CD2443ADD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56185A5-DFB7-4ABA-904A-A6BBD9C1A394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63D3B92-F40D-4A9B-A4A1-3A7D8DE37259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B6EB1FC-58A7-4FC0-AA2D-DF020CB67767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6CB2DE-E85E-4FF5-ADA7-6B98FE1FDA2F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927A166-5B83-4E60-A76C-CFC66D234A11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881910C-111D-446F-AFDF-3E9E4471E918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C302376-BA65-4BD0-AD39-0C8194A3BE5E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232F83B-3FD3-4E7A-B786-B005B2140D34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9BA074B-FD36-4C2B-9275-8B68CFC6ED47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B46DB91-4354-48D1-9BCC-97BE790CD920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9947E7-CC18-4473-8173-34CDFC72830A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283293D-B25D-4542-B95D-CAD3A2AB3732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4A3792C-5134-4A7D-822D-D11BD3341EA7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39F707C-8409-40BC-B333-F58F6495167F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B8C4D3E-4DC3-4F5B-B48B-FBBA8A23B8C3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47E6280-7809-4B58-A10F-A6DB1C714417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3895099E-99EF-4A48-8BA2-0E7131AC51A5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99EC687-63B2-4351-BAC8-0EB4A81A4DF8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1945904-AF49-4CB4-85A7-6D4DC1C6A7F6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0FD98FD-6C6F-4D88-9069-D13829204FD3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2AA1AA0-366A-4BBB-A4C5-B98A050A7D07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278E7EB-4091-4C83-98B5-019A9BB2234E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AFD69FE-A52D-4DF7-B4DF-C262DBFF7209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C573C77-563F-4EA6-8AB1-8712069EA00F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C8851C6-B8E4-4F39-8DE0-F1694BB77ADE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E96FF6A-5FC6-4851-A182-6D4DF65C6886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53EB90E-BB6A-464F-AB44-F8E686CE6B9C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CFE6745-0881-476C-BE78-27CEA9D15A30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D32EE31-7ACF-4D14-B68E-3B1834B148A4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7D318B5-AD74-496E-9216-CFB1665BD173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B5D6728-0376-4D54-9888-538AA1E18C0C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4DDDE4E-A820-4D5E-B872-90598E96F3B1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4E4DE1E-76F0-431A-A0D1-7AEC05C56E69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B7543B1-0144-41B5-9445-0782EA894CC4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DF004B2-A845-42F5-AC70-F687EB879586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51021AC-5870-4820-96A5-4213A2BB0170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59BAD77-9703-41C1-9652-5E452A571292}"/>
              </a:ext>
            </a:extLst>
          </p:cNvPr>
          <p:cNvSpPr txBox="1"/>
          <p:nvPr/>
        </p:nvSpPr>
        <p:spPr>
          <a:xfrm>
            <a:off x="2570480" y="1080346"/>
            <a:ext cx="76185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চতুর্ভুজের চারটি কোনের পরিমান কত ডিগ্রি?      </a:t>
            </a:r>
          </a:p>
          <a:p>
            <a:pPr>
              <a:tabLst>
                <a:tab pos="457200" algn="l"/>
              </a:tabLst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(সঠিক উত্তরটি জানতে ক্লিক করুণ।)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C02C0F-FD80-46B0-A6BA-D7BBAD480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90" y="1126511"/>
            <a:ext cx="1183210" cy="59923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05E2BF4-4650-4DD4-9584-91EE0AC294DC}"/>
              </a:ext>
            </a:extLst>
          </p:cNvPr>
          <p:cNvSpPr txBox="1"/>
          <p:nvPr/>
        </p:nvSpPr>
        <p:spPr>
          <a:xfrm>
            <a:off x="2570480" y="4268340"/>
            <a:ext cx="337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559FB4-6233-42EC-B1A0-2C68CF94E355}"/>
              </a:ext>
            </a:extLst>
          </p:cNvPr>
          <p:cNvSpPr txBox="1"/>
          <p:nvPr/>
        </p:nvSpPr>
        <p:spPr>
          <a:xfrm>
            <a:off x="2570480" y="4808482"/>
            <a:ext cx="300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3CFDB4-1E99-4B14-910C-35AE8CFFD46B}"/>
              </a:ext>
            </a:extLst>
          </p:cNvPr>
          <p:cNvSpPr txBox="1"/>
          <p:nvPr/>
        </p:nvSpPr>
        <p:spPr>
          <a:xfrm>
            <a:off x="2560320" y="5422634"/>
            <a:ext cx="291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2F02F4-F823-444A-9342-4B915E114D47}"/>
              </a:ext>
            </a:extLst>
          </p:cNvPr>
          <p:cNvSpPr txBox="1"/>
          <p:nvPr/>
        </p:nvSpPr>
        <p:spPr>
          <a:xfrm>
            <a:off x="2560320" y="5970965"/>
            <a:ext cx="319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ii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FDBE2D-6B07-4C49-9EF9-6E1A3F79B6E0}"/>
              </a:ext>
            </a:extLst>
          </p:cNvPr>
          <p:cNvSpPr txBox="1"/>
          <p:nvPr/>
        </p:nvSpPr>
        <p:spPr>
          <a:xfrm>
            <a:off x="6235818" y="4325777"/>
            <a:ext cx="284202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877AA3-8FFB-4040-A3F8-AB84203B7C2E}"/>
              </a:ext>
            </a:extLst>
          </p:cNvPr>
          <p:cNvSpPr txBox="1"/>
          <p:nvPr/>
        </p:nvSpPr>
        <p:spPr>
          <a:xfrm>
            <a:off x="6228150" y="4882294"/>
            <a:ext cx="285343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C02C65-072D-4BB8-94B8-43C35416C078}"/>
              </a:ext>
            </a:extLst>
          </p:cNvPr>
          <p:cNvSpPr txBox="1"/>
          <p:nvPr/>
        </p:nvSpPr>
        <p:spPr>
          <a:xfrm>
            <a:off x="6225454" y="5990143"/>
            <a:ext cx="2857379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093103-CD4F-443D-8823-824AF4BB90C6}"/>
              </a:ext>
            </a:extLst>
          </p:cNvPr>
          <p:cNvSpPr txBox="1"/>
          <p:nvPr/>
        </p:nvSpPr>
        <p:spPr>
          <a:xfrm>
            <a:off x="6240898" y="5435803"/>
            <a:ext cx="283506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986990-2AAB-4E81-9E97-B9734A20F601}"/>
              </a:ext>
            </a:extLst>
          </p:cNvPr>
          <p:cNvGrpSpPr/>
          <p:nvPr/>
        </p:nvGrpSpPr>
        <p:grpSpPr>
          <a:xfrm>
            <a:off x="3838190" y="389604"/>
            <a:ext cx="3989418" cy="769441"/>
            <a:chOff x="3838190" y="389604"/>
            <a:chExt cx="3989418" cy="769441"/>
          </a:xfrm>
        </p:grpSpPr>
        <p:sp>
          <p:nvSpPr>
            <p:cNvPr id="34" name="Rectangle: Diagonal Corners Snipped 33">
              <a:extLst>
                <a:ext uri="{FF2B5EF4-FFF2-40B4-BE49-F238E27FC236}">
                  <a16:creationId xmlns:a16="http://schemas.microsoft.com/office/drawing/2014/main" id="{28A0CE4E-F3A8-4AD4-932B-A28B9F95251D}"/>
                </a:ext>
              </a:extLst>
            </p:cNvPr>
            <p:cNvSpPr/>
            <p:nvPr/>
          </p:nvSpPr>
          <p:spPr>
            <a:xfrm>
              <a:off x="4320204" y="497840"/>
              <a:ext cx="3020731" cy="558800"/>
            </a:xfrm>
            <a:prstGeom prst="snip2DiagRect">
              <a:avLst/>
            </a:pr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D9B761-C6C5-4DC9-96B5-E2430AA6D627}"/>
                </a:ext>
              </a:extLst>
            </p:cNvPr>
            <p:cNvSpPr txBox="1"/>
            <p:nvPr/>
          </p:nvSpPr>
          <p:spPr>
            <a:xfrm>
              <a:off x="4942113" y="389604"/>
              <a:ext cx="2013859" cy="769441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Frame 35">
              <a:extLst>
                <a:ext uri="{FF2B5EF4-FFF2-40B4-BE49-F238E27FC236}">
                  <a16:creationId xmlns:a16="http://schemas.microsoft.com/office/drawing/2014/main" id="{73C7AFD2-AB44-4EB1-AC44-6601F7258BE5}"/>
                </a:ext>
              </a:extLst>
            </p:cNvPr>
            <p:cNvSpPr/>
            <p:nvPr/>
          </p:nvSpPr>
          <p:spPr>
            <a:xfrm rot="19073898">
              <a:off x="3838190" y="545953"/>
              <a:ext cx="382618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Frame 36">
              <a:extLst>
                <a:ext uri="{FF2B5EF4-FFF2-40B4-BE49-F238E27FC236}">
                  <a16:creationId xmlns:a16="http://schemas.microsoft.com/office/drawing/2014/main" id="{0103212B-0480-423C-8DBD-332D532C7970}"/>
                </a:ext>
              </a:extLst>
            </p:cNvPr>
            <p:cNvSpPr/>
            <p:nvPr/>
          </p:nvSpPr>
          <p:spPr>
            <a:xfrm rot="19073898">
              <a:off x="7444990" y="586593"/>
              <a:ext cx="382618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8BE38A-AF92-4682-A237-EB8A61F80A06}"/>
              </a:ext>
            </a:extLst>
          </p:cNvPr>
          <p:cNvSpPr txBox="1"/>
          <p:nvPr/>
        </p:nvSpPr>
        <p:spPr>
          <a:xfrm>
            <a:off x="3033486" y="1886864"/>
            <a:ext cx="425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কোন বর্গের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EDF1CA-CF14-4FAF-832F-15443F2B0307}"/>
              </a:ext>
            </a:extLst>
          </p:cNvPr>
          <p:cNvSpPr txBox="1"/>
          <p:nvPr/>
        </p:nvSpPr>
        <p:spPr>
          <a:xfrm>
            <a:off x="3940628" y="2235208"/>
            <a:ext cx="411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বাহু সমান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1A8013-5745-41B9-BAFB-3213B2F6BBB3}"/>
              </a:ext>
            </a:extLst>
          </p:cNvPr>
          <p:cNvSpPr txBox="1"/>
          <p:nvPr/>
        </p:nvSpPr>
        <p:spPr>
          <a:xfrm>
            <a:off x="3947885" y="2612575"/>
            <a:ext cx="661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ii)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প্রত্যেকটি বাহু সমান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8B3115-4366-40C9-AD39-106E79B02220}"/>
              </a:ext>
            </a:extLst>
          </p:cNvPr>
          <p:cNvSpPr txBox="1"/>
          <p:nvPr/>
        </p:nvSpPr>
        <p:spPr>
          <a:xfrm>
            <a:off x="3955143" y="2982687"/>
            <a:ext cx="799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প্রত্যেকটি কোণ সমকোণ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3B6D9-DE76-44E2-AE2E-0827BE1602D6}"/>
              </a:ext>
            </a:extLst>
          </p:cNvPr>
          <p:cNvSpPr txBox="1"/>
          <p:nvPr/>
        </p:nvSpPr>
        <p:spPr>
          <a:xfrm>
            <a:off x="3396343" y="3657601"/>
            <a:ext cx="799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কোণটি সঠিক?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B4E5BF-DB3E-452C-8A93-5F8913CF2587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ABD886-2032-4C7E-A686-D4A87F52B8C4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06B2D1-5BC0-4059-BF8F-EBDC57D2DD8E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16BBDD-A0F5-4A66-95D0-D48347EDDC4B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69B56-54BD-4ED5-B749-0D8F8EE5F24A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580384-FDA7-42DE-BC3F-D93CFCD93AD2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606DA7-9053-4021-A7A2-CAE2AC2417A1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A50CEE-C838-4173-93C2-724A540DC2EF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123118-8426-4459-9F78-20B479611D92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7ACD4A-7156-438D-A826-7B27F47F95DD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7CE8EA-9E75-4F52-9102-CB159DCD6455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C97491E-2179-46D0-914E-21D4D893549E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10FB73-E9EE-4FCC-9DA6-7AB6C38996AD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802828-D8B1-4D19-8E68-1BB6265944A4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A8F829-B3FA-4E8D-BCA5-65BCCDA0AA7C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C5379C-7482-4C94-A7B8-181DC3578AE1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7F810C4-42E6-4EC8-9974-BC5D2B628845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6B7D515-453C-4686-AB37-70863E1F45B0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463B90-67B6-42D6-A730-389B0539C7F8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51E062-D40A-4A97-B7BF-3CC42232BFB4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CBF856-D4C3-4DE4-8B9D-7A3769132C5F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F38F52-6ACE-4320-90D5-6CC898501B62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768F28-8C9E-4294-B632-566ECDDCDAA1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B8A4C65-36C3-4CAF-A82C-D48EF0A97033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FA78B0E-884B-48D5-B302-057DF766D856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8E3EF7E-8010-4918-95A8-BE2B8EE17E31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9C96A5B-8F72-4AB6-A67C-84E7AED01B15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93A5335-CA3C-438F-8E5A-EDC01EE279CE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19A0D3E-44F0-4072-8C48-2FF8DBBB5C87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CDD4408-5BDE-440F-BA4D-16CA7E2184F1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0055FF1-ABE9-49D3-A34A-E8D44972604D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1D8ECFE-F926-43B7-913A-8AF6A6D7DA3E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432D673-B9F6-4291-8171-AE5E060AA979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EBC06ED-4E2E-4156-8B59-F54969705293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1331175-3496-45CE-A240-1F3282F7CD60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68B91D-FF07-43D8-85E2-470E8933FF9E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C00A826-D4CB-4245-ABC6-62E7CD83D79F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6881D34-8222-499F-97DB-E24616F5770B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C365014-7763-464D-ABA2-3212E3D4171A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5AA41D5-0CDF-413E-A3DF-6FE836B48334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B7CA48-2C00-42CB-A7E5-6276B3AB02F5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2DD538F-9598-4273-A493-B778C38A9EC6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ED55F36-F7D0-4B14-8D9E-6C6C8CBBABAA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FA531DF-3991-41ED-9EC2-9F8F608E84D8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12D62F1-F76E-41D7-B03C-29F764BB1449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FD13F48-6FA7-42BB-A591-8F05C27E9269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4D1217A-04C7-4D10-B41C-5253113C9617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891C612-2B6A-4D21-8193-8F72D0A23C1E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D9BCEFC-197C-4261-9F23-EA84D6AC7333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34BF905-1886-4CEA-BD1B-381A2CF3744B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D2F7A99-D181-46B0-BCEE-541F86A69596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0103201-5142-42EF-9CD6-8340711B100B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09002EF-B785-4F51-9578-88B837FAFEA8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1BEE9FF-F2B8-43D9-A3CE-3DF4C5BB8EAF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829C876-3E26-4D72-9646-AEFBDC4EFC78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1860021-BA7F-4589-B13D-5DE8A32A59BF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5BE16FD-A204-44DD-A48B-B5FDF1925B7F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5419232-75A5-47AB-BF15-FA7C6DD96AE1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89CD572-F525-42D0-9309-9324644F0189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267989A-F06E-4269-807C-79DAAABC064E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FC85BAE-594B-49E4-85C2-F18F25B4CA1B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2FA3131-2FDD-41D0-94FB-622BF3748CF8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2D9AA44-74F7-413D-A61C-0321F137AB96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7BF9181-E577-4C06-8BE7-0CD5ADFAE701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46180F0-0269-4242-9362-321E88737799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4556F19-CE6F-4AA0-968D-BD28CBA84FAA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E4A128A-3081-42A0-88B7-03CE41746FDE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52E7F2B-0DE8-472D-837F-D5A9F829AB55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2F33E6B-AF0A-49C4-94D1-FB22368FA21F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5E9E397-C205-46A1-A939-DCD12D44BE86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78C7943-3D53-4FC8-B390-893CC3946E54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BCE15F6-429C-4749-AB9C-262E6CE9DA6F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701F3B6-842A-4B48-A8AF-5FBABC9A40F3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22D496D-8938-47D2-A99A-3B49514EDA62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C58C04C-DD96-43BF-B292-8507A77A932F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D4AE409-9B6B-484D-BCA2-EB53E4183194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C8D80C6-A514-47CB-B12B-61D2711BC23D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5FED7C4-3D73-4E21-A65E-1FE71A31ECD9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A5BBB5A-E5BE-43AF-9B52-0FEA6D8484FD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7C79D52-9E1D-43E3-B41A-BD29DAD6FABC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4513CDF-25D1-4EF1-A1CA-6D52D9B50D6C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5BE39CC-A4BA-491C-BB04-F72B8800B762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111D66D-299F-42E1-AF10-5A24052F390E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481E3F1-498E-4074-8745-CBB8F4E69540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1C8011C-B952-4BB6-B3DA-7496D0274FAA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14245B8-CC44-4DAC-9333-A9CFAA3854ED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B35E1F2-5415-42AC-833D-AFEB8991629E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1BEA02F-D67B-486B-9A5D-8EF08195B321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FFB0F76-8347-49D6-AF64-E09C11368D06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4F08B8C-13AF-4214-9F8B-D97B46F9E0BD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044FC69-C01D-4C5A-95BC-076F948581DB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8F44F08-2564-4167-8827-08F9115CCB50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534B55D-C4C1-4042-83BF-89DE1D2173F5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B13221E-08C6-478A-9D35-214E27C0105B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18CA252-ED0B-44DA-ADDB-2FA6D7D5659C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B3BD05B-E2C7-45B8-8406-64EE4DDF5B1A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20D2AA3-C8B4-4004-8CDB-2804AAB4864F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21AB79D-77B7-4C07-83CB-C4ACFE7EEC56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92CA544-4ED0-4160-A161-CC3C7229D4E6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FBA9619-22F0-4F5C-8960-8E45ADA70274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B58BCE3-E2EC-4D6C-9C74-F7B25A821E67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1BDE938-8B46-4B3E-B835-5AEE718AEFF8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6BAA08A-74A0-4577-935F-F50A4036AF4E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B778457-3F70-4A20-BD80-44955E63B25F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E938EAE-3872-498A-AA84-C5CF0E4D7BAE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4FC4788-E32B-410B-8C94-5571CB1AC776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1520991-97A6-4496-90A6-8BEFC1762377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571277E-1ACE-43C7-99DE-387CFB20B9E7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569124C-ACCC-4E89-A92D-12943F9B1D6C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2F4D0AC-24C9-44E5-AD0F-84B65A62D1F5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5363191-7455-4455-92CE-146E7B000F8E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1C43631-DBCE-42D6-89B7-752F5F22A561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8F99F05-E550-4F52-8CCE-D1AE66ABD407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B257344C-C211-4DC9-BBB4-4515A1004B9A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448788C-FC23-4147-94D4-E4E0695A2BFF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F459E7A-47E3-4C69-BDA8-FB17138B5F9E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6D14F92-B025-4AAE-8807-64467CC30B87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803EBC1-1B6D-447B-ABD4-131F52BBE6A8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452BA9E-0C26-4F6B-BF42-30269C7B62BB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D3FF6E3-9D67-4FDA-B8DB-F9CA07DFB3B6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32CBD08-6FFC-4ECF-BF67-8973EB76119A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B7FA7DF-2735-4A99-8B28-7FB00B4FE923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6B630C6-A858-4E1A-927C-AEA9DBFFFAB9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3ED9228-85DB-45DE-ADDC-1E3891159ADC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F61C010-DECE-44CF-AA73-C3E75F402BD9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81C3B3F-35DC-4FE6-B241-5E126A80A929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6861C59-C0A0-4CFB-8065-C614F8BA17E5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17CE5E7-48E7-477E-8251-90B82DEEF45D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B9E2C67-243E-4F5F-9999-6322A00AE7DA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A0D3952-5915-4703-998E-83E9F509415B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F5846D0-FE61-4F3B-8EE9-4AEF36BA37D1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10EDC8F-0957-4097-A0FE-4C73D58F23BE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F9EF528-C77F-4670-9815-427BF4A68942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72C0EAA-96AE-4471-9C66-5379A0B51E9A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829B1E94-86A7-4637-BF48-FBE608841E41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C1099B2-9130-4A50-AB84-202BE9865F1F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A131DD72-68AA-430B-B8E7-A49581E58A76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F52373F-A459-43D6-B17F-BE9364F663EB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40DB2D82-9BCF-4DCD-84B3-BB2513CF2D0F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6B86416-3199-4C7C-AAC4-7B609C4250E2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6129DB9-C84D-4808-9A27-5595C1507149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2885152E-C53D-4DC1-8AF6-0B75725F8630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1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221BA24-3833-4A62-AE1F-F1DA6DCFD5F0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369A61-1E85-4D18-BAC7-7A02A9D79732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304585-3AF7-4AA3-BF40-CA6F2D72E1D3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A7880A-7888-4908-AD70-0649EE6E7C21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CD997C-E445-4670-8E36-53A90E6F8513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6C5AB3-F4CA-4F9A-BF38-2355E59DE501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6A4E4C-3422-4DCE-AFDB-C8EF3B523CDD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52B09-1D5C-4868-8E12-439C3DC12D99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FEB81A-3D02-4372-9135-2D603DE26514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7C1732-605E-4834-AD30-871AE3465BF0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FA35EC-E4FA-4395-8443-6D31A7723BB1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05038F-8C25-4CFE-B6BE-B1344989B6DB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9174CE-4059-4C59-9D15-167692258B55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4B65E4-C6C0-4FB0-838C-F95CA602ACBE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17772B-47F3-46A7-8C8C-1B172F60C24A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400196-253F-44DD-897C-7F012E16EE94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E6D3DB-3DD9-4E1E-8D99-81CDB68EDC34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30E4B9-3210-4D4A-8070-7369340801E1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084E64-45D4-46E2-8E09-40A10F91851C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22DA23-DA4F-4050-96D4-C6AB518E349F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EA6DC4-6398-41E3-9E1A-B11C8870FABB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BE22BD-72C2-47A9-91CB-2BBCA361A5BD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28B96B-91A5-4F02-928B-294688E6EE74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692EF3-6D3D-4BBF-A1DC-5BC23722EA32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7D29D3-036D-4CAB-8C68-2CB0CE9B0A8B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342255-81B7-44D9-9A85-3C1AAA52A51B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750780-4892-4475-AC11-97CADFAA440C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BD2281-BFA3-4722-A7FD-9409668FC068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0FA983F-AEB5-451B-839C-7B98296C7D0E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08F225-EEB6-440B-8420-DFD0F2DC9112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2C8701-6D23-420C-99F8-7CEEA64C2A5A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023B02-CCDE-4BC3-9D38-FCC03E4E7E6E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E56DD8-6242-446A-8605-A1BAC8FBF9E2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10FA85-BB7A-4BB2-B908-85A1ECEABCE4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CD80EE-9D3A-4D3B-98DA-FE952BDE2550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03E9F5-2748-4A79-95D5-1B6AC1289559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E8C148-7E9D-498E-AD15-9B58AD4DE7EB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7B0016E-7D51-4295-834A-8A0614218673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E6B0F0C-AA74-4113-9C2B-316BEF20AFB5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85C81F-BBC8-4EAD-B6C8-005645E664D4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B5EDB27-D4CC-46CC-AEBB-FC1C7C2A602D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36156C8-0239-498E-88EF-6FFE4791A9DB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C2FE2C6-15B9-4C28-820E-1847C76F3543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2F700E0-74B5-4685-B376-FDF6B35B16C8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48AD45E-7FF3-4CB2-B9AE-E2D39AF7320C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CEE5484-7503-4CEE-A6E2-EED7F2AC50C2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003C88-5724-4CFE-9B49-3CFDE6638ECE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19900EE-EEBA-4E82-AA97-B029B3952BEF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A0EE3E-0619-4DE6-A144-5376780C46C0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F2FD829-9981-479E-932D-E479439EE8D9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1B77E8E-1CBF-4543-9471-A48248925734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FDF324-8582-4996-994A-8709B9A08453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6FA0652-2389-4BC1-9595-040CA5711617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211BA3F-5E5B-4017-AF6F-51039457A117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795ED2F-52F8-47BD-A7A6-6CBDDB37A1CA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2E939F-8EA9-4921-916C-7EA415A2625C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7C705DB-20A7-4746-83DD-9458D74A9EAA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67ED7A-713E-4A14-B3C9-290F7ADEA07A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EF72026-D536-4F54-BDBC-AE6C89F03666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5FDD4D-B653-469E-B551-85464F405B3F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1D2B1D-7E04-4845-A2E4-9E132EB15749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F917910-AABF-469E-A52C-42AD45701D82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C001179-2D92-4B1A-9F41-98DF13791431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DBC2FC9-6391-4B6F-81D4-1ECABD7FB79B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31BA719-2481-41FB-9D7F-455D8FC143AE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450DFF9-BF42-4885-8026-5C369C89EE6F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6E474A6-4056-4381-A69D-319EC8629FAA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396E121-502D-43FD-B94F-1B691F181F0F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86CA0D2-C540-4A88-B78B-05D9B4E9C0C3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69189E6-47C3-414F-A8FE-0483643497CE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16EDCDE-461F-468B-8BB5-E703AC5BF879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EE72937-263E-40F6-9ADA-64F1299EFD76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61842D3-A2E8-422D-8D32-84E1B5C1DA5D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A72430-736F-4D05-807B-2AA74AEEED54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E31C805-4C32-46C6-8FF5-D861A8C55D36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6A144F2-4746-445C-91FE-1154400E1EF0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68B7FB3-248A-4605-B881-4DFA680B0BD0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D7DDB1E-8F03-4A3C-B4F9-EB497D8D66DD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964FB96-6E95-4530-A584-9FF5A5D6A3F7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E15F2C6-6FF4-4310-8063-7550EB3DCDBF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7A70B4-2EB6-471B-A70B-93E8DBB3201C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BDA713D-A46F-42F5-B646-380D248A562B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734CDE9-B01B-487F-907A-58E8AE602618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0DEB39B-B697-45D4-B6A2-46E1AE893957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6B4C912-7925-4EE6-A72E-453977AD13B6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7642629-B2D9-4A50-BDA1-CC10761734C0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2C2F09F-E878-49DA-A52C-7EE175383E59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BBBF6EB-0179-4805-BE87-423307A996F3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1804AA5-5718-47F0-B92B-1E8E01BD00F1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AA9EFCC-9635-4FD1-986D-28D53241584C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51B5C30-4673-467F-A372-385C599277D7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9266610-9C8E-48CE-A5B2-5EF81043492A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20E845A-9891-40C7-ADC5-98E632EC1150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0E73C91-0A9B-4AD8-A8F6-C27E68CB9028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9B153E4-E62A-44A2-9CF9-0D604E562A2B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5772EB5-6F1D-411C-B6BA-6AF121AD8161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38AF051-3E6A-4860-B50A-D0D173A2BD5B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3A96A67-5E68-44D0-9E64-E280FA90B926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93691B9-5E42-43FF-ACD1-FFF1FAB8C41E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128A023-8433-4478-9B49-2F378BE402E5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640CB91-813E-4DC4-B142-A6C6210DC11E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BF2BD7B-4292-49E6-AD34-31E3B722EB3A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7832D62-1F24-4A45-9CAA-151BC535C22E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4CB6038-BF4D-494F-BBC2-5F0F6F984330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7338EB2-715D-4401-9BED-5B999E3E64CA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ED98767-FB68-42C2-ACDB-4578753A9D79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22FE5C5-2A1C-4F38-AC63-57357C7C58E3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E56DF35-5FF0-4F69-A46C-49D2EDAFDCA8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DCBF521-AC9C-4B49-AA64-BFF9CB02F017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42FEF06-3542-4524-B8B3-E57791AD6987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2F2A36F-7503-4CD2-87CB-EC236ED5D26E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FD066DD-CC5E-4FCB-BC15-190946030F40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252CBC1-274E-4EAF-91A5-A4B30D8406FA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F768262-20E1-47D5-92B2-EFB8D445B445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77FF18E-B2FB-4B7E-B055-8242B4586D3A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39D3842-8992-42CF-B4E8-B2BB93EFAED6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5F94893-C4B4-4852-A96F-8B32916D5EA4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FEBFEA-BB4E-4B1C-8E8E-56D5C25F0841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A4466FE-189A-4D93-96B8-123F8BC3F3A3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14F1705-22B7-4C98-99E7-F31F75BA5F90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056A4EA-067E-4FF9-A70B-98EED412DD72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4920E58-D6A9-42CB-B6C3-8E8C9BE10F0A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7F53730-60A1-4BA3-BE38-343EEC67D396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7AF78E1-C85C-4959-BBA7-21A43E762F72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B9D6D2A-336B-4F58-B32E-6EC9CFB005D2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095B3C0-0D41-4655-8CF0-11E47C3A76F6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E26F747-3B39-4212-A832-741A826AB140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970D980-460B-43F7-8EBE-12D6AC3C7EEA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483E58A-9095-48AF-A5CC-3E87D5D44B37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6A01436-78B8-47F3-A8C6-59F9CD35E01E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3E38D20-A867-4404-86F6-AFCEEBBDFE61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077B0C4-5015-46E1-B32D-8579A8C06266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D62D184-5CB2-440B-A3E1-CF51F877FB87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6E2A134-CF88-44ED-BA52-958009E20426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FAF1CB5-F2AB-47BA-9F74-67854F6B491D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7138BF1-0D86-48C5-BC9D-17D74E191B9A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094BF79-BE53-4233-8F1B-3480F8BA124F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E81DCF9-FA81-40C6-9D25-CCF40AF5C5FD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9DE20C4-DD97-4888-853B-FA8943EB1351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7FBA8ED-F2BA-4DF5-B927-4004E00CC5D4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5DF8FFA-C7E7-4E3E-9644-AF0C3B7CE333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0AF3212-B53B-4B53-9FE5-0A02864C9D8B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9C4518-0A1D-447F-9DC1-8D8EB2D1E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592" y="1793027"/>
            <a:ext cx="5805588" cy="3301487"/>
          </a:xfrm>
          <a:prstGeom prst="roundRect">
            <a:avLst>
              <a:gd name="adj" fmla="val 1376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59428D1C-7ECD-4E6E-AC7C-C8677180A424}"/>
              </a:ext>
            </a:extLst>
          </p:cNvPr>
          <p:cNvSpPr txBox="1"/>
          <p:nvPr/>
        </p:nvSpPr>
        <p:spPr>
          <a:xfrm>
            <a:off x="6167535" y="1990255"/>
            <a:ext cx="5225143" cy="3046988"/>
          </a:xfrm>
          <a:prstGeom prst="rect">
            <a:avLst/>
          </a:prstGeom>
          <a:noFill/>
          <a:ln w="31750">
            <a:gradFill>
              <a:gsLst>
                <a:gs pos="0">
                  <a:srgbClr val="FF0000"/>
                </a:gs>
                <a:gs pos="55000">
                  <a:srgbClr val="0066FF"/>
                </a:gs>
                <a:gs pos="94000">
                  <a:srgbClr val="00B050"/>
                </a:gs>
              </a:gsLst>
              <a:lin ang="5400000" scaled="1"/>
            </a:gra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সৃজনশীল প্রশ্নঃ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বর্গের একটি বাহু ৫ সেন্টি মিটার।</a:t>
            </a:r>
          </a:p>
          <a:p>
            <a:endParaRPr lang="en-US" sz="1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ক.	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 কাকে বলে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আলোকে বর্গ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গ.	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অঙ্কনের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	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052530-705E-457B-AE06-71EACD1E78AC}"/>
              </a:ext>
            </a:extLst>
          </p:cNvPr>
          <p:cNvGrpSpPr/>
          <p:nvPr/>
        </p:nvGrpSpPr>
        <p:grpSpPr>
          <a:xfrm>
            <a:off x="4019975" y="747833"/>
            <a:ext cx="4379934" cy="838365"/>
            <a:chOff x="4019975" y="747833"/>
            <a:chExt cx="4379934" cy="8383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E4B29D2-EDD2-40CE-A382-EB63D2ABCBFF}"/>
                </a:ext>
              </a:extLst>
            </p:cNvPr>
            <p:cNvGrpSpPr/>
            <p:nvPr/>
          </p:nvGrpSpPr>
          <p:grpSpPr>
            <a:xfrm>
              <a:off x="4649161" y="747833"/>
              <a:ext cx="3137361" cy="838365"/>
              <a:chOff x="4951574" y="2113597"/>
              <a:chExt cx="3020730" cy="778558"/>
            </a:xfrm>
          </p:grpSpPr>
          <p:sp>
            <p:nvSpPr>
              <p:cNvPr id="10" name="Rectangle: Diagonal Corners Snipped 9">
                <a:extLst>
                  <a:ext uri="{FF2B5EF4-FFF2-40B4-BE49-F238E27FC236}">
                    <a16:creationId xmlns:a16="http://schemas.microsoft.com/office/drawing/2014/main" id="{2B38EADE-4F41-4D41-ACFD-C60EBD070759}"/>
                  </a:ext>
                </a:extLst>
              </p:cNvPr>
              <p:cNvSpPr/>
              <p:nvPr/>
            </p:nvSpPr>
            <p:spPr>
              <a:xfrm>
                <a:off x="4951574" y="2113597"/>
                <a:ext cx="3020730" cy="715913"/>
              </a:xfrm>
              <a:prstGeom prst="snip2Diag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FF6435-46CE-4827-A61C-716839562974}"/>
                  </a:ext>
                </a:extLst>
              </p:cNvPr>
              <p:cNvSpPr txBox="1"/>
              <p:nvPr/>
            </p:nvSpPr>
            <p:spPr>
              <a:xfrm>
                <a:off x="5323115" y="2122714"/>
                <a:ext cx="2416628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কাজঃ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6BBEAFC0-32EA-4C1B-B947-EF891375B666}"/>
                </a:ext>
              </a:extLst>
            </p:cNvPr>
            <p:cNvSpPr/>
            <p:nvPr/>
          </p:nvSpPr>
          <p:spPr>
            <a:xfrm rot="19073898">
              <a:off x="4019975" y="843887"/>
              <a:ext cx="489547" cy="494485"/>
            </a:xfrm>
            <a:prstGeom prst="frame">
              <a:avLst>
                <a:gd name="adj1" fmla="val 4806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3F0757F9-0BF9-4D1D-BB4D-8B713086C07A}"/>
                </a:ext>
              </a:extLst>
            </p:cNvPr>
            <p:cNvSpPr/>
            <p:nvPr/>
          </p:nvSpPr>
          <p:spPr>
            <a:xfrm rot="19073898">
              <a:off x="7910362" y="875706"/>
              <a:ext cx="489547" cy="494485"/>
            </a:xfrm>
            <a:prstGeom prst="frame">
              <a:avLst>
                <a:gd name="adj1" fmla="val 4806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1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Rectangle 685">
            <a:extLst>
              <a:ext uri="{FF2B5EF4-FFF2-40B4-BE49-F238E27FC236}">
                <a16:creationId xmlns:a16="http://schemas.microsoft.com/office/drawing/2014/main" id="{E2EFF8FF-882B-4707-889D-D54CB983FA80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04F9824E-5DBE-4142-A4B6-4FE596357403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636DFDDF-D6E2-4488-90A6-D30ED6ED9A1D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Rectangle 688">
            <a:extLst>
              <a:ext uri="{FF2B5EF4-FFF2-40B4-BE49-F238E27FC236}">
                <a16:creationId xmlns:a16="http://schemas.microsoft.com/office/drawing/2014/main" id="{1C884993-5C38-42DC-BFBF-7D3BBE9026C0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Rectangle 689">
            <a:extLst>
              <a:ext uri="{FF2B5EF4-FFF2-40B4-BE49-F238E27FC236}">
                <a16:creationId xmlns:a16="http://schemas.microsoft.com/office/drawing/2014/main" id="{4D6E72C7-00D3-4FDD-841E-DCEF0EB40C19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BC248A11-5614-43C4-8684-3B1369D1BC0E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Rectangle 691">
            <a:extLst>
              <a:ext uri="{FF2B5EF4-FFF2-40B4-BE49-F238E27FC236}">
                <a16:creationId xmlns:a16="http://schemas.microsoft.com/office/drawing/2014/main" id="{C914E4D5-08D2-48BB-9208-6304BC35D83A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F8BB3CF4-57DE-4138-AA8C-3123BA09FB68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>
            <a:extLst>
              <a:ext uri="{FF2B5EF4-FFF2-40B4-BE49-F238E27FC236}">
                <a16:creationId xmlns:a16="http://schemas.microsoft.com/office/drawing/2014/main" id="{FF3D79C5-1A49-4938-A051-90B788551C44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Rectangle 694">
            <a:extLst>
              <a:ext uri="{FF2B5EF4-FFF2-40B4-BE49-F238E27FC236}">
                <a16:creationId xmlns:a16="http://schemas.microsoft.com/office/drawing/2014/main" id="{3F425AB6-10A9-431E-A9EF-51806ABF6A0C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Rectangle 695">
            <a:extLst>
              <a:ext uri="{FF2B5EF4-FFF2-40B4-BE49-F238E27FC236}">
                <a16:creationId xmlns:a16="http://schemas.microsoft.com/office/drawing/2014/main" id="{9217E5C3-4928-4C73-B05E-41CB68DC65FF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>
            <a:extLst>
              <a:ext uri="{FF2B5EF4-FFF2-40B4-BE49-F238E27FC236}">
                <a16:creationId xmlns:a16="http://schemas.microsoft.com/office/drawing/2014/main" id="{7411B9C3-4229-4919-9C6C-BC2ADA1E2E3C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Rectangle 697">
            <a:extLst>
              <a:ext uri="{FF2B5EF4-FFF2-40B4-BE49-F238E27FC236}">
                <a16:creationId xmlns:a16="http://schemas.microsoft.com/office/drawing/2014/main" id="{B526DF4A-F427-4EFF-867C-EA1EBF3F8179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Rectangle 698">
            <a:extLst>
              <a:ext uri="{FF2B5EF4-FFF2-40B4-BE49-F238E27FC236}">
                <a16:creationId xmlns:a16="http://schemas.microsoft.com/office/drawing/2014/main" id="{AABD99D0-1487-40D2-AC25-FEE68B174E4F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>
            <a:extLst>
              <a:ext uri="{FF2B5EF4-FFF2-40B4-BE49-F238E27FC236}">
                <a16:creationId xmlns:a16="http://schemas.microsoft.com/office/drawing/2014/main" id="{8243B102-C313-4A3E-A204-95CAA7517BEA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Rectangle 700">
            <a:extLst>
              <a:ext uri="{FF2B5EF4-FFF2-40B4-BE49-F238E27FC236}">
                <a16:creationId xmlns:a16="http://schemas.microsoft.com/office/drawing/2014/main" id="{F4F21ADA-7920-4C65-AA65-AC1153258A6A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id="{8E38D1AC-A4F4-4D25-9F4A-8B531A579991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Rectangle 702">
            <a:extLst>
              <a:ext uri="{FF2B5EF4-FFF2-40B4-BE49-F238E27FC236}">
                <a16:creationId xmlns:a16="http://schemas.microsoft.com/office/drawing/2014/main" id="{88C2CB3B-DCE3-420E-8231-261AD2AAE475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Rectangle 703">
            <a:extLst>
              <a:ext uri="{FF2B5EF4-FFF2-40B4-BE49-F238E27FC236}">
                <a16:creationId xmlns:a16="http://schemas.microsoft.com/office/drawing/2014/main" id="{47D74A8F-A24C-4951-8D55-E84C85E50E60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Rectangle 704">
            <a:extLst>
              <a:ext uri="{FF2B5EF4-FFF2-40B4-BE49-F238E27FC236}">
                <a16:creationId xmlns:a16="http://schemas.microsoft.com/office/drawing/2014/main" id="{27EEE45E-AA38-4AF3-9343-A00F2CD0D7E5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id="{3DE8A290-63C4-44CF-901B-4D5A38A924C1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Rectangle 706">
            <a:extLst>
              <a:ext uri="{FF2B5EF4-FFF2-40B4-BE49-F238E27FC236}">
                <a16:creationId xmlns:a16="http://schemas.microsoft.com/office/drawing/2014/main" id="{85A34791-5817-4F01-8C10-81934FAB385F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Rectangle 707">
            <a:extLst>
              <a:ext uri="{FF2B5EF4-FFF2-40B4-BE49-F238E27FC236}">
                <a16:creationId xmlns:a16="http://schemas.microsoft.com/office/drawing/2014/main" id="{A0A9E000-D480-4D1D-8D84-65662E664A50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>
            <a:extLst>
              <a:ext uri="{FF2B5EF4-FFF2-40B4-BE49-F238E27FC236}">
                <a16:creationId xmlns:a16="http://schemas.microsoft.com/office/drawing/2014/main" id="{276C8BB2-D799-40BE-A9EB-818DAC0FAF73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Rectangle 709">
            <a:extLst>
              <a:ext uri="{FF2B5EF4-FFF2-40B4-BE49-F238E27FC236}">
                <a16:creationId xmlns:a16="http://schemas.microsoft.com/office/drawing/2014/main" id="{B0FE5154-BF17-4FB9-96D9-83418388B9E9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Rectangle 710">
            <a:extLst>
              <a:ext uri="{FF2B5EF4-FFF2-40B4-BE49-F238E27FC236}">
                <a16:creationId xmlns:a16="http://schemas.microsoft.com/office/drawing/2014/main" id="{11940F35-8BEB-4194-A115-4077AA100485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id="{F193D431-07F6-42EC-A7B5-3AF567E40121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Rectangle 712">
            <a:extLst>
              <a:ext uri="{FF2B5EF4-FFF2-40B4-BE49-F238E27FC236}">
                <a16:creationId xmlns:a16="http://schemas.microsoft.com/office/drawing/2014/main" id="{98943DE6-04AF-4513-A30F-45A691012081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id="{0B667F17-697F-41FF-928E-482B678DF0D7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>
            <a:extLst>
              <a:ext uri="{FF2B5EF4-FFF2-40B4-BE49-F238E27FC236}">
                <a16:creationId xmlns:a16="http://schemas.microsoft.com/office/drawing/2014/main" id="{B2C5EDCD-7435-4C98-B649-75BAC42F2A10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0EE159F0-7E81-4747-B2F5-371F550F9481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id="{9D4B85A3-2082-4563-96A8-3A0CD19245D9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>
            <a:extLst>
              <a:ext uri="{FF2B5EF4-FFF2-40B4-BE49-F238E27FC236}">
                <a16:creationId xmlns:a16="http://schemas.microsoft.com/office/drawing/2014/main" id="{956051E0-66BF-40E8-92C3-C877EBEB4131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Rectangle 718">
            <a:extLst>
              <a:ext uri="{FF2B5EF4-FFF2-40B4-BE49-F238E27FC236}">
                <a16:creationId xmlns:a16="http://schemas.microsoft.com/office/drawing/2014/main" id="{C2A7C64D-B660-4BF6-809C-FF23D1242B9D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872BA9EF-397D-4FD5-95FF-B83E1ABA1FA5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id="{14E069C5-8CA0-4B76-8234-C4C0351B695B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270F6114-6092-4DB0-96E8-B891D5EFA18C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Rectangle 722">
            <a:extLst>
              <a:ext uri="{FF2B5EF4-FFF2-40B4-BE49-F238E27FC236}">
                <a16:creationId xmlns:a16="http://schemas.microsoft.com/office/drawing/2014/main" id="{8382038B-2EFC-4D57-8640-964D2E601FBA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>
            <a:extLst>
              <a:ext uri="{FF2B5EF4-FFF2-40B4-BE49-F238E27FC236}">
                <a16:creationId xmlns:a16="http://schemas.microsoft.com/office/drawing/2014/main" id="{67EC42B7-E34C-4082-B5F9-D118B595FB27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Rectangle 724">
            <a:extLst>
              <a:ext uri="{FF2B5EF4-FFF2-40B4-BE49-F238E27FC236}">
                <a16:creationId xmlns:a16="http://schemas.microsoft.com/office/drawing/2014/main" id="{0079B91C-737F-4DDD-9653-F212D78AD9C9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>
            <a:extLst>
              <a:ext uri="{FF2B5EF4-FFF2-40B4-BE49-F238E27FC236}">
                <a16:creationId xmlns:a16="http://schemas.microsoft.com/office/drawing/2014/main" id="{971FBE96-E217-4626-AD49-5E20305CA2BF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>
            <a:extLst>
              <a:ext uri="{FF2B5EF4-FFF2-40B4-BE49-F238E27FC236}">
                <a16:creationId xmlns:a16="http://schemas.microsoft.com/office/drawing/2014/main" id="{072977FE-314E-4E16-80FB-F53E7F90ADF8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Rectangle 727">
            <a:extLst>
              <a:ext uri="{FF2B5EF4-FFF2-40B4-BE49-F238E27FC236}">
                <a16:creationId xmlns:a16="http://schemas.microsoft.com/office/drawing/2014/main" id="{A9C3B724-F669-4B4D-AA9D-9462B96624E1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Rectangle 728">
            <a:extLst>
              <a:ext uri="{FF2B5EF4-FFF2-40B4-BE49-F238E27FC236}">
                <a16:creationId xmlns:a16="http://schemas.microsoft.com/office/drawing/2014/main" id="{1A9116E2-184D-4713-98F1-442107B88F3A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id="{99A3C9EA-0AE7-4F55-9787-07FEC4FE0771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Rectangle 730">
            <a:extLst>
              <a:ext uri="{FF2B5EF4-FFF2-40B4-BE49-F238E27FC236}">
                <a16:creationId xmlns:a16="http://schemas.microsoft.com/office/drawing/2014/main" id="{D0EF05D7-16C9-4651-8F39-DCA0262D374C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>
            <a:extLst>
              <a:ext uri="{FF2B5EF4-FFF2-40B4-BE49-F238E27FC236}">
                <a16:creationId xmlns:a16="http://schemas.microsoft.com/office/drawing/2014/main" id="{B872CCFC-4050-400C-8A93-DE4F6B0F5340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>
            <a:extLst>
              <a:ext uri="{FF2B5EF4-FFF2-40B4-BE49-F238E27FC236}">
                <a16:creationId xmlns:a16="http://schemas.microsoft.com/office/drawing/2014/main" id="{D8FC1606-3858-481C-9563-D007187E00E2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Rectangle 733">
            <a:extLst>
              <a:ext uri="{FF2B5EF4-FFF2-40B4-BE49-F238E27FC236}">
                <a16:creationId xmlns:a16="http://schemas.microsoft.com/office/drawing/2014/main" id="{CC77419E-BE58-458D-A69E-0E46B54F95B4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Rectangle 734">
            <a:extLst>
              <a:ext uri="{FF2B5EF4-FFF2-40B4-BE49-F238E27FC236}">
                <a16:creationId xmlns:a16="http://schemas.microsoft.com/office/drawing/2014/main" id="{DC82A52F-32A2-40DB-96E8-266AF5DC6CD0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>
            <a:extLst>
              <a:ext uri="{FF2B5EF4-FFF2-40B4-BE49-F238E27FC236}">
                <a16:creationId xmlns:a16="http://schemas.microsoft.com/office/drawing/2014/main" id="{C28F60E5-9944-485A-8AB1-6FA084EDA4F2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Rectangle 736">
            <a:extLst>
              <a:ext uri="{FF2B5EF4-FFF2-40B4-BE49-F238E27FC236}">
                <a16:creationId xmlns:a16="http://schemas.microsoft.com/office/drawing/2014/main" id="{24BAFBE4-AF1D-4B89-BDF5-DD6DC1887124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Rectangle 737">
            <a:extLst>
              <a:ext uri="{FF2B5EF4-FFF2-40B4-BE49-F238E27FC236}">
                <a16:creationId xmlns:a16="http://schemas.microsoft.com/office/drawing/2014/main" id="{33EA6610-FA5C-4BB2-84C6-D35462AF4DF9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id="{515A4936-6C83-4B5A-B1B3-0CD04A4B372F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Rectangle 739">
            <a:extLst>
              <a:ext uri="{FF2B5EF4-FFF2-40B4-BE49-F238E27FC236}">
                <a16:creationId xmlns:a16="http://schemas.microsoft.com/office/drawing/2014/main" id="{02CD9B76-9624-4A94-B625-E8B9EA82E367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id="{B375EDC6-D220-4D08-BF78-7F677EB3519B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Rectangle 741">
            <a:extLst>
              <a:ext uri="{FF2B5EF4-FFF2-40B4-BE49-F238E27FC236}">
                <a16:creationId xmlns:a16="http://schemas.microsoft.com/office/drawing/2014/main" id="{A4B35CFF-D67F-4F77-9CFE-6C18F83D486F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Rectangle 742">
            <a:extLst>
              <a:ext uri="{FF2B5EF4-FFF2-40B4-BE49-F238E27FC236}">
                <a16:creationId xmlns:a16="http://schemas.microsoft.com/office/drawing/2014/main" id="{E86E475B-D111-4CDA-9C82-C2B36600FD32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Rectangle 743">
            <a:extLst>
              <a:ext uri="{FF2B5EF4-FFF2-40B4-BE49-F238E27FC236}">
                <a16:creationId xmlns:a16="http://schemas.microsoft.com/office/drawing/2014/main" id="{939E3F1F-336A-4986-B58D-4E088F78243D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>
            <a:extLst>
              <a:ext uri="{FF2B5EF4-FFF2-40B4-BE49-F238E27FC236}">
                <a16:creationId xmlns:a16="http://schemas.microsoft.com/office/drawing/2014/main" id="{7A910F71-4341-44E3-8449-5CAB25658A82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Rectangle 745">
            <a:extLst>
              <a:ext uri="{FF2B5EF4-FFF2-40B4-BE49-F238E27FC236}">
                <a16:creationId xmlns:a16="http://schemas.microsoft.com/office/drawing/2014/main" id="{B9C9DCCF-9D26-4B68-991C-9BECC8D140FE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Rectangle 746">
            <a:extLst>
              <a:ext uri="{FF2B5EF4-FFF2-40B4-BE49-F238E27FC236}">
                <a16:creationId xmlns:a16="http://schemas.microsoft.com/office/drawing/2014/main" id="{C9CE56B8-DB75-4FB3-8BBC-5A35268C9521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>
            <a:extLst>
              <a:ext uri="{FF2B5EF4-FFF2-40B4-BE49-F238E27FC236}">
                <a16:creationId xmlns:a16="http://schemas.microsoft.com/office/drawing/2014/main" id="{6D458FE6-5444-44E7-92B6-E86571D1FDE4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Rectangle 748">
            <a:extLst>
              <a:ext uri="{FF2B5EF4-FFF2-40B4-BE49-F238E27FC236}">
                <a16:creationId xmlns:a16="http://schemas.microsoft.com/office/drawing/2014/main" id="{34386A06-3CFD-4DF0-B149-FBF086F8969F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Rectangle 749">
            <a:extLst>
              <a:ext uri="{FF2B5EF4-FFF2-40B4-BE49-F238E27FC236}">
                <a16:creationId xmlns:a16="http://schemas.microsoft.com/office/drawing/2014/main" id="{8E006958-BE97-4112-9A36-955E83C37CDC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Rectangle 750">
            <a:extLst>
              <a:ext uri="{FF2B5EF4-FFF2-40B4-BE49-F238E27FC236}">
                <a16:creationId xmlns:a16="http://schemas.microsoft.com/office/drawing/2014/main" id="{1925631F-CF4E-469D-89CC-2CB746B3F1E6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Rectangle 751">
            <a:extLst>
              <a:ext uri="{FF2B5EF4-FFF2-40B4-BE49-F238E27FC236}">
                <a16:creationId xmlns:a16="http://schemas.microsoft.com/office/drawing/2014/main" id="{0CFA8370-F8D6-4500-8D03-B3F31BEE90E5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Rectangle 752">
            <a:extLst>
              <a:ext uri="{FF2B5EF4-FFF2-40B4-BE49-F238E27FC236}">
                <a16:creationId xmlns:a16="http://schemas.microsoft.com/office/drawing/2014/main" id="{2FB1A05E-A7D5-4156-BCDD-F819FFE89F3F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Rectangle 753">
            <a:extLst>
              <a:ext uri="{FF2B5EF4-FFF2-40B4-BE49-F238E27FC236}">
                <a16:creationId xmlns:a16="http://schemas.microsoft.com/office/drawing/2014/main" id="{749BF40D-732D-4B99-89E2-415713139623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Rectangle 754">
            <a:extLst>
              <a:ext uri="{FF2B5EF4-FFF2-40B4-BE49-F238E27FC236}">
                <a16:creationId xmlns:a16="http://schemas.microsoft.com/office/drawing/2014/main" id="{8C685693-94FF-46E2-9D5C-3C6AA69060AD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Rectangle 755">
            <a:extLst>
              <a:ext uri="{FF2B5EF4-FFF2-40B4-BE49-F238E27FC236}">
                <a16:creationId xmlns:a16="http://schemas.microsoft.com/office/drawing/2014/main" id="{3013BAAF-BD55-4AE3-83AE-43B6A2CA8FF7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>
            <a:extLst>
              <a:ext uri="{FF2B5EF4-FFF2-40B4-BE49-F238E27FC236}">
                <a16:creationId xmlns:a16="http://schemas.microsoft.com/office/drawing/2014/main" id="{AEE9C6B4-0B76-4B88-B940-B09E95BD4F73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Rectangle 757">
            <a:extLst>
              <a:ext uri="{FF2B5EF4-FFF2-40B4-BE49-F238E27FC236}">
                <a16:creationId xmlns:a16="http://schemas.microsoft.com/office/drawing/2014/main" id="{98DF6E14-6922-422C-BB48-79E45A032676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Rectangle 758">
            <a:extLst>
              <a:ext uri="{FF2B5EF4-FFF2-40B4-BE49-F238E27FC236}">
                <a16:creationId xmlns:a16="http://schemas.microsoft.com/office/drawing/2014/main" id="{21AE6DEC-8FF1-4A50-8237-611984DA4B57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Rectangle 759">
            <a:extLst>
              <a:ext uri="{FF2B5EF4-FFF2-40B4-BE49-F238E27FC236}">
                <a16:creationId xmlns:a16="http://schemas.microsoft.com/office/drawing/2014/main" id="{858BED91-09C6-4FCC-9DF5-59D647ECF9AE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Rectangle 760">
            <a:extLst>
              <a:ext uri="{FF2B5EF4-FFF2-40B4-BE49-F238E27FC236}">
                <a16:creationId xmlns:a16="http://schemas.microsoft.com/office/drawing/2014/main" id="{FCC0DC41-ED69-4FC2-8D3A-F023FC85DEBD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Rectangle 761">
            <a:extLst>
              <a:ext uri="{FF2B5EF4-FFF2-40B4-BE49-F238E27FC236}">
                <a16:creationId xmlns:a16="http://schemas.microsoft.com/office/drawing/2014/main" id="{2B25CADE-FB8D-49B8-B913-78DF1B93DD22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>
            <a:extLst>
              <a:ext uri="{FF2B5EF4-FFF2-40B4-BE49-F238E27FC236}">
                <a16:creationId xmlns:a16="http://schemas.microsoft.com/office/drawing/2014/main" id="{023980EB-895D-4A8A-A4E7-2220D58A547D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Rectangle 763">
            <a:extLst>
              <a:ext uri="{FF2B5EF4-FFF2-40B4-BE49-F238E27FC236}">
                <a16:creationId xmlns:a16="http://schemas.microsoft.com/office/drawing/2014/main" id="{BCC196E8-3CEA-4375-BEC7-8B278C6A309A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>
            <a:extLst>
              <a:ext uri="{FF2B5EF4-FFF2-40B4-BE49-F238E27FC236}">
                <a16:creationId xmlns:a16="http://schemas.microsoft.com/office/drawing/2014/main" id="{D5B075D9-F929-4F1C-BCE6-C551510C9A6C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>
            <a:extLst>
              <a:ext uri="{FF2B5EF4-FFF2-40B4-BE49-F238E27FC236}">
                <a16:creationId xmlns:a16="http://schemas.microsoft.com/office/drawing/2014/main" id="{F7BF6793-8F18-41B5-92B4-CE30455F4CFA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Rectangle 766">
            <a:extLst>
              <a:ext uri="{FF2B5EF4-FFF2-40B4-BE49-F238E27FC236}">
                <a16:creationId xmlns:a16="http://schemas.microsoft.com/office/drawing/2014/main" id="{A4968292-3B5C-4350-87D2-534C1E097A6C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Rectangle 767">
            <a:extLst>
              <a:ext uri="{FF2B5EF4-FFF2-40B4-BE49-F238E27FC236}">
                <a16:creationId xmlns:a16="http://schemas.microsoft.com/office/drawing/2014/main" id="{214CB540-BAE3-4E1B-A7A6-37993E3E3017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>
            <a:extLst>
              <a:ext uri="{FF2B5EF4-FFF2-40B4-BE49-F238E27FC236}">
                <a16:creationId xmlns:a16="http://schemas.microsoft.com/office/drawing/2014/main" id="{6561D982-8944-49BB-9CB1-3F3FE1E39A8F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Rectangle 769">
            <a:extLst>
              <a:ext uri="{FF2B5EF4-FFF2-40B4-BE49-F238E27FC236}">
                <a16:creationId xmlns:a16="http://schemas.microsoft.com/office/drawing/2014/main" id="{D635178D-A849-46C6-9407-36F82E0DD202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Rectangle 770">
            <a:extLst>
              <a:ext uri="{FF2B5EF4-FFF2-40B4-BE49-F238E27FC236}">
                <a16:creationId xmlns:a16="http://schemas.microsoft.com/office/drawing/2014/main" id="{531EEBD4-0AE9-4DF2-84BB-40DFAD275C11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>
            <a:extLst>
              <a:ext uri="{FF2B5EF4-FFF2-40B4-BE49-F238E27FC236}">
                <a16:creationId xmlns:a16="http://schemas.microsoft.com/office/drawing/2014/main" id="{625D3866-1C98-47D3-8BE7-340FC5FE6B45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Rectangle 772">
            <a:extLst>
              <a:ext uri="{FF2B5EF4-FFF2-40B4-BE49-F238E27FC236}">
                <a16:creationId xmlns:a16="http://schemas.microsoft.com/office/drawing/2014/main" id="{2090B4F6-8E2A-454A-BDAB-759A2DA23CBB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Rectangle 773">
            <a:extLst>
              <a:ext uri="{FF2B5EF4-FFF2-40B4-BE49-F238E27FC236}">
                <a16:creationId xmlns:a16="http://schemas.microsoft.com/office/drawing/2014/main" id="{03776021-F9B3-4934-8582-704269E9F57C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ectangle 774">
            <a:extLst>
              <a:ext uri="{FF2B5EF4-FFF2-40B4-BE49-F238E27FC236}">
                <a16:creationId xmlns:a16="http://schemas.microsoft.com/office/drawing/2014/main" id="{4D9669B6-93FA-4A9E-856C-49213F81D5F1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Rectangle 775">
            <a:extLst>
              <a:ext uri="{FF2B5EF4-FFF2-40B4-BE49-F238E27FC236}">
                <a16:creationId xmlns:a16="http://schemas.microsoft.com/office/drawing/2014/main" id="{1DE2E8D5-1076-4419-8DD5-6F3B79E5BC4E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Rectangle 776">
            <a:extLst>
              <a:ext uri="{FF2B5EF4-FFF2-40B4-BE49-F238E27FC236}">
                <a16:creationId xmlns:a16="http://schemas.microsoft.com/office/drawing/2014/main" id="{12215A40-4F0D-4266-BE28-895F9844091C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>
            <a:extLst>
              <a:ext uri="{FF2B5EF4-FFF2-40B4-BE49-F238E27FC236}">
                <a16:creationId xmlns:a16="http://schemas.microsoft.com/office/drawing/2014/main" id="{71976647-AA00-4CF6-857D-D8F94C5DA703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Rectangle 778">
            <a:extLst>
              <a:ext uri="{FF2B5EF4-FFF2-40B4-BE49-F238E27FC236}">
                <a16:creationId xmlns:a16="http://schemas.microsoft.com/office/drawing/2014/main" id="{728AEB6C-92D9-483C-8F64-1F518A830D52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Rectangle 779">
            <a:extLst>
              <a:ext uri="{FF2B5EF4-FFF2-40B4-BE49-F238E27FC236}">
                <a16:creationId xmlns:a16="http://schemas.microsoft.com/office/drawing/2014/main" id="{C0995777-E373-49E0-87C1-C19A2E078039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>
            <a:extLst>
              <a:ext uri="{FF2B5EF4-FFF2-40B4-BE49-F238E27FC236}">
                <a16:creationId xmlns:a16="http://schemas.microsoft.com/office/drawing/2014/main" id="{39FC044E-9DCA-425D-A207-699ED87F83B1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Rectangle 781">
            <a:extLst>
              <a:ext uri="{FF2B5EF4-FFF2-40B4-BE49-F238E27FC236}">
                <a16:creationId xmlns:a16="http://schemas.microsoft.com/office/drawing/2014/main" id="{6C2A233E-4704-48EF-95BA-43360238BB49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Rectangle 782">
            <a:extLst>
              <a:ext uri="{FF2B5EF4-FFF2-40B4-BE49-F238E27FC236}">
                <a16:creationId xmlns:a16="http://schemas.microsoft.com/office/drawing/2014/main" id="{3D297D8D-5391-449B-9936-F87AF37FD8E2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>
            <a:extLst>
              <a:ext uri="{FF2B5EF4-FFF2-40B4-BE49-F238E27FC236}">
                <a16:creationId xmlns:a16="http://schemas.microsoft.com/office/drawing/2014/main" id="{5E1F8A83-BD63-4F0B-A580-7D10CE07CB0E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Rectangle 784">
            <a:extLst>
              <a:ext uri="{FF2B5EF4-FFF2-40B4-BE49-F238E27FC236}">
                <a16:creationId xmlns:a16="http://schemas.microsoft.com/office/drawing/2014/main" id="{D7DC92C7-001D-40F4-A175-7E22FC6016A7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Rectangle 785">
            <a:extLst>
              <a:ext uri="{FF2B5EF4-FFF2-40B4-BE49-F238E27FC236}">
                <a16:creationId xmlns:a16="http://schemas.microsoft.com/office/drawing/2014/main" id="{61A19001-AF65-41EA-80DC-83E61AB3AD3B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>
            <a:extLst>
              <a:ext uri="{FF2B5EF4-FFF2-40B4-BE49-F238E27FC236}">
                <a16:creationId xmlns:a16="http://schemas.microsoft.com/office/drawing/2014/main" id="{D27E7F85-82AB-4A90-9C95-E0DAB23B4A54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Rectangle 787">
            <a:extLst>
              <a:ext uri="{FF2B5EF4-FFF2-40B4-BE49-F238E27FC236}">
                <a16:creationId xmlns:a16="http://schemas.microsoft.com/office/drawing/2014/main" id="{E04CF468-A9B0-4718-9AC2-C728B67B5A9D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Rectangle 788">
            <a:extLst>
              <a:ext uri="{FF2B5EF4-FFF2-40B4-BE49-F238E27FC236}">
                <a16:creationId xmlns:a16="http://schemas.microsoft.com/office/drawing/2014/main" id="{1FFB0441-40D9-4CF6-82EA-87C8F45A3CA8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>
            <a:extLst>
              <a:ext uri="{FF2B5EF4-FFF2-40B4-BE49-F238E27FC236}">
                <a16:creationId xmlns:a16="http://schemas.microsoft.com/office/drawing/2014/main" id="{CA816459-906D-43F6-8AEE-2C7F7CD8CFCC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Rectangle 790">
            <a:extLst>
              <a:ext uri="{FF2B5EF4-FFF2-40B4-BE49-F238E27FC236}">
                <a16:creationId xmlns:a16="http://schemas.microsoft.com/office/drawing/2014/main" id="{DACCDD8B-BEA9-4388-A639-7BB655DFBB52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Rectangle 791">
            <a:extLst>
              <a:ext uri="{FF2B5EF4-FFF2-40B4-BE49-F238E27FC236}">
                <a16:creationId xmlns:a16="http://schemas.microsoft.com/office/drawing/2014/main" id="{2FAFACC4-2981-4F8F-AE80-260D723F9D75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>
            <a:extLst>
              <a:ext uri="{FF2B5EF4-FFF2-40B4-BE49-F238E27FC236}">
                <a16:creationId xmlns:a16="http://schemas.microsoft.com/office/drawing/2014/main" id="{07500EF6-9BB9-4338-A7C4-3B61C1E546EE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Rectangle 793">
            <a:extLst>
              <a:ext uri="{FF2B5EF4-FFF2-40B4-BE49-F238E27FC236}">
                <a16:creationId xmlns:a16="http://schemas.microsoft.com/office/drawing/2014/main" id="{5DA8BA9D-C7BE-435D-85AD-7DD6ACF4DA30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Rectangle 794">
            <a:extLst>
              <a:ext uri="{FF2B5EF4-FFF2-40B4-BE49-F238E27FC236}">
                <a16:creationId xmlns:a16="http://schemas.microsoft.com/office/drawing/2014/main" id="{6CA31476-AD18-4A6B-AAE4-134ADFAE2785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>
            <a:extLst>
              <a:ext uri="{FF2B5EF4-FFF2-40B4-BE49-F238E27FC236}">
                <a16:creationId xmlns:a16="http://schemas.microsoft.com/office/drawing/2014/main" id="{CA7BCFE9-ED83-4E91-BCEF-B42ACEDE9024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Rectangle 796">
            <a:extLst>
              <a:ext uri="{FF2B5EF4-FFF2-40B4-BE49-F238E27FC236}">
                <a16:creationId xmlns:a16="http://schemas.microsoft.com/office/drawing/2014/main" id="{9D38295C-5E52-4AB6-855D-036E3E582A0D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Rectangle 797">
            <a:extLst>
              <a:ext uri="{FF2B5EF4-FFF2-40B4-BE49-F238E27FC236}">
                <a16:creationId xmlns:a16="http://schemas.microsoft.com/office/drawing/2014/main" id="{080A2773-8904-485E-A129-C0ED1DD1C2C2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>
            <a:extLst>
              <a:ext uri="{FF2B5EF4-FFF2-40B4-BE49-F238E27FC236}">
                <a16:creationId xmlns:a16="http://schemas.microsoft.com/office/drawing/2014/main" id="{ECADEA55-BC95-44DB-929D-3FDC369554B1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Rectangle 799">
            <a:extLst>
              <a:ext uri="{FF2B5EF4-FFF2-40B4-BE49-F238E27FC236}">
                <a16:creationId xmlns:a16="http://schemas.microsoft.com/office/drawing/2014/main" id="{BA2F53C5-E019-46A6-9306-6C0146196BF2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Rectangle 800">
            <a:extLst>
              <a:ext uri="{FF2B5EF4-FFF2-40B4-BE49-F238E27FC236}">
                <a16:creationId xmlns:a16="http://schemas.microsoft.com/office/drawing/2014/main" id="{330DDEAF-1A74-458A-872F-2858C0963D7A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ectangle 801">
            <a:extLst>
              <a:ext uri="{FF2B5EF4-FFF2-40B4-BE49-F238E27FC236}">
                <a16:creationId xmlns:a16="http://schemas.microsoft.com/office/drawing/2014/main" id="{18166BFA-5D87-401D-A1DE-3BDC82138D2B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Rectangle 802">
            <a:extLst>
              <a:ext uri="{FF2B5EF4-FFF2-40B4-BE49-F238E27FC236}">
                <a16:creationId xmlns:a16="http://schemas.microsoft.com/office/drawing/2014/main" id="{C56A09B1-8C5F-4B4F-8784-ED8A761384FF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Rectangle 803">
            <a:extLst>
              <a:ext uri="{FF2B5EF4-FFF2-40B4-BE49-F238E27FC236}">
                <a16:creationId xmlns:a16="http://schemas.microsoft.com/office/drawing/2014/main" id="{BA7F2668-424D-4F29-A097-30E6CE5EF9EF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>
            <a:extLst>
              <a:ext uri="{FF2B5EF4-FFF2-40B4-BE49-F238E27FC236}">
                <a16:creationId xmlns:a16="http://schemas.microsoft.com/office/drawing/2014/main" id="{5C47439F-F667-4D9D-9431-63D61699D8DD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Rectangle 805">
            <a:extLst>
              <a:ext uri="{FF2B5EF4-FFF2-40B4-BE49-F238E27FC236}">
                <a16:creationId xmlns:a16="http://schemas.microsoft.com/office/drawing/2014/main" id="{2041EAF8-24E7-4E17-BEF5-D88CE85A1A62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Rectangle 806">
            <a:extLst>
              <a:ext uri="{FF2B5EF4-FFF2-40B4-BE49-F238E27FC236}">
                <a16:creationId xmlns:a16="http://schemas.microsoft.com/office/drawing/2014/main" id="{07AE535C-1B50-4BA4-8EBD-0102314A1F60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Rectangle 923">
            <a:extLst>
              <a:ext uri="{FF2B5EF4-FFF2-40B4-BE49-F238E27FC236}">
                <a16:creationId xmlns:a16="http://schemas.microsoft.com/office/drawing/2014/main" id="{29191D3E-E764-49AC-8BA5-0B67A829B024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>
            <a:extLst>
              <a:ext uri="{FF2B5EF4-FFF2-40B4-BE49-F238E27FC236}">
                <a16:creationId xmlns:a16="http://schemas.microsoft.com/office/drawing/2014/main" id="{A4736D88-CD1C-4F02-9C8F-CB4C1643FC38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Rectangle 925">
            <a:extLst>
              <a:ext uri="{FF2B5EF4-FFF2-40B4-BE49-F238E27FC236}">
                <a16:creationId xmlns:a16="http://schemas.microsoft.com/office/drawing/2014/main" id="{56B11C83-35F6-4E78-9C84-E2B7F18FE9CF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Rectangle 926">
            <a:extLst>
              <a:ext uri="{FF2B5EF4-FFF2-40B4-BE49-F238E27FC236}">
                <a16:creationId xmlns:a16="http://schemas.microsoft.com/office/drawing/2014/main" id="{FD692C17-DA66-48A9-85B4-F3565F77A727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>
            <a:extLst>
              <a:ext uri="{FF2B5EF4-FFF2-40B4-BE49-F238E27FC236}">
                <a16:creationId xmlns:a16="http://schemas.microsoft.com/office/drawing/2014/main" id="{DD1966B2-3EC5-4DC0-B192-5CE59C2392DC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Rectangle 928">
            <a:extLst>
              <a:ext uri="{FF2B5EF4-FFF2-40B4-BE49-F238E27FC236}">
                <a16:creationId xmlns:a16="http://schemas.microsoft.com/office/drawing/2014/main" id="{B63E693A-FF8E-444A-8E18-E7504E414B7A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Rectangle 929">
            <a:extLst>
              <a:ext uri="{FF2B5EF4-FFF2-40B4-BE49-F238E27FC236}">
                <a16:creationId xmlns:a16="http://schemas.microsoft.com/office/drawing/2014/main" id="{86B883A2-87C2-4316-99B1-1A7DF9DDE6AD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>
            <a:extLst>
              <a:ext uri="{FF2B5EF4-FFF2-40B4-BE49-F238E27FC236}">
                <a16:creationId xmlns:a16="http://schemas.microsoft.com/office/drawing/2014/main" id="{BBEA9135-9576-4BF8-B043-10CB4CB80C75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Rectangle 931">
            <a:extLst>
              <a:ext uri="{FF2B5EF4-FFF2-40B4-BE49-F238E27FC236}">
                <a16:creationId xmlns:a16="http://schemas.microsoft.com/office/drawing/2014/main" id="{0655A7AC-B009-4E8C-90E4-A6D89EB6A745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Rectangle 932">
            <a:extLst>
              <a:ext uri="{FF2B5EF4-FFF2-40B4-BE49-F238E27FC236}">
                <a16:creationId xmlns:a16="http://schemas.microsoft.com/office/drawing/2014/main" id="{9E049889-7D57-49E1-8E83-3197F385C10C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>
            <a:extLst>
              <a:ext uri="{FF2B5EF4-FFF2-40B4-BE49-F238E27FC236}">
                <a16:creationId xmlns:a16="http://schemas.microsoft.com/office/drawing/2014/main" id="{1EC0029E-767E-4609-92C2-A4F1F3518668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Rectangle 934">
            <a:extLst>
              <a:ext uri="{FF2B5EF4-FFF2-40B4-BE49-F238E27FC236}">
                <a16:creationId xmlns:a16="http://schemas.microsoft.com/office/drawing/2014/main" id="{8FECCB13-36FC-44DA-A299-CC5DAA091CB0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Rectangle 935">
            <a:extLst>
              <a:ext uri="{FF2B5EF4-FFF2-40B4-BE49-F238E27FC236}">
                <a16:creationId xmlns:a16="http://schemas.microsoft.com/office/drawing/2014/main" id="{B1A39863-9C7D-4EA8-B852-982C54849596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>
            <a:extLst>
              <a:ext uri="{FF2B5EF4-FFF2-40B4-BE49-F238E27FC236}">
                <a16:creationId xmlns:a16="http://schemas.microsoft.com/office/drawing/2014/main" id="{023AD95D-CF44-44A5-8BF3-E731F3ED4646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Rectangle 937">
            <a:extLst>
              <a:ext uri="{FF2B5EF4-FFF2-40B4-BE49-F238E27FC236}">
                <a16:creationId xmlns:a16="http://schemas.microsoft.com/office/drawing/2014/main" id="{54C8C227-AABF-4BE5-8D46-01CE69B1E49A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Rectangle 938">
            <a:extLst>
              <a:ext uri="{FF2B5EF4-FFF2-40B4-BE49-F238E27FC236}">
                <a16:creationId xmlns:a16="http://schemas.microsoft.com/office/drawing/2014/main" id="{83E2FD70-AEFF-4107-BACE-D6C21207795E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>
            <a:extLst>
              <a:ext uri="{FF2B5EF4-FFF2-40B4-BE49-F238E27FC236}">
                <a16:creationId xmlns:a16="http://schemas.microsoft.com/office/drawing/2014/main" id="{827A7EC5-D6DF-4952-AB43-CA2649633999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Rectangle 940">
            <a:extLst>
              <a:ext uri="{FF2B5EF4-FFF2-40B4-BE49-F238E27FC236}">
                <a16:creationId xmlns:a16="http://schemas.microsoft.com/office/drawing/2014/main" id="{6CDA5506-77EE-4851-B91E-6F8737C20835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Rectangle 941">
            <a:extLst>
              <a:ext uri="{FF2B5EF4-FFF2-40B4-BE49-F238E27FC236}">
                <a16:creationId xmlns:a16="http://schemas.microsoft.com/office/drawing/2014/main" id="{1E9A4D94-82EC-4C1A-9EFB-919EC2FEDB0D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>
            <a:extLst>
              <a:ext uri="{FF2B5EF4-FFF2-40B4-BE49-F238E27FC236}">
                <a16:creationId xmlns:a16="http://schemas.microsoft.com/office/drawing/2014/main" id="{CD6397CE-A2B2-4670-A387-977344170BC6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8" name="Group 807">
            <a:extLst>
              <a:ext uri="{FF2B5EF4-FFF2-40B4-BE49-F238E27FC236}">
                <a16:creationId xmlns:a16="http://schemas.microsoft.com/office/drawing/2014/main" id="{A5982020-0E19-418C-B515-E9ADA22AE3FA}"/>
              </a:ext>
            </a:extLst>
          </p:cNvPr>
          <p:cNvGrpSpPr/>
          <p:nvPr/>
        </p:nvGrpSpPr>
        <p:grpSpPr>
          <a:xfrm>
            <a:off x="438745" y="211001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09" name="Sun 808">
              <a:extLst>
                <a:ext uri="{FF2B5EF4-FFF2-40B4-BE49-F238E27FC236}">
                  <a16:creationId xmlns:a16="http://schemas.microsoft.com/office/drawing/2014/main" id="{48904C42-1A0B-45C2-AD4B-AE32501AD57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D50A4220-3109-46A7-B93A-9A28C64069C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71081FD2-A401-461E-8BE4-DA019BAD049E}"/>
              </a:ext>
            </a:extLst>
          </p:cNvPr>
          <p:cNvGrpSpPr/>
          <p:nvPr/>
        </p:nvGrpSpPr>
        <p:grpSpPr>
          <a:xfrm>
            <a:off x="621384" y="2115759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12" name="Sun 811">
              <a:extLst>
                <a:ext uri="{FF2B5EF4-FFF2-40B4-BE49-F238E27FC236}">
                  <a16:creationId xmlns:a16="http://schemas.microsoft.com/office/drawing/2014/main" id="{73572DDC-4AF9-45C4-908E-C692FE4F624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F4A9C536-2C40-485A-B58A-7CCD3F022702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B4467C3D-7794-4F18-891B-D92FBC913461}"/>
              </a:ext>
            </a:extLst>
          </p:cNvPr>
          <p:cNvGrpSpPr/>
          <p:nvPr/>
        </p:nvGrpSpPr>
        <p:grpSpPr>
          <a:xfrm>
            <a:off x="739160" y="228070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15" name="Sun 814">
              <a:extLst>
                <a:ext uri="{FF2B5EF4-FFF2-40B4-BE49-F238E27FC236}">
                  <a16:creationId xmlns:a16="http://schemas.microsoft.com/office/drawing/2014/main" id="{C69BC89C-965A-4F8E-84A2-9ADC1E992C1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286CA54D-316C-4916-B403-2DC7C036DC9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B9361F6B-F965-4F91-A6E2-5CBA7AF22F39}"/>
              </a:ext>
            </a:extLst>
          </p:cNvPr>
          <p:cNvGrpSpPr/>
          <p:nvPr/>
        </p:nvGrpSpPr>
        <p:grpSpPr>
          <a:xfrm>
            <a:off x="301251" y="2205266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18" name="Sun 817">
              <a:extLst>
                <a:ext uri="{FF2B5EF4-FFF2-40B4-BE49-F238E27FC236}">
                  <a16:creationId xmlns:a16="http://schemas.microsoft.com/office/drawing/2014/main" id="{64113FBA-A33D-4E2B-B4D3-C88A27F391B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0A8F9873-FEB2-49FB-83DC-E8B0CA7362E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0" name="Group 819">
            <a:extLst>
              <a:ext uri="{FF2B5EF4-FFF2-40B4-BE49-F238E27FC236}">
                <a16:creationId xmlns:a16="http://schemas.microsoft.com/office/drawing/2014/main" id="{25C1CCD9-9EBA-49CE-9BE7-C977BA659DAB}"/>
              </a:ext>
            </a:extLst>
          </p:cNvPr>
          <p:cNvGrpSpPr/>
          <p:nvPr/>
        </p:nvGrpSpPr>
        <p:grpSpPr>
          <a:xfrm>
            <a:off x="346971" y="252639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21" name="Sun 820">
              <a:extLst>
                <a:ext uri="{FF2B5EF4-FFF2-40B4-BE49-F238E27FC236}">
                  <a16:creationId xmlns:a16="http://schemas.microsoft.com/office/drawing/2014/main" id="{A0C81DD5-3B72-41D6-95B6-482DF071BC8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22" name="Oval 821">
              <a:extLst>
                <a:ext uri="{FF2B5EF4-FFF2-40B4-BE49-F238E27FC236}">
                  <a16:creationId xmlns:a16="http://schemas.microsoft.com/office/drawing/2014/main" id="{BD8D3431-90D6-4219-A255-E02CB659F18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0F696F1C-4B8E-4517-B09D-CF981568C7C8}"/>
              </a:ext>
            </a:extLst>
          </p:cNvPr>
          <p:cNvGrpSpPr/>
          <p:nvPr/>
        </p:nvGrpSpPr>
        <p:grpSpPr>
          <a:xfrm>
            <a:off x="434057" y="27223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24" name="Sun 823">
              <a:extLst>
                <a:ext uri="{FF2B5EF4-FFF2-40B4-BE49-F238E27FC236}">
                  <a16:creationId xmlns:a16="http://schemas.microsoft.com/office/drawing/2014/main" id="{F6B90F70-F162-4FE9-A905-E4554FBC586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8522FDD0-C854-495B-B0FC-C565C040987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6" name="Group 825">
            <a:extLst>
              <a:ext uri="{FF2B5EF4-FFF2-40B4-BE49-F238E27FC236}">
                <a16:creationId xmlns:a16="http://schemas.microsoft.com/office/drawing/2014/main" id="{7A64B62F-5FD5-4A85-959E-A8DA57E15D33}"/>
              </a:ext>
            </a:extLst>
          </p:cNvPr>
          <p:cNvGrpSpPr/>
          <p:nvPr/>
        </p:nvGrpSpPr>
        <p:grpSpPr>
          <a:xfrm>
            <a:off x="1537869" y="27854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27" name="Sun 826">
              <a:extLst>
                <a:ext uri="{FF2B5EF4-FFF2-40B4-BE49-F238E27FC236}">
                  <a16:creationId xmlns:a16="http://schemas.microsoft.com/office/drawing/2014/main" id="{445F7B75-7754-4254-8544-AB189284445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98C5586C-4A27-4F7E-A46D-B4BC8E4CA48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9" name="Group 828">
            <a:extLst>
              <a:ext uri="{FF2B5EF4-FFF2-40B4-BE49-F238E27FC236}">
                <a16:creationId xmlns:a16="http://schemas.microsoft.com/office/drawing/2014/main" id="{19776643-E35F-444F-9C0B-68C0750A23EE}"/>
              </a:ext>
            </a:extLst>
          </p:cNvPr>
          <p:cNvGrpSpPr/>
          <p:nvPr/>
        </p:nvGrpSpPr>
        <p:grpSpPr>
          <a:xfrm>
            <a:off x="601473" y="2315982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30" name="Sun 829">
              <a:extLst>
                <a:ext uri="{FF2B5EF4-FFF2-40B4-BE49-F238E27FC236}">
                  <a16:creationId xmlns:a16="http://schemas.microsoft.com/office/drawing/2014/main" id="{529C4F1D-AE21-4090-B611-0C3C5A33011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BD2B5F74-B662-47F1-A0FE-65369BC6A67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2" name="Group 831">
            <a:extLst>
              <a:ext uri="{FF2B5EF4-FFF2-40B4-BE49-F238E27FC236}">
                <a16:creationId xmlns:a16="http://schemas.microsoft.com/office/drawing/2014/main" id="{737D2538-A582-4021-BFD4-D093660A72C7}"/>
              </a:ext>
            </a:extLst>
          </p:cNvPr>
          <p:cNvGrpSpPr/>
          <p:nvPr/>
        </p:nvGrpSpPr>
        <p:grpSpPr>
          <a:xfrm>
            <a:off x="632177" y="27909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33" name="Sun 832">
              <a:extLst>
                <a:ext uri="{FF2B5EF4-FFF2-40B4-BE49-F238E27FC236}">
                  <a16:creationId xmlns:a16="http://schemas.microsoft.com/office/drawing/2014/main" id="{061AF191-EA61-4A77-87AB-A55658152D3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B7CD36AE-012D-4040-AE55-39BA1CBF9DB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11E0D68E-CBB8-434B-BB3A-A1DB8A398563}"/>
              </a:ext>
            </a:extLst>
          </p:cNvPr>
          <p:cNvGrpSpPr/>
          <p:nvPr/>
        </p:nvGrpSpPr>
        <p:grpSpPr>
          <a:xfrm>
            <a:off x="303429" y="270165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36" name="Sun 835">
              <a:extLst>
                <a:ext uri="{FF2B5EF4-FFF2-40B4-BE49-F238E27FC236}">
                  <a16:creationId xmlns:a16="http://schemas.microsoft.com/office/drawing/2014/main" id="{D407AB66-2204-47BA-845C-CE81C989650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C541AF0E-DE85-4422-92B0-B4D8B0A9725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8" name="Group 837">
            <a:extLst>
              <a:ext uri="{FF2B5EF4-FFF2-40B4-BE49-F238E27FC236}">
                <a16:creationId xmlns:a16="http://schemas.microsoft.com/office/drawing/2014/main" id="{A7720564-C7C8-4F63-A049-7503ECD93010}"/>
              </a:ext>
            </a:extLst>
          </p:cNvPr>
          <p:cNvGrpSpPr/>
          <p:nvPr/>
        </p:nvGrpSpPr>
        <p:grpSpPr>
          <a:xfrm>
            <a:off x="432969" y="239685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39" name="Sun 838">
              <a:extLst>
                <a:ext uri="{FF2B5EF4-FFF2-40B4-BE49-F238E27FC236}">
                  <a16:creationId xmlns:a16="http://schemas.microsoft.com/office/drawing/2014/main" id="{BF45571D-2623-41B2-BB73-229233D35ED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F6A58599-FC27-4E2B-854F-979D28F5B84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1" name="Group 840">
            <a:extLst>
              <a:ext uri="{FF2B5EF4-FFF2-40B4-BE49-F238E27FC236}">
                <a16:creationId xmlns:a16="http://schemas.microsoft.com/office/drawing/2014/main" id="{46989337-F026-4FC3-9A14-588E73B8EB57}"/>
              </a:ext>
            </a:extLst>
          </p:cNvPr>
          <p:cNvGrpSpPr/>
          <p:nvPr/>
        </p:nvGrpSpPr>
        <p:grpSpPr>
          <a:xfrm>
            <a:off x="790685" y="2204873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42" name="Sun 841">
              <a:extLst>
                <a:ext uri="{FF2B5EF4-FFF2-40B4-BE49-F238E27FC236}">
                  <a16:creationId xmlns:a16="http://schemas.microsoft.com/office/drawing/2014/main" id="{6B0834E2-AA50-4E54-AC8A-510B466CFED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C99F3D78-C535-4318-9E53-AB1A754F523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4" name="Group 843">
            <a:extLst>
              <a:ext uri="{FF2B5EF4-FFF2-40B4-BE49-F238E27FC236}">
                <a16:creationId xmlns:a16="http://schemas.microsoft.com/office/drawing/2014/main" id="{7D3BC642-7865-4856-9BCF-40977613EBCE}"/>
              </a:ext>
            </a:extLst>
          </p:cNvPr>
          <p:cNvGrpSpPr/>
          <p:nvPr/>
        </p:nvGrpSpPr>
        <p:grpSpPr>
          <a:xfrm>
            <a:off x="1653257" y="2353193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45" name="Sun 844">
              <a:extLst>
                <a:ext uri="{FF2B5EF4-FFF2-40B4-BE49-F238E27FC236}">
                  <a16:creationId xmlns:a16="http://schemas.microsoft.com/office/drawing/2014/main" id="{C280F11B-5673-44EE-9F1F-0AABE9884E8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922C723C-F3DA-49EA-AEC5-F6EE1DE31C4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7" name="Group 846">
            <a:extLst>
              <a:ext uri="{FF2B5EF4-FFF2-40B4-BE49-F238E27FC236}">
                <a16:creationId xmlns:a16="http://schemas.microsoft.com/office/drawing/2014/main" id="{E6C8D3B9-E5F2-400D-8310-2585D42D3A71}"/>
              </a:ext>
            </a:extLst>
          </p:cNvPr>
          <p:cNvGrpSpPr/>
          <p:nvPr/>
        </p:nvGrpSpPr>
        <p:grpSpPr>
          <a:xfrm>
            <a:off x="1668497" y="25623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48" name="Sun 847">
              <a:extLst>
                <a:ext uri="{FF2B5EF4-FFF2-40B4-BE49-F238E27FC236}">
                  <a16:creationId xmlns:a16="http://schemas.microsoft.com/office/drawing/2014/main" id="{E5E984F9-6450-4D0B-8B8C-10A4536A13D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AD7F819C-5FDE-49C4-9590-7D418679281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0" name="Group 849">
            <a:extLst>
              <a:ext uri="{FF2B5EF4-FFF2-40B4-BE49-F238E27FC236}">
                <a16:creationId xmlns:a16="http://schemas.microsoft.com/office/drawing/2014/main" id="{8825A820-B2BD-44B1-A147-0FC950BAE993}"/>
              </a:ext>
            </a:extLst>
          </p:cNvPr>
          <p:cNvGrpSpPr/>
          <p:nvPr/>
        </p:nvGrpSpPr>
        <p:grpSpPr>
          <a:xfrm>
            <a:off x="1653257" y="280615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51" name="Sun 850">
              <a:extLst>
                <a:ext uri="{FF2B5EF4-FFF2-40B4-BE49-F238E27FC236}">
                  <a16:creationId xmlns:a16="http://schemas.microsoft.com/office/drawing/2014/main" id="{29072823-8606-4645-959B-1FE6AA9CB76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52" name="Oval 851">
              <a:extLst>
                <a:ext uri="{FF2B5EF4-FFF2-40B4-BE49-F238E27FC236}">
                  <a16:creationId xmlns:a16="http://schemas.microsoft.com/office/drawing/2014/main" id="{07E7827E-193B-46B2-965A-C2A771B13C6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3" name="Group 852">
            <a:extLst>
              <a:ext uri="{FF2B5EF4-FFF2-40B4-BE49-F238E27FC236}">
                <a16:creationId xmlns:a16="http://schemas.microsoft.com/office/drawing/2014/main" id="{7FFE7BF9-6C51-4537-AF4F-1682105C8A7D}"/>
              </a:ext>
            </a:extLst>
          </p:cNvPr>
          <p:cNvGrpSpPr/>
          <p:nvPr/>
        </p:nvGrpSpPr>
        <p:grpSpPr>
          <a:xfrm>
            <a:off x="1668497" y="304999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54" name="Sun 853">
              <a:extLst>
                <a:ext uri="{FF2B5EF4-FFF2-40B4-BE49-F238E27FC236}">
                  <a16:creationId xmlns:a16="http://schemas.microsoft.com/office/drawing/2014/main" id="{75A9ADB6-2FB5-425B-89DF-D5BBC7CDE35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A3664AB8-F0D2-40D8-83BC-A0F0A3457EA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6" name="Group 855">
            <a:extLst>
              <a:ext uri="{FF2B5EF4-FFF2-40B4-BE49-F238E27FC236}">
                <a16:creationId xmlns:a16="http://schemas.microsoft.com/office/drawing/2014/main" id="{2E014DA9-8C18-46E9-92A6-BB729AD125B2}"/>
              </a:ext>
            </a:extLst>
          </p:cNvPr>
          <p:cNvGrpSpPr/>
          <p:nvPr/>
        </p:nvGrpSpPr>
        <p:grpSpPr>
          <a:xfrm>
            <a:off x="1645637" y="44673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57" name="Sun 856">
              <a:extLst>
                <a:ext uri="{FF2B5EF4-FFF2-40B4-BE49-F238E27FC236}">
                  <a16:creationId xmlns:a16="http://schemas.microsoft.com/office/drawing/2014/main" id="{15939713-9CE6-45E5-9B4F-428CC03138E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9A443C5C-BF9F-4D51-AD27-A85756B6BF6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59" name="Group 858">
            <a:extLst>
              <a:ext uri="{FF2B5EF4-FFF2-40B4-BE49-F238E27FC236}">
                <a16:creationId xmlns:a16="http://schemas.microsoft.com/office/drawing/2014/main" id="{EEA69A14-B6AC-4DC6-A73B-4575A3E16FFC}"/>
              </a:ext>
            </a:extLst>
          </p:cNvPr>
          <p:cNvGrpSpPr/>
          <p:nvPr/>
        </p:nvGrpSpPr>
        <p:grpSpPr>
          <a:xfrm>
            <a:off x="1645637" y="32938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60" name="Sun 859">
              <a:extLst>
                <a:ext uri="{FF2B5EF4-FFF2-40B4-BE49-F238E27FC236}">
                  <a16:creationId xmlns:a16="http://schemas.microsoft.com/office/drawing/2014/main" id="{530C99F6-8156-4518-9D45-F46A439F5B2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0B59FF22-F7C4-492A-8449-D2A4D76F031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2" name="Group 861">
            <a:extLst>
              <a:ext uri="{FF2B5EF4-FFF2-40B4-BE49-F238E27FC236}">
                <a16:creationId xmlns:a16="http://schemas.microsoft.com/office/drawing/2014/main" id="{2CE2E6EA-478D-4E7B-A5B6-916678F61C10}"/>
              </a:ext>
            </a:extLst>
          </p:cNvPr>
          <p:cNvGrpSpPr/>
          <p:nvPr/>
        </p:nvGrpSpPr>
        <p:grpSpPr>
          <a:xfrm>
            <a:off x="1653257" y="35224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63" name="Sun 862">
              <a:extLst>
                <a:ext uri="{FF2B5EF4-FFF2-40B4-BE49-F238E27FC236}">
                  <a16:creationId xmlns:a16="http://schemas.microsoft.com/office/drawing/2014/main" id="{B601B94C-9C50-4AAA-805F-D6EE82B9672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E14DB3E5-9A6A-436D-8D1C-0D368694AF8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5" name="Group 864">
            <a:extLst>
              <a:ext uri="{FF2B5EF4-FFF2-40B4-BE49-F238E27FC236}">
                <a16:creationId xmlns:a16="http://schemas.microsoft.com/office/drawing/2014/main" id="{D26FC1EE-78DA-4283-B8BA-89AFF50EE45E}"/>
              </a:ext>
            </a:extLst>
          </p:cNvPr>
          <p:cNvGrpSpPr/>
          <p:nvPr/>
        </p:nvGrpSpPr>
        <p:grpSpPr>
          <a:xfrm>
            <a:off x="1645637" y="375865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66" name="Sun 865">
              <a:extLst>
                <a:ext uri="{FF2B5EF4-FFF2-40B4-BE49-F238E27FC236}">
                  <a16:creationId xmlns:a16="http://schemas.microsoft.com/office/drawing/2014/main" id="{75141A90-4177-4B82-84FB-FE7EA2FA22B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67" name="Oval 866">
              <a:extLst>
                <a:ext uri="{FF2B5EF4-FFF2-40B4-BE49-F238E27FC236}">
                  <a16:creationId xmlns:a16="http://schemas.microsoft.com/office/drawing/2014/main" id="{47469560-021A-4463-9EBD-D057BA19B2D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8" name="Group 867">
            <a:extLst>
              <a:ext uri="{FF2B5EF4-FFF2-40B4-BE49-F238E27FC236}">
                <a16:creationId xmlns:a16="http://schemas.microsoft.com/office/drawing/2014/main" id="{4D1CD434-8029-4BA0-BA68-758A36D9639D}"/>
              </a:ext>
            </a:extLst>
          </p:cNvPr>
          <p:cNvGrpSpPr/>
          <p:nvPr/>
        </p:nvGrpSpPr>
        <p:grpSpPr>
          <a:xfrm>
            <a:off x="1653257" y="40177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69" name="Sun 868">
              <a:extLst>
                <a:ext uri="{FF2B5EF4-FFF2-40B4-BE49-F238E27FC236}">
                  <a16:creationId xmlns:a16="http://schemas.microsoft.com/office/drawing/2014/main" id="{481347A4-547D-49CB-B9EA-A149AC1DDEC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D598E5FE-DA14-4B04-9DF5-A567DAC16CD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1" name="Group 870">
            <a:extLst>
              <a:ext uri="{FF2B5EF4-FFF2-40B4-BE49-F238E27FC236}">
                <a16:creationId xmlns:a16="http://schemas.microsoft.com/office/drawing/2014/main" id="{3C7364E4-E9BB-4788-9950-4BDDE98A03C5}"/>
              </a:ext>
            </a:extLst>
          </p:cNvPr>
          <p:cNvGrpSpPr/>
          <p:nvPr/>
        </p:nvGrpSpPr>
        <p:grpSpPr>
          <a:xfrm>
            <a:off x="1638017" y="423109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72" name="Sun 871">
              <a:extLst>
                <a:ext uri="{FF2B5EF4-FFF2-40B4-BE49-F238E27FC236}">
                  <a16:creationId xmlns:a16="http://schemas.microsoft.com/office/drawing/2014/main" id="{19E67BB8-D84E-494B-B100-C0AE196C565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EDE15633-14B1-4BF6-8613-51B0572B147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4" name="Group 873">
            <a:extLst>
              <a:ext uri="{FF2B5EF4-FFF2-40B4-BE49-F238E27FC236}">
                <a16:creationId xmlns:a16="http://schemas.microsoft.com/office/drawing/2014/main" id="{5D390900-056A-4193-AD48-3BE221980ACB}"/>
              </a:ext>
            </a:extLst>
          </p:cNvPr>
          <p:cNvGrpSpPr/>
          <p:nvPr/>
        </p:nvGrpSpPr>
        <p:grpSpPr>
          <a:xfrm>
            <a:off x="1432277" y="255469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75" name="Sun 874">
              <a:extLst>
                <a:ext uri="{FF2B5EF4-FFF2-40B4-BE49-F238E27FC236}">
                  <a16:creationId xmlns:a16="http://schemas.microsoft.com/office/drawing/2014/main" id="{49C32454-84D0-43B0-B3E2-77FFE3D06DE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F5EBA08C-73A0-46DE-B3AE-A7383C2CB6D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7" name="Group 876">
            <a:extLst>
              <a:ext uri="{FF2B5EF4-FFF2-40B4-BE49-F238E27FC236}">
                <a16:creationId xmlns:a16="http://schemas.microsoft.com/office/drawing/2014/main" id="{9A7E3373-3C24-44B9-B475-689F0AD0E16C}"/>
              </a:ext>
            </a:extLst>
          </p:cNvPr>
          <p:cNvGrpSpPr/>
          <p:nvPr/>
        </p:nvGrpSpPr>
        <p:grpSpPr>
          <a:xfrm>
            <a:off x="1211297" y="26766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78" name="Sun 877">
              <a:extLst>
                <a:ext uri="{FF2B5EF4-FFF2-40B4-BE49-F238E27FC236}">
                  <a16:creationId xmlns:a16="http://schemas.microsoft.com/office/drawing/2014/main" id="{4DA7AA98-F77E-4714-8806-1B01961E518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90CF0236-B94C-4D1B-BE8F-6F14F18DF1E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0" name="Group 879">
            <a:extLst>
              <a:ext uri="{FF2B5EF4-FFF2-40B4-BE49-F238E27FC236}">
                <a16:creationId xmlns:a16="http://schemas.microsoft.com/office/drawing/2014/main" id="{24EF2A1A-2B81-4F72-A4EC-1A53837BB698}"/>
              </a:ext>
            </a:extLst>
          </p:cNvPr>
          <p:cNvGrpSpPr/>
          <p:nvPr/>
        </p:nvGrpSpPr>
        <p:grpSpPr>
          <a:xfrm>
            <a:off x="1005557" y="27909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81" name="Sun 880">
              <a:extLst>
                <a:ext uri="{FF2B5EF4-FFF2-40B4-BE49-F238E27FC236}">
                  <a16:creationId xmlns:a16="http://schemas.microsoft.com/office/drawing/2014/main" id="{F8601827-E3BE-444D-8103-A064C047F78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82" name="Oval 881">
              <a:extLst>
                <a:ext uri="{FF2B5EF4-FFF2-40B4-BE49-F238E27FC236}">
                  <a16:creationId xmlns:a16="http://schemas.microsoft.com/office/drawing/2014/main" id="{95F68F9B-D64B-438A-8A2A-6F7A00BC580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3" name="Group 882">
            <a:extLst>
              <a:ext uri="{FF2B5EF4-FFF2-40B4-BE49-F238E27FC236}">
                <a16:creationId xmlns:a16="http://schemas.microsoft.com/office/drawing/2014/main" id="{6A011368-8CE5-4CD3-A08D-C03EE8E5A7EF}"/>
              </a:ext>
            </a:extLst>
          </p:cNvPr>
          <p:cNvGrpSpPr/>
          <p:nvPr/>
        </p:nvGrpSpPr>
        <p:grpSpPr>
          <a:xfrm>
            <a:off x="807437" y="288997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84" name="Sun 883">
              <a:extLst>
                <a:ext uri="{FF2B5EF4-FFF2-40B4-BE49-F238E27FC236}">
                  <a16:creationId xmlns:a16="http://schemas.microsoft.com/office/drawing/2014/main" id="{38392E19-D105-4699-A0A6-4B3299026A1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CBA2AF7B-499D-46E2-B177-C4BDE1ED4E3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6" name="Group 885">
            <a:extLst>
              <a:ext uri="{FF2B5EF4-FFF2-40B4-BE49-F238E27FC236}">
                <a16:creationId xmlns:a16="http://schemas.microsoft.com/office/drawing/2014/main" id="{1CF26230-F2E3-41ED-ACA4-E3367AD97922}"/>
              </a:ext>
            </a:extLst>
          </p:cNvPr>
          <p:cNvGrpSpPr/>
          <p:nvPr/>
        </p:nvGrpSpPr>
        <p:grpSpPr>
          <a:xfrm>
            <a:off x="616937" y="304999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87" name="Sun 886">
              <a:extLst>
                <a:ext uri="{FF2B5EF4-FFF2-40B4-BE49-F238E27FC236}">
                  <a16:creationId xmlns:a16="http://schemas.microsoft.com/office/drawing/2014/main" id="{74C52F5C-6887-428F-A074-708DFCE4998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A8430566-A8D9-423E-BB92-FE80B7E7880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9" name="Group 888">
            <a:extLst>
              <a:ext uri="{FF2B5EF4-FFF2-40B4-BE49-F238E27FC236}">
                <a16:creationId xmlns:a16="http://schemas.microsoft.com/office/drawing/2014/main" id="{63AD9FD5-21BB-4A17-A404-DF72D6CA40AE}"/>
              </a:ext>
            </a:extLst>
          </p:cNvPr>
          <p:cNvGrpSpPr/>
          <p:nvPr/>
        </p:nvGrpSpPr>
        <p:grpSpPr>
          <a:xfrm>
            <a:off x="418817" y="32100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90" name="Sun 889">
              <a:extLst>
                <a:ext uri="{FF2B5EF4-FFF2-40B4-BE49-F238E27FC236}">
                  <a16:creationId xmlns:a16="http://schemas.microsoft.com/office/drawing/2014/main" id="{534B5166-F3EC-4D8C-8674-77A4BB699BB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2C4204BA-3D4F-4808-AE13-BAD9422E5AF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92" name="Group 891">
            <a:extLst>
              <a:ext uri="{FF2B5EF4-FFF2-40B4-BE49-F238E27FC236}">
                <a16:creationId xmlns:a16="http://schemas.microsoft.com/office/drawing/2014/main" id="{4852772C-9CAB-44DC-A08F-B28C22248412}"/>
              </a:ext>
            </a:extLst>
          </p:cNvPr>
          <p:cNvGrpSpPr/>
          <p:nvPr/>
        </p:nvGrpSpPr>
        <p:grpSpPr>
          <a:xfrm>
            <a:off x="213077" y="337765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93" name="Sun 892">
              <a:extLst>
                <a:ext uri="{FF2B5EF4-FFF2-40B4-BE49-F238E27FC236}">
                  <a16:creationId xmlns:a16="http://schemas.microsoft.com/office/drawing/2014/main" id="{6BDB9B3F-8646-4045-94A1-F707EB7DD92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87218897-0DC7-4404-9A15-527EF4011A8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95" name="Group 894">
            <a:extLst>
              <a:ext uri="{FF2B5EF4-FFF2-40B4-BE49-F238E27FC236}">
                <a16:creationId xmlns:a16="http://schemas.microsoft.com/office/drawing/2014/main" id="{EB4935B9-0F33-4AE4-987A-67891F116281}"/>
              </a:ext>
            </a:extLst>
          </p:cNvPr>
          <p:cNvGrpSpPr/>
          <p:nvPr/>
        </p:nvGrpSpPr>
        <p:grpSpPr>
          <a:xfrm>
            <a:off x="334997" y="362149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96" name="Sun 895">
              <a:extLst>
                <a:ext uri="{FF2B5EF4-FFF2-40B4-BE49-F238E27FC236}">
                  <a16:creationId xmlns:a16="http://schemas.microsoft.com/office/drawing/2014/main" id="{63638C9D-CE23-4316-98A3-866B3DF4004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57A0E799-7FB4-40AC-9499-70D9D5E5EA3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98" name="Group 897">
            <a:extLst>
              <a:ext uri="{FF2B5EF4-FFF2-40B4-BE49-F238E27FC236}">
                <a16:creationId xmlns:a16="http://schemas.microsoft.com/office/drawing/2014/main" id="{D75E6C9F-A945-4029-B88E-DF121194AEB2}"/>
              </a:ext>
            </a:extLst>
          </p:cNvPr>
          <p:cNvGrpSpPr/>
          <p:nvPr/>
        </p:nvGrpSpPr>
        <p:grpSpPr>
          <a:xfrm>
            <a:off x="563597" y="369007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899" name="Sun 898">
              <a:extLst>
                <a:ext uri="{FF2B5EF4-FFF2-40B4-BE49-F238E27FC236}">
                  <a16:creationId xmlns:a16="http://schemas.microsoft.com/office/drawing/2014/main" id="{6CEC8EEF-C3C0-4C61-B960-F1823C287B1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828ACD78-0F68-4733-AA25-696993ED902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1" name="Group 900">
            <a:extLst>
              <a:ext uri="{FF2B5EF4-FFF2-40B4-BE49-F238E27FC236}">
                <a16:creationId xmlns:a16="http://schemas.microsoft.com/office/drawing/2014/main" id="{57C0BC40-963F-4A24-AA42-B904D93F6458}"/>
              </a:ext>
            </a:extLst>
          </p:cNvPr>
          <p:cNvGrpSpPr/>
          <p:nvPr/>
        </p:nvGrpSpPr>
        <p:grpSpPr>
          <a:xfrm>
            <a:off x="746477" y="374341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02" name="Sun 901">
              <a:extLst>
                <a:ext uri="{FF2B5EF4-FFF2-40B4-BE49-F238E27FC236}">
                  <a16:creationId xmlns:a16="http://schemas.microsoft.com/office/drawing/2014/main" id="{16FF9CC2-400A-4F5C-8474-DA6BC4F3DE2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619B06EB-37F7-4EA0-9927-BDC959E1AD6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4" name="Group 903">
            <a:extLst>
              <a:ext uri="{FF2B5EF4-FFF2-40B4-BE49-F238E27FC236}">
                <a16:creationId xmlns:a16="http://schemas.microsoft.com/office/drawing/2014/main" id="{93B21710-D953-495C-A018-D8A188433011}"/>
              </a:ext>
            </a:extLst>
          </p:cNvPr>
          <p:cNvGrpSpPr/>
          <p:nvPr/>
        </p:nvGrpSpPr>
        <p:grpSpPr>
          <a:xfrm>
            <a:off x="952217" y="383485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05" name="Sun 904">
              <a:extLst>
                <a:ext uri="{FF2B5EF4-FFF2-40B4-BE49-F238E27FC236}">
                  <a16:creationId xmlns:a16="http://schemas.microsoft.com/office/drawing/2014/main" id="{65E5BD1B-93A3-43B1-A234-58CFD0A5E19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7E96B21B-3646-4C5E-AF0D-9A189F65D9E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7" name="Group 906">
            <a:extLst>
              <a:ext uri="{FF2B5EF4-FFF2-40B4-BE49-F238E27FC236}">
                <a16:creationId xmlns:a16="http://schemas.microsoft.com/office/drawing/2014/main" id="{14EA171B-DDDB-4888-A755-F5B37E6FD16D}"/>
              </a:ext>
            </a:extLst>
          </p:cNvPr>
          <p:cNvGrpSpPr/>
          <p:nvPr/>
        </p:nvGrpSpPr>
        <p:grpSpPr>
          <a:xfrm>
            <a:off x="2564271" y="3372672"/>
            <a:ext cx="594994" cy="564328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08" name="Sun 907">
              <a:extLst>
                <a:ext uri="{FF2B5EF4-FFF2-40B4-BE49-F238E27FC236}">
                  <a16:creationId xmlns:a16="http://schemas.microsoft.com/office/drawing/2014/main" id="{D2D1995D-1309-4E00-B5E6-A19C33ADD26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A5FB1C7E-B4AF-40DC-B873-2F46E64D4D2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0" name="Group 909">
            <a:extLst>
              <a:ext uri="{FF2B5EF4-FFF2-40B4-BE49-F238E27FC236}">
                <a16:creationId xmlns:a16="http://schemas.microsoft.com/office/drawing/2014/main" id="{D6EBE908-00ED-4EEC-97BF-39362A34950D}"/>
              </a:ext>
            </a:extLst>
          </p:cNvPr>
          <p:cNvGrpSpPr/>
          <p:nvPr/>
        </p:nvGrpSpPr>
        <p:grpSpPr>
          <a:xfrm>
            <a:off x="1144411" y="397371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11" name="Sun 910">
              <a:extLst>
                <a:ext uri="{FF2B5EF4-FFF2-40B4-BE49-F238E27FC236}">
                  <a16:creationId xmlns:a16="http://schemas.microsoft.com/office/drawing/2014/main" id="{EBA34117-C45C-4A2D-9A20-8626DA5966E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12" name="Oval 911">
              <a:extLst>
                <a:ext uri="{FF2B5EF4-FFF2-40B4-BE49-F238E27FC236}">
                  <a16:creationId xmlns:a16="http://schemas.microsoft.com/office/drawing/2014/main" id="{40954CBE-4AD1-47CC-98A8-44164915A74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3" name="Group 912">
            <a:extLst>
              <a:ext uri="{FF2B5EF4-FFF2-40B4-BE49-F238E27FC236}">
                <a16:creationId xmlns:a16="http://schemas.microsoft.com/office/drawing/2014/main" id="{EF9FBE9C-D286-4526-8612-946CCE1F8841}"/>
              </a:ext>
            </a:extLst>
          </p:cNvPr>
          <p:cNvGrpSpPr/>
          <p:nvPr/>
        </p:nvGrpSpPr>
        <p:grpSpPr>
          <a:xfrm>
            <a:off x="1735989" y="473619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14" name="Sun 913">
              <a:extLst>
                <a:ext uri="{FF2B5EF4-FFF2-40B4-BE49-F238E27FC236}">
                  <a16:creationId xmlns:a16="http://schemas.microsoft.com/office/drawing/2014/main" id="{B3ADE287-F6E0-4577-BA7F-C1BD5205E30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D2452DC8-C551-4579-BAC5-7547B5EBD10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6" name="Group 915">
            <a:extLst>
              <a:ext uri="{FF2B5EF4-FFF2-40B4-BE49-F238E27FC236}">
                <a16:creationId xmlns:a16="http://schemas.microsoft.com/office/drawing/2014/main" id="{06F70B61-8CCE-47AD-BC23-AB19B72AFE6F}"/>
              </a:ext>
            </a:extLst>
          </p:cNvPr>
          <p:cNvGrpSpPr/>
          <p:nvPr/>
        </p:nvGrpSpPr>
        <p:grpSpPr>
          <a:xfrm>
            <a:off x="255222" y="240354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17" name="Sun 916">
              <a:extLst>
                <a:ext uri="{FF2B5EF4-FFF2-40B4-BE49-F238E27FC236}">
                  <a16:creationId xmlns:a16="http://schemas.microsoft.com/office/drawing/2014/main" id="{6B0C3035-A210-4A32-B168-7296B296B24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CD6AF8A6-FF8E-4C76-8C01-6EFCC7B0E67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19" name="Group 918">
            <a:extLst>
              <a:ext uri="{FF2B5EF4-FFF2-40B4-BE49-F238E27FC236}">
                <a16:creationId xmlns:a16="http://schemas.microsoft.com/office/drawing/2014/main" id="{56132FE8-69F1-42FB-8EC3-7270141FB981}"/>
              </a:ext>
            </a:extLst>
          </p:cNvPr>
          <p:cNvGrpSpPr/>
          <p:nvPr/>
        </p:nvGrpSpPr>
        <p:grpSpPr>
          <a:xfrm>
            <a:off x="6331936" y="31710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20" name="Sun 919">
              <a:extLst>
                <a:ext uri="{FF2B5EF4-FFF2-40B4-BE49-F238E27FC236}">
                  <a16:creationId xmlns:a16="http://schemas.microsoft.com/office/drawing/2014/main" id="{52CCDC4B-08C8-4F11-81E9-5A9A08A15FA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DA5BEC92-F3C3-408B-985F-29D1129FAB4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6A631BC1-A5D6-4FB1-BC9F-96C9F596149C}"/>
              </a:ext>
            </a:extLst>
          </p:cNvPr>
          <p:cNvGrpSpPr/>
          <p:nvPr/>
        </p:nvGrpSpPr>
        <p:grpSpPr>
          <a:xfrm>
            <a:off x="1419153" y="21391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923" name="Sun 922">
              <a:extLst>
                <a:ext uri="{FF2B5EF4-FFF2-40B4-BE49-F238E27FC236}">
                  <a16:creationId xmlns:a16="http://schemas.microsoft.com/office/drawing/2014/main" id="{3BC26A74-F7C0-42E5-8019-DAA43B05575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2362A140-661A-4B8D-AA2E-D772C248CF5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BEFAD417-D3E9-4733-8ED8-F929B2280D63}"/>
              </a:ext>
            </a:extLst>
          </p:cNvPr>
          <p:cNvGrpSpPr/>
          <p:nvPr/>
        </p:nvGrpSpPr>
        <p:grpSpPr>
          <a:xfrm>
            <a:off x="6247270" y="33996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42" name="Sun 1041">
              <a:extLst>
                <a:ext uri="{FF2B5EF4-FFF2-40B4-BE49-F238E27FC236}">
                  <a16:creationId xmlns:a16="http://schemas.microsoft.com/office/drawing/2014/main" id="{8E9EDB97-C98D-46AC-80C0-9F4E3DD18B7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5453118F-3D47-4A82-8251-D83B05486CE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2908C5A-D018-4878-B2A6-5837D892C375}"/>
              </a:ext>
            </a:extLst>
          </p:cNvPr>
          <p:cNvGrpSpPr/>
          <p:nvPr/>
        </p:nvGrpSpPr>
        <p:grpSpPr>
          <a:xfrm>
            <a:off x="4037470" y="23667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45" name="Sun 1044">
              <a:extLst>
                <a:ext uri="{FF2B5EF4-FFF2-40B4-BE49-F238E27FC236}">
                  <a16:creationId xmlns:a16="http://schemas.microsoft.com/office/drawing/2014/main" id="{C9BD7A9E-0A5E-48C7-B948-50B90D3BBEC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01494604-4507-4983-A7B0-594CFB713BC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2F6CB587-D88A-4BBD-B707-86D84122AA05}"/>
              </a:ext>
            </a:extLst>
          </p:cNvPr>
          <p:cNvGrpSpPr/>
          <p:nvPr/>
        </p:nvGrpSpPr>
        <p:grpSpPr>
          <a:xfrm>
            <a:off x="1336603" y="41616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48" name="Sun 1047">
              <a:extLst>
                <a:ext uri="{FF2B5EF4-FFF2-40B4-BE49-F238E27FC236}">
                  <a16:creationId xmlns:a16="http://schemas.microsoft.com/office/drawing/2014/main" id="{2B7EBC84-FC3E-4703-A1F1-4D7F57A84D7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68512CE2-6729-4880-A72F-179D31F66D0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CD5401B0-45CE-4953-A303-42FA677513A3}"/>
              </a:ext>
            </a:extLst>
          </p:cNvPr>
          <p:cNvGrpSpPr/>
          <p:nvPr/>
        </p:nvGrpSpPr>
        <p:grpSpPr>
          <a:xfrm>
            <a:off x="1666806" y="21296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51" name="Sun 1050">
              <a:extLst>
                <a:ext uri="{FF2B5EF4-FFF2-40B4-BE49-F238E27FC236}">
                  <a16:creationId xmlns:a16="http://schemas.microsoft.com/office/drawing/2014/main" id="{1863CA2A-1792-453E-80B8-D6E0704D0BA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7ECA3438-EE66-4AC7-A717-E07CBB82B19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E9D69B18-753E-449E-8255-584C34BAF912}"/>
              </a:ext>
            </a:extLst>
          </p:cNvPr>
          <p:cNvGrpSpPr/>
          <p:nvPr/>
        </p:nvGrpSpPr>
        <p:grpSpPr>
          <a:xfrm>
            <a:off x="6408137" y="35774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54" name="Sun 1053">
              <a:extLst>
                <a:ext uri="{FF2B5EF4-FFF2-40B4-BE49-F238E27FC236}">
                  <a16:creationId xmlns:a16="http://schemas.microsoft.com/office/drawing/2014/main" id="{905C1EB9-131E-4659-B448-8EA662E5EA5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668F9910-7114-4DA7-957F-9ADB629520A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83CE1F5E-D898-4D04-9A64-7F06B0DD3B49}"/>
              </a:ext>
            </a:extLst>
          </p:cNvPr>
          <p:cNvGrpSpPr/>
          <p:nvPr/>
        </p:nvGrpSpPr>
        <p:grpSpPr>
          <a:xfrm>
            <a:off x="6619803" y="35944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57" name="Sun 1056">
              <a:extLst>
                <a:ext uri="{FF2B5EF4-FFF2-40B4-BE49-F238E27FC236}">
                  <a16:creationId xmlns:a16="http://schemas.microsoft.com/office/drawing/2014/main" id="{96E95C82-F916-4482-8156-3703E8F7901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D5C52050-7186-4FD6-B418-69E24E7F599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FB889523-ED6D-4F66-B47F-418F6CD4456E}"/>
              </a:ext>
            </a:extLst>
          </p:cNvPr>
          <p:cNvGrpSpPr/>
          <p:nvPr/>
        </p:nvGrpSpPr>
        <p:grpSpPr>
          <a:xfrm>
            <a:off x="6780670" y="36790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60" name="Sun 1059">
              <a:extLst>
                <a:ext uri="{FF2B5EF4-FFF2-40B4-BE49-F238E27FC236}">
                  <a16:creationId xmlns:a16="http://schemas.microsoft.com/office/drawing/2014/main" id="{8EC6B3B3-EBB3-4626-9F94-26A8E05051C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A7A34BD1-EECA-45BE-B9A0-9D72F757C1E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BCD48F23-20B4-4202-9BB4-6515174EEF59}"/>
              </a:ext>
            </a:extLst>
          </p:cNvPr>
          <p:cNvGrpSpPr/>
          <p:nvPr/>
        </p:nvGrpSpPr>
        <p:grpSpPr>
          <a:xfrm>
            <a:off x="6975403" y="37637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63" name="Sun 1062">
              <a:extLst>
                <a:ext uri="{FF2B5EF4-FFF2-40B4-BE49-F238E27FC236}">
                  <a16:creationId xmlns:a16="http://schemas.microsoft.com/office/drawing/2014/main" id="{B9DAE249-15BC-48E1-BC86-FED100598BC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94A973DF-E356-4959-AE58-763C22C8672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5D45558A-B7A7-4A6F-B493-EC2D731112A7}"/>
              </a:ext>
            </a:extLst>
          </p:cNvPr>
          <p:cNvGrpSpPr/>
          <p:nvPr/>
        </p:nvGrpSpPr>
        <p:grpSpPr>
          <a:xfrm>
            <a:off x="7170138" y="39246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66" name="Sun 1065">
              <a:extLst>
                <a:ext uri="{FF2B5EF4-FFF2-40B4-BE49-F238E27FC236}">
                  <a16:creationId xmlns:a16="http://schemas.microsoft.com/office/drawing/2014/main" id="{A3EA1F88-EB91-4AB6-905F-329426C3A55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738B9F97-9562-4A16-813D-E6E3A479278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5F390EBC-D5A1-43F0-84AF-D104122E958E}"/>
              </a:ext>
            </a:extLst>
          </p:cNvPr>
          <p:cNvGrpSpPr/>
          <p:nvPr/>
        </p:nvGrpSpPr>
        <p:grpSpPr>
          <a:xfrm>
            <a:off x="7347936" y="41024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69" name="Sun 1068">
              <a:extLst>
                <a:ext uri="{FF2B5EF4-FFF2-40B4-BE49-F238E27FC236}">
                  <a16:creationId xmlns:a16="http://schemas.microsoft.com/office/drawing/2014/main" id="{E72E43B6-D37C-4010-AE7D-DF3E19F26FA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335B62B0-280A-4126-B9FA-4293FD2CBDE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19FCDB21-9CDD-425A-BA20-C8A0B6538EBA}"/>
              </a:ext>
            </a:extLst>
          </p:cNvPr>
          <p:cNvGrpSpPr/>
          <p:nvPr/>
        </p:nvGrpSpPr>
        <p:grpSpPr>
          <a:xfrm>
            <a:off x="2792870" y="32218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72" name="Sun 1071">
              <a:extLst>
                <a:ext uri="{FF2B5EF4-FFF2-40B4-BE49-F238E27FC236}">
                  <a16:creationId xmlns:a16="http://schemas.microsoft.com/office/drawing/2014/main" id="{E2EE98C8-95A2-4CE7-ABAE-0740827ED0D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AD3A5C90-06BD-41FA-80B0-1F5A5EF306F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CC8E6B61-5F79-4823-AEA5-14E1AC0DEBD8}"/>
              </a:ext>
            </a:extLst>
          </p:cNvPr>
          <p:cNvGrpSpPr/>
          <p:nvPr/>
        </p:nvGrpSpPr>
        <p:grpSpPr>
          <a:xfrm>
            <a:off x="3673403" y="34674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75" name="Sun 1074">
              <a:extLst>
                <a:ext uri="{FF2B5EF4-FFF2-40B4-BE49-F238E27FC236}">
                  <a16:creationId xmlns:a16="http://schemas.microsoft.com/office/drawing/2014/main" id="{42FAC478-F1FF-41D1-982F-08B721560A4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A382B942-6A99-4D82-9DF5-02B17D457B0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876712B2-1614-4375-A806-17C2C8AFB005}"/>
              </a:ext>
            </a:extLst>
          </p:cNvPr>
          <p:cNvGrpSpPr/>
          <p:nvPr/>
        </p:nvGrpSpPr>
        <p:grpSpPr>
          <a:xfrm>
            <a:off x="3537937" y="32557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78" name="Sun 1077">
              <a:extLst>
                <a:ext uri="{FF2B5EF4-FFF2-40B4-BE49-F238E27FC236}">
                  <a16:creationId xmlns:a16="http://schemas.microsoft.com/office/drawing/2014/main" id="{46D45C65-4D18-4BE9-A3CD-3CBAA0503B7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7EBF7938-E278-469F-8C2A-855732C557C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00154165-B66E-404E-92FE-0BAADB823590}"/>
              </a:ext>
            </a:extLst>
          </p:cNvPr>
          <p:cNvGrpSpPr/>
          <p:nvPr/>
        </p:nvGrpSpPr>
        <p:grpSpPr>
          <a:xfrm>
            <a:off x="3360137" y="31118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81" name="Sun 1080">
              <a:extLst>
                <a:ext uri="{FF2B5EF4-FFF2-40B4-BE49-F238E27FC236}">
                  <a16:creationId xmlns:a16="http://schemas.microsoft.com/office/drawing/2014/main" id="{D0182950-AC3E-4277-95C3-E252C54965B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0E2FD88F-B0C3-4ADD-8CB9-54249BC6269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6A891FA9-EB54-470D-9480-9BA1EF62FC0D}"/>
              </a:ext>
            </a:extLst>
          </p:cNvPr>
          <p:cNvGrpSpPr/>
          <p:nvPr/>
        </p:nvGrpSpPr>
        <p:grpSpPr>
          <a:xfrm>
            <a:off x="3173870" y="300173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84" name="Sun 1083">
              <a:extLst>
                <a:ext uri="{FF2B5EF4-FFF2-40B4-BE49-F238E27FC236}">
                  <a16:creationId xmlns:a16="http://schemas.microsoft.com/office/drawing/2014/main" id="{35AC4DBC-E20A-4F2C-8828-799614F2346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E827AEC8-7865-445D-9225-183A2AB7F22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86" name="Group 1085">
            <a:extLst>
              <a:ext uri="{FF2B5EF4-FFF2-40B4-BE49-F238E27FC236}">
                <a16:creationId xmlns:a16="http://schemas.microsoft.com/office/drawing/2014/main" id="{275F7627-086A-403A-B1B9-C52723FB98D2}"/>
              </a:ext>
            </a:extLst>
          </p:cNvPr>
          <p:cNvGrpSpPr/>
          <p:nvPr/>
        </p:nvGrpSpPr>
        <p:grpSpPr>
          <a:xfrm>
            <a:off x="2945271" y="2925536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87" name="Sun 1086">
              <a:extLst>
                <a:ext uri="{FF2B5EF4-FFF2-40B4-BE49-F238E27FC236}">
                  <a16:creationId xmlns:a16="http://schemas.microsoft.com/office/drawing/2014/main" id="{EAD1C22D-F81B-4B4A-B545-5A91108890F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CED7A3CF-BE34-4470-9154-007C63C96C2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97461B14-3167-4DCA-BC22-857E0BF6AD81}"/>
              </a:ext>
            </a:extLst>
          </p:cNvPr>
          <p:cNvGrpSpPr/>
          <p:nvPr/>
        </p:nvGrpSpPr>
        <p:grpSpPr>
          <a:xfrm>
            <a:off x="2970670" y="3357336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90" name="Sun 1089">
              <a:extLst>
                <a:ext uri="{FF2B5EF4-FFF2-40B4-BE49-F238E27FC236}">
                  <a16:creationId xmlns:a16="http://schemas.microsoft.com/office/drawing/2014/main" id="{BF3D2ECA-7424-4153-88AB-E832C98107C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33C27779-F0B8-4693-9351-164C0E051AA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B43CBD59-EE9C-4335-823E-AC44AF7630B9}"/>
              </a:ext>
            </a:extLst>
          </p:cNvPr>
          <p:cNvGrpSpPr/>
          <p:nvPr/>
        </p:nvGrpSpPr>
        <p:grpSpPr>
          <a:xfrm>
            <a:off x="3021470" y="35944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93" name="Sun 1092">
              <a:extLst>
                <a:ext uri="{FF2B5EF4-FFF2-40B4-BE49-F238E27FC236}">
                  <a16:creationId xmlns:a16="http://schemas.microsoft.com/office/drawing/2014/main" id="{AA943033-CF53-4771-B2B4-F4CAE88F735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9AAAD869-42C2-409D-B850-7020D04FF2A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804267F4-065F-4C30-8B56-B49611E1B167}"/>
              </a:ext>
            </a:extLst>
          </p:cNvPr>
          <p:cNvGrpSpPr/>
          <p:nvPr/>
        </p:nvGrpSpPr>
        <p:grpSpPr>
          <a:xfrm>
            <a:off x="2716672" y="3010204"/>
            <a:ext cx="307126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96" name="Sun 1095">
              <a:extLst>
                <a:ext uri="{FF2B5EF4-FFF2-40B4-BE49-F238E27FC236}">
                  <a16:creationId xmlns:a16="http://schemas.microsoft.com/office/drawing/2014/main" id="{6577CCB9-71BC-4062-8F9F-59400022714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04AEDC09-8096-4735-A195-09F8DE9085D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422DD6BB-7DDD-4C88-93BF-E17490BFA980}"/>
              </a:ext>
            </a:extLst>
          </p:cNvPr>
          <p:cNvGrpSpPr/>
          <p:nvPr/>
        </p:nvGrpSpPr>
        <p:grpSpPr>
          <a:xfrm>
            <a:off x="2521937" y="3120270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099" name="Sun 1098">
              <a:extLst>
                <a:ext uri="{FF2B5EF4-FFF2-40B4-BE49-F238E27FC236}">
                  <a16:creationId xmlns:a16="http://schemas.microsoft.com/office/drawing/2014/main" id="{64286B09-FE68-482E-8A8F-69EBDDD55CF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80ADDE6A-5F5E-47EF-A75C-0B4A7CEDAB9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1" name="Group 1100">
            <a:extLst>
              <a:ext uri="{FF2B5EF4-FFF2-40B4-BE49-F238E27FC236}">
                <a16:creationId xmlns:a16="http://schemas.microsoft.com/office/drawing/2014/main" id="{9FC2F050-23BE-4949-AADB-2D854C7B39D9}"/>
              </a:ext>
            </a:extLst>
          </p:cNvPr>
          <p:cNvGrpSpPr/>
          <p:nvPr/>
        </p:nvGrpSpPr>
        <p:grpSpPr>
          <a:xfrm>
            <a:off x="2420336" y="33404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02" name="Sun 1101">
              <a:extLst>
                <a:ext uri="{FF2B5EF4-FFF2-40B4-BE49-F238E27FC236}">
                  <a16:creationId xmlns:a16="http://schemas.microsoft.com/office/drawing/2014/main" id="{DD200751-330C-494F-A205-1499CF7CA13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4550306E-237B-4FBD-B0C2-693A2BCFA70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D861BEF6-27DE-42AA-984E-3A97F7FEF509}"/>
              </a:ext>
            </a:extLst>
          </p:cNvPr>
          <p:cNvGrpSpPr/>
          <p:nvPr/>
        </p:nvGrpSpPr>
        <p:grpSpPr>
          <a:xfrm>
            <a:off x="2403404" y="35520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05" name="Sun 1104">
              <a:extLst>
                <a:ext uri="{FF2B5EF4-FFF2-40B4-BE49-F238E27FC236}">
                  <a16:creationId xmlns:a16="http://schemas.microsoft.com/office/drawing/2014/main" id="{D2CCC844-D482-4296-A229-D14FFA0F8DA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4F228CE9-DE4D-46E6-9CE3-89957148D3F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7" name="Group 1106">
            <a:extLst>
              <a:ext uri="{FF2B5EF4-FFF2-40B4-BE49-F238E27FC236}">
                <a16:creationId xmlns:a16="http://schemas.microsoft.com/office/drawing/2014/main" id="{7D8F0F95-0F4C-43A1-B4BF-9625E85F8CBA}"/>
              </a:ext>
            </a:extLst>
          </p:cNvPr>
          <p:cNvGrpSpPr/>
          <p:nvPr/>
        </p:nvGrpSpPr>
        <p:grpSpPr>
          <a:xfrm>
            <a:off x="2581204" y="37468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08" name="Sun 1107">
              <a:extLst>
                <a:ext uri="{FF2B5EF4-FFF2-40B4-BE49-F238E27FC236}">
                  <a16:creationId xmlns:a16="http://schemas.microsoft.com/office/drawing/2014/main" id="{E394FAF7-62A7-425C-BB95-3A971998CB5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4E94CBD0-67DB-4FEA-8130-C63F563252A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B33C4358-70B0-4F76-9747-6D82B98FBEF0}"/>
              </a:ext>
            </a:extLst>
          </p:cNvPr>
          <p:cNvGrpSpPr/>
          <p:nvPr/>
        </p:nvGrpSpPr>
        <p:grpSpPr>
          <a:xfrm>
            <a:off x="2826736" y="37891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11" name="Sun 1110">
              <a:extLst>
                <a:ext uri="{FF2B5EF4-FFF2-40B4-BE49-F238E27FC236}">
                  <a16:creationId xmlns:a16="http://schemas.microsoft.com/office/drawing/2014/main" id="{76E6DAF0-C410-4AFD-A1FE-3DCA9F36EDE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0FF2D94F-6EB4-4D19-9C0B-24C2BECFA99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78095367-1D04-4AF5-AB0F-7EEB866B3506}"/>
              </a:ext>
            </a:extLst>
          </p:cNvPr>
          <p:cNvGrpSpPr/>
          <p:nvPr/>
        </p:nvGrpSpPr>
        <p:grpSpPr>
          <a:xfrm>
            <a:off x="1368543" y="284474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14" name="Sun 1113">
              <a:extLst>
                <a:ext uri="{FF2B5EF4-FFF2-40B4-BE49-F238E27FC236}">
                  <a16:creationId xmlns:a16="http://schemas.microsoft.com/office/drawing/2014/main" id="{EC74623C-5B51-421E-B774-C114C1525B2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E7A889BA-6B52-412F-8566-72064EC66C8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6" name="Group 1115">
            <a:extLst>
              <a:ext uri="{FF2B5EF4-FFF2-40B4-BE49-F238E27FC236}">
                <a16:creationId xmlns:a16="http://schemas.microsoft.com/office/drawing/2014/main" id="{7A521E83-1539-48D6-A1F2-363803F433D5}"/>
              </a:ext>
            </a:extLst>
          </p:cNvPr>
          <p:cNvGrpSpPr/>
          <p:nvPr/>
        </p:nvGrpSpPr>
        <p:grpSpPr>
          <a:xfrm>
            <a:off x="1190744" y="2946341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17" name="Sun 1116">
              <a:extLst>
                <a:ext uri="{FF2B5EF4-FFF2-40B4-BE49-F238E27FC236}">
                  <a16:creationId xmlns:a16="http://schemas.microsoft.com/office/drawing/2014/main" id="{5B8917EA-6317-494B-9C61-D3B508D060F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18" name="Oval 1117">
              <a:extLst>
                <a:ext uri="{FF2B5EF4-FFF2-40B4-BE49-F238E27FC236}">
                  <a16:creationId xmlns:a16="http://schemas.microsoft.com/office/drawing/2014/main" id="{3CDC1165-3C7B-437A-8A0E-6421DE78635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4CD9564A-FEF0-4C11-8A42-360AE86B050C}"/>
              </a:ext>
            </a:extLst>
          </p:cNvPr>
          <p:cNvGrpSpPr/>
          <p:nvPr/>
        </p:nvGrpSpPr>
        <p:grpSpPr>
          <a:xfrm>
            <a:off x="6160673" y="3301943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20" name="Sun 1119">
              <a:extLst>
                <a:ext uri="{FF2B5EF4-FFF2-40B4-BE49-F238E27FC236}">
                  <a16:creationId xmlns:a16="http://schemas.microsoft.com/office/drawing/2014/main" id="{C2482B23-98C1-4C78-A978-739528E440C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21" name="Oval 1120">
              <a:extLst>
                <a:ext uri="{FF2B5EF4-FFF2-40B4-BE49-F238E27FC236}">
                  <a16:creationId xmlns:a16="http://schemas.microsoft.com/office/drawing/2014/main" id="{4223C006-4E05-406E-84F6-88D40AB9A6E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22" name="Group 1121">
            <a:extLst>
              <a:ext uri="{FF2B5EF4-FFF2-40B4-BE49-F238E27FC236}">
                <a16:creationId xmlns:a16="http://schemas.microsoft.com/office/drawing/2014/main" id="{AEB42B09-5408-4629-92D5-9F4EDD58E90C}"/>
              </a:ext>
            </a:extLst>
          </p:cNvPr>
          <p:cNvGrpSpPr/>
          <p:nvPr/>
        </p:nvGrpSpPr>
        <p:grpSpPr>
          <a:xfrm>
            <a:off x="8904935" y="497622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23" name="Sun 1122">
              <a:extLst>
                <a:ext uri="{FF2B5EF4-FFF2-40B4-BE49-F238E27FC236}">
                  <a16:creationId xmlns:a16="http://schemas.microsoft.com/office/drawing/2014/main" id="{C70DDD1C-D591-4E51-BAC2-C439CF4D33A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24" name="Oval 1123">
              <a:extLst>
                <a:ext uri="{FF2B5EF4-FFF2-40B4-BE49-F238E27FC236}">
                  <a16:creationId xmlns:a16="http://schemas.microsoft.com/office/drawing/2014/main" id="{ADC470E4-25A5-412A-AAF6-14CBFE144D3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5E73AF04-6390-4180-BAD1-ACB3F4CEBF0A}"/>
              </a:ext>
            </a:extLst>
          </p:cNvPr>
          <p:cNvGrpSpPr/>
          <p:nvPr/>
        </p:nvGrpSpPr>
        <p:grpSpPr>
          <a:xfrm>
            <a:off x="4111745" y="4768405"/>
            <a:ext cx="224389" cy="224389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26" name="Sun 1125">
              <a:extLst>
                <a:ext uri="{FF2B5EF4-FFF2-40B4-BE49-F238E27FC236}">
                  <a16:creationId xmlns:a16="http://schemas.microsoft.com/office/drawing/2014/main" id="{B33E905F-2CF8-46C3-B8D8-41A6393CDA4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27" name="Oval 1126">
              <a:extLst>
                <a:ext uri="{FF2B5EF4-FFF2-40B4-BE49-F238E27FC236}">
                  <a16:creationId xmlns:a16="http://schemas.microsoft.com/office/drawing/2014/main" id="{7A6008D4-03D0-426A-9A75-11E75F7EB28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28" name="Group 1127">
            <a:extLst>
              <a:ext uri="{FF2B5EF4-FFF2-40B4-BE49-F238E27FC236}">
                <a16:creationId xmlns:a16="http://schemas.microsoft.com/office/drawing/2014/main" id="{E8C870E9-2922-43EC-A8CE-ACDB17EBCAB0}"/>
              </a:ext>
            </a:extLst>
          </p:cNvPr>
          <p:cNvGrpSpPr/>
          <p:nvPr/>
        </p:nvGrpSpPr>
        <p:grpSpPr>
          <a:xfrm>
            <a:off x="6854943" y="3149542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29" name="Sun 1128">
              <a:extLst>
                <a:ext uri="{FF2B5EF4-FFF2-40B4-BE49-F238E27FC236}">
                  <a16:creationId xmlns:a16="http://schemas.microsoft.com/office/drawing/2014/main" id="{75C5D56F-7648-43C1-8D68-922F95996FD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30" name="Oval 1129">
              <a:extLst>
                <a:ext uri="{FF2B5EF4-FFF2-40B4-BE49-F238E27FC236}">
                  <a16:creationId xmlns:a16="http://schemas.microsoft.com/office/drawing/2014/main" id="{E656DDF5-1DEB-49D9-A02D-D55AB41028B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1" name="Group 1130">
            <a:extLst>
              <a:ext uri="{FF2B5EF4-FFF2-40B4-BE49-F238E27FC236}">
                <a16:creationId xmlns:a16="http://schemas.microsoft.com/office/drawing/2014/main" id="{AF47A31C-C039-4769-B0E2-7430A6AD31C6}"/>
              </a:ext>
            </a:extLst>
          </p:cNvPr>
          <p:cNvGrpSpPr/>
          <p:nvPr/>
        </p:nvGrpSpPr>
        <p:grpSpPr>
          <a:xfrm>
            <a:off x="7015809" y="3056409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32" name="Sun 1131">
              <a:extLst>
                <a:ext uri="{FF2B5EF4-FFF2-40B4-BE49-F238E27FC236}">
                  <a16:creationId xmlns:a16="http://schemas.microsoft.com/office/drawing/2014/main" id="{65FB1292-BC5A-4F85-A10E-4343F647EF4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33" name="Oval 1132">
              <a:extLst>
                <a:ext uri="{FF2B5EF4-FFF2-40B4-BE49-F238E27FC236}">
                  <a16:creationId xmlns:a16="http://schemas.microsoft.com/office/drawing/2014/main" id="{2ADF9053-8825-4132-9EC4-0CDFC961DBE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4" name="Group 1133">
            <a:extLst>
              <a:ext uri="{FF2B5EF4-FFF2-40B4-BE49-F238E27FC236}">
                <a16:creationId xmlns:a16="http://schemas.microsoft.com/office/drawing/2014/main" id="{2A420EED-6606-4CB1-97A8-2C01B9D6930C}"/>
              </a:ext>
            </a:extLst>
          </p:cNvPr>
          <p:cNvGrpSpPr/>
          <p:nvPr/>
        </p:nvGrpSpPr>
        <p:grpSpPr>
          <a:xfrm>
            <a:off x="7176676" y="2971742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35" name="Sun 1134">
              <a:extLst>
                <a:ext uri="{FF2B5EF4-FFF2-40B4-BE49-F238E27FC236}">
                  <a16:creationId xmlns:a16="http://schemas.microsoft.com/office/drawing/2014/main" id="{E074D3BB-E59A-44E0-B31C-537A4401EFF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3445E5DE-CA02-4F3F-914A-EEAC563B4F0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37" name="Group 1136">
            <a:extLst>
              <a:ext uri="{FF2B5EF4-FFF2-40B4-BE49-F238E27FC236}">
                <a16:creationId xmlns:a16="http://schemas.microsoft.com/office/drawing/2014/main" id="{81F738BE-70CF-482A-980A-159F235FA521}"/>
              </a:ext>
            </a:extLst>
          </p:cNvPr>
          <p:cNvGrpSpPr/>
          <p:nvPr/>
        </p:nvGrpSpPr>
        <p:grpSpPr>
          <a:xfrm>
            <a:off x="7320610" y="2895542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38" name="Sun 1137">
              <a:extLst>
                <a:ext uri="{FF2B5EF4-FFF2-40B4-BE49-F238E27FC236}">
                  <a16:creationId xmlns:a16="http://schemas.microsoft.com/office/drawing/2014/main" id="{1DD02BAD-34BA-49A0-90B5-A007529BE8E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39" name="Oval 1138">
              <a:extLst>
                <a:ext uri="{FF2B5EF4-FFF2-40B4-BE49-F238E27FC236}">
                  <a16:creationId xmlns:a16="http://schemas.microsoft.com/office/drawing/2014/main" id="{45AB3E00-FCB1-48AB-9C36-33B15F49CF1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40" name="Group 1139">
            <a:extLst>
              <a:ext uri="{FF2B5EF4-FFF2-40B4-BE49-F238E27FC236}">
                <a16:creationId xmlns:a16="http://schemas.microsoft.com/office/drawing/2014/main" id="{90B534E5-59D3-4E98-9EB5-6F0B072E0DE7}"/>
              </a:ext>
            </a:extLst>
          </p:cNvPr>
          <p:cNvGrpSpPr/>
          <p:nvPr/>
        </p:nvGrpSpPr>
        <p:grpSpPr>
          <a:xfrm>
            <a:off x="7523809" y="281001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41" name="Sun 1140">
              <a:extLst>
                <a:ext uri="{FF2B5EF4-FFF2-40B4-BE49-F238E27FC236}">
                  <a16:creationId xmlns:a16="http://schemas.microsoft.com/office/drawing/2014/main" id="{8FAFEDA9-ACBA-4AB7-81A0-B30A240FCAE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42" name="Oval 1141">
              <a:extLst>
                <a:ext uri="{FF2B5EF4-FFF2-40B4-BE49-F238E27FC236}">
                  <a16:creationId xmlns:a16="http://schemas.microsoft.com/office/drawing/2014/main" id="{479E3E8A-7488-45B1-B7B4-5C27832F226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43" name="Group 1142">
            <a:extLst>
              <a:ext uri="{FF2B5EF4-FFF2-40B4-BE49-F238E27FC236}">
                <a16:creationId xmlns:a16="http://schemas.microsoft.com/office/drawing/2014/main" id="{782ADF0B-10E6-4E82-8B51-E9DF7B0663C7}"/>
              </a:ext>
            </a:extLst>
          </p:cNvPr>
          <p:cNvGrpSpPr/>
          <p:nvPr/>
        </p:nvGrpSpPr>
        <p:grpSpPr>
          <a:xfrm>
            <a:off x="7650811" y="4480538"/>
            <a:ext cx="182056" cy="182056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44" name="Sun 1143">
              <a:extLst>
                <a:ext uri="{FF2B5EF4-FFF2-40B4-BE49-F238E27FC236}">
                  <a16:creationId xmlns:a16="http://schemas.microsoft.com/office/drawing/2014/main" id="{C7B85085-3B66-4E65-B6E1-B4E749BFAF8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45" name="Oval 1144">
              <a:extLst>
                <a:ext uri="{FF2B5EF4-FFF2-40B4-BE49-F238E27FC236}">
                  <a16:creationId xmlns:a16="http://schemas.microsoft.com/office/drawing/2014/main" id="{CCA401F1-112B-4BB0-B0B9-18C15EAEF6A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46" name="Group 1145">
            <a:extLst>
              <a:ext uri="{FF2B5EF4-FFF2-40B4-BE49-F238E27FC236}">
                <a16:creationId xmlns:a16="http://schemas.microsoft.com/office/drawing/2014/main" id="{D5EB2806-B7CD-434D-B793-61D0A9EB9F7A}"/>
              </a:ext>
            </a:extLst>
          </p:cNvPr>
          <p:cNvGrpSpPr/>
          <p:nvPr/>
        </p:nvGrpSpPr>
        <p:grpSpPr>
          <a:xfrm>
            <a:off x="7549209" y="4317941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47" name="Sun 1146">
              <a:extLst>
                <a:ext uri="{FF2B5EF4-FFF2-40B4-BE49-F238E27FC236}">
                  <a16:creationId xmlns:a16="http://schemas.microsoft.com/office/drawing/2014/main" id="{BEDDF9EA-26B5-479B-B864-A0872902286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48" name="Oval 1147">
              <a:extLst>
                <a:ext uri="{FF2B5EF4-FFF2-40B4-BE49-F238E27FC236}">
                  <a16:creationId xmlns:a16="http://schemas.microsoft.com/office/drawing/2014/main" id="{307273CF-B6E0-4414-AD56-8BB8EC002C1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49" name="Group 1148">
            <a:extLst>
              <a:ext uri="{FF2B5EF4-FFF2-40B4-BE49-F238E27FC236}">
                <a16:creationId xmlns:a16="http://schemas.microsoft.com/office/drawing/2014/main" id="{819A1F41-AB5C-4167-88C3-39A4364489EF}"/>
              </a:ext>
            </a:extLst>
          </p:cNvPr>
          <p:cNvGrpSpPr/>
          <p:nvPr/>
        </p:nvGrpSpPr>
        <p:grpSpPr>
          <a:xfrm>
            <a:off x="7820143" y="47920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50" name="Sun 1149">
              <a:extLst>
                <a:ext uri="{FF2B5EF4-FFF2-40B4-BE49-F238E27FC236}">
                  <a16:creationId xmlns:a16="http://schemas.microsoft.com/office/drawing/2014/main" id="{E2E1B334-4052-41F1-B96E-AA52C44B481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51" name="Oval 1150">
              <a:extLst>
                <a:ext uri="{FF2B5EF4-FFF2-40B4-BE49-F238E27FC236}">
                  <a16:creationId xmlns:a16="http://schemas.microsoft.com/office/drawing/2014/main" id="{005DA442-A354-4A10-A1CE-BFD83F40FDD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52" name="Group 1151">
            <a:extLst>
              <a:ext uri="{FF2B5EF4-FFF2-40B4-BE49-F238E27FC236}">
                <a16:creationId xmlns:a16="http://schemas.microsoft.com/office/drawing/2014/main" id="{E7A93E04-323A-4C39-942B-0937BE86A3E8}"/>
              </a:ext>
            </a:extLst>
          </p:cNvPr>
          <p:cNvGrpSpPr/>
          <p:nvPr/>
        </p:nvGrpSpPr>
        <p:grpSpPr>
          <a:xfrm>
            <a:off x="4103277" y="4605809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53" name="Sun 1152">
              <a:extLst>
                <a:ext uri="{FF2B5EF4-FFF2-40B4-BE49-F238E27FC236}">
                  <a16:creationId xmlns:a16="http://schemas.microsoft.com/office/drawing/2014/main" id="{4B536482-0CBD-4B99-AEA0-52DDE1D9B7E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54" name="Oval 1153">
              <a:extLst>
                <a:ext uri="{FF2B5EF4-FFF2-40B4-BE49-F238E27FC236}">
                  <a16:creationId xmlns:a16="http://schemas.microsoft.com/office/drawing/2014/main" id="{14ED13A4-1416-483D-9EB0-17BDB042A2F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55" name="Group 1154">
            <a:extLst>
              <a:ext uri="{FF2B5EF4-FFF2-40B4-BE49-F238E27FC236}">
                <a16:creationId xmlns:a16="http://schemas.microsoft.com/office/drawing/2014/main" id="{2F2F7D7A-7C82-4518-BD1E-6CF30C386D02}"/>
              </a:ext>
            </a:extLst>
          </p:cNvPr>
          <p:cNvGrpSpPr/>
          <p:nvPr/>
        </p:nvGrpSpPr>
        <p:grpSpPr>
          <a:xfrm>
            <a:off x="4103278" y="4428008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56" name="Sun 1155">
              <a:extLst>
                <a:ext uri="{FF2B5EF4-FFF2-40B4-BE49-F238E27FC236}">
                  <a16:creationId xmlns:a16="http://schemas.microsoft.com/office/drawing/2014/main" id="{69638F73-4BEA-41DF-BD1B-F48B95C5CDC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57" name="Oval 1156">
              <a:extLst>
                <a:ext uri="{FF2B5EF4-FFF2-40B4-BE49-F238E27FC236}">
                  <a16:creationId xmlns:a16="http://schemas.microsoft.com/office/drawing/2014/main" id="{2F770695-804B-4060-9ABB-56A74EFFC6F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58" name="Group 1157">
            <a:extLst>
              <a:ext uri="{FF2B5EF4-FFF2-40B4-BE49-F238E27FC236}">
                <a16:creationId xmlns:a16="http://schemas.microsoft.com/office/drawing/2014/main" id="{02846F34-E60A-4CE4-A1BF-6147DBEF83C7}"/>
              </a:ext>
            </a:extLst>
          </p:cNvPr>
          <p:cNvGrpSpPr/>
          <p:nvPr/>
        </p:nvGrpSpPr>
        <p:grpSpPr>
          <a:xfrm>
            <a:off x="3917010" y="3894608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59" name="Sun 1158">
              <a:extLst>
                <a:ext uri="{FF2B5EF4-FFF2-40B4-BE49-F238E27FC236}">
                  <a16:creationId xmlns:a16="http://schemas.microsoft.com/office/drawing/2014/main" id="{ED871DB8-5E60-4F80-8985-624598BD334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60" name="Oval 1159">
              <a:extLst>
                <a:ext uri="{FF2B5EF4-FFF2-40B4-BE49-F238E27FC236}">
                  <a16:creationId xmlns:a16="http://schemas.microsoft.com/office/drawing/2014/main" id="{8DA39F6F-D466-41BA-9D2D-459F1BE6FB1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C17D9DBB-F771-4A8B-BAAD-7B1B1378599D}"/>
              </a:ext>
            </a:extLst>
          </p:cNvPr>
          <p:cNvGrpSpPr/>
          <p:nvPr/>
        </p:nvGrpSpPr>
        <p:grpSpPr>
          <a:xfrm>
            <a:off x="3840810" y="3691408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62" name="Sun 1161">
              <a:extLst>
                <a:ext uri="{FF2B5EF4-FFF2-40B4-BE49-F238E27FC236}">
                  <a16:creationId xmlns:a16="http://schemas.microsoft.com/office/drawing/2014/main" id="{799CDD60-FCB7-4E87-B3B4-FBD59AC1ECC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63" name="Oval 1162">
              <a:extLst>
                <a:ext uri="{FF2B5EF4-FFF2-40B4-BE49-F238E27FC236}">
                  <a16:creationId xmlns:a16="http://schemas.microsoft.com/office/drawing/2014/main" id="{2F16E3AC-A740-4CBC-8E77-FC24E49503D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64" name="Group 1163">
            <a:extLst>
              <a:ext uri="{FF2B5EF4-FFF2-40B4-BE49-F238E27FC236}">
                <a16:creationId xmlns:a16="http://schemas.microsoft.com/office/drawing/2014/main" id="{1375937B-F516-4290-B277-585D7B75160D}"/>
              </a:ext>
            </a:extLst>
          </p:cNvPr>
          <p:cNvGrpSpPr/>
          <p:nvPr/>
        </p:nvGrpSpPr>
        <p:grpSpPr>
          <a:xfrm>
            <a:off x="1512476" y="43602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65" name="Sun 1164">
              <a:extLst>
                <a:ext uri="{FF2B5EF4-FFF2-40B4-BE49-F238E27FC236}">
                  <a16:creationId xmlns:a16="http://schemas.microsoft.com/office/drawing/2014/main" id="{2E398B62-64AA-43D2-B1A4-16FAF6A7783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66" name="Oval 1165">
              <a:extLst>
                <a:ext uri="{FF2B5EF4-FFF2-40B4-BE49-F238E27FC236}">
                  <a16:creationId xmlns:a16="http://schemas.microsoft.com/office/drawing/2014/main" id="{68215722-19E7-4436-BD7D-210160BE6D5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67" name="Group 1166">
            <a:extLst>
              <a:ext uri="{FF2B5EF4-FFF2-40B4-BE49-F238E27FC236}">
                <a16:creationId xmlns:a16="http://schemas.microsoft.com/office/drawing/2014/main" id="{73DBB12D-1AFC-4FE4-822B-32C87F78F5A8}"/>
              </a:ext>
            </a:extLst>
          </p:cNvPr>
          <p:cNvGrpSpPr/>
          <p:nvPr/>
        </p:nvGrpSpPr>
        <p:grpSpPr>
          <a:xfrm>
            <a:off x="437210" y="34458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68" name="Sun 1167">
              <a:extLst>
                <a:ext uri="{FF2B5EF4-FFF2-40B4-BE49-F238E27FC236}">
                  <a16:creationId xmlns:a16="http://schemas.microsoft.com/office/drawing/2014/main" id="{348AEBCD-AF7A-4FB6-A03F-2EA980CF0B8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69" name="Oval 1168">
              <a:extLst>
                <a:ext uri="{FF2B5EF4-FFF2-40B4-BE49-F238E27FC236}">
                  <a16:creationId xmlns:a16="http://schemas.microsoft.com/office/drawing/2014/main" id="{9A093924-D8C6-44EE-A3C8-79B686F92D8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70" name="Group 1169">
            <a:extLst>
              <a:ext uri="{FF2B5EF4-FFF2-40B4-BE49-F238E27FC236}">
                <a16:creationId xmlns:a16="http://schemas.microsoft.com/office/drawing/2014/main" id="{A0C6FB98-DDCA-407D-98BC-0E901E9975C1}"/>
              </a:ext>
            </a:extLst>
          </p:cNvPr>
          <p:cNvGrpSpPr/>
          <p:nvPr/>
        </p:nvGrpSpPr>
        <p:grpSpPr>
          <a:xfrm>
            <a:off x="1920806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71" name="Sun 1170">
              <a:extLst>
                <a:ext uri="{FF2B5EF4-FFF2-40B4-BE49-F238E27FC236}">
                  <a16:creationId xmlns:a16="http://schemas.microsoft.com/office/drawing/2014/main" id="{D89E4043-EE5C-4A2F-A69D-80EC5175753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72" name="Oval 1171">
              <a:extLst>
                <a:ext uri="{FF2B5EF4-FFF2-40B4-BE49-F238E27FC236}">
                  <a16:creationId xmlns:a16="http://schemas.microsoft.com/office/drawing/2014/main" id="{6AF8F4FF-BE2D-4393-A8BE-3CFB818B7F9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73" name="Group 1172">
            <a:extLst>
              <a:ext uri="{FF2B5EF4-FFF2-40B4-BE49-F238E27FC236}">
                <a16:creationId xmlns:a16="http://schemas.microsoft.com/office/drawing/2014/main" id="{B0A72E08-367A-4D6C-93BC-6D6E6151A841}"/>
              </a:ext>
            </a:extLst>
          </p:cNvPr>
          <p:cNvGrpSpPr/>
          <p:nvPr/>
        </p:nvGrpSpPr>
        <p:grpSpPr>
          <a:xfrm>
            <a:off x="2191739" y="21212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74" name="Sun 1173">
              <a:extLst>
                <a:ext uri="{FF2B5EF4-FFF2-40B4-BE49-F238E27FC236}">
                  <a16:creationId xmlns:a16="http://schemas.microsoft.com/office/drawing/2014/main" id="{8BC54DBC-0299-427C-921B-2B1FA6A49A0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75" name="Oval 1174">
              <a:extLst>
                <a:ext uri="{FF2B5EF4-FFF2-40B4-BE49-F238E27FC236}">
                  <a16:creationId xmlns:a16="http://schemas.microsoft.com/office/drawing/2014/main" id="{E05F6A50-F1D8-4C87-B1E7-823A691ED17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76" name="Group 1175">
            <a:extLst>
              <a:ext uri="{FF2B5EF4-FFF2-40B4-BE49-F238E27FC236}">
                <a16:creationId xmlns:a16="http://schemas.microsoft.com/office/drawing/2014/main" id="{6AAE919F-F1B3-4228-8559-03DBAF3960F9}"/>
              </a:ext>
            </a:extLst>
          </p:cNvPr>
          <p:cNvGrpSpPr/>
          <p:nvPr/>
        </p:nvGrpSpPr>
        <p:grpSpPr>
          <a:xfrm>
            <a:off x="2437273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77" name="Sun 1176">
              <a:extLst>
                <a:ext uri="{FF2B5EF4-FFF2-40B4-BE49-F238E27FC236}">
                  <a16:creationId xmlns:a16="http://schemas.microsoft.com/office/drawing/2014/main" id="{8C1D8C42-99B4-41CB-B47A-E12F6861CD4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78" name="Oval 1177">
              <a:extLst>
                <a:ext uri="{FF2B5EF4-FFF2-40B4-BE49-F238E27FC236}">
                  <a16:creationId xmlns:a16="http://schemas.microsoft.com/office/drawing/2014/main" id="{5B795E4A-990A-4982-92C9-1E6A896F756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79" name="Group 1178">
            <a:extLst>
              <a:ext uri="{FF2B5EF4-FFF2-40B4-BE49-F238E27FC236}">
                <a16:creationId xmlns:a16="http://schemas.microsoft.com/office/drawing/2014/main" id="{F000B8F0-84FE-4671-A909-F907F94CBB40}"/>
              </a:ext>
            </a:extLst>
          </p:cNvPr>
          <p:cNvGrpSpPr/>
          <p:nvPr/>
        </p:nvGrpSpPr>
        <p:grpSpPr>
          <a:xfrm>
            <a:off x="2691277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80" name="Sun 1179">
              <a:extLst>
                <a:ext uri="{FF2B5EF4-FFF2-40B4-BE49-F238E27FC236}">
                  <a16:creationId xmlns:a16="http://schemas.microsoft.com/office/drawing/2014/main" id="{7BCD472C-BCE1-4B02-BDFD-4FA109B4780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81" name="Oval 1180">
              <a:extLst>
                <a:ext uri="{FF2B5EF4-FFF2-40B4-BE49-F238E27FC236}">
                  <a16:creationId xmlns:a16="http://schemas.microsoft.com/office/drawing/2014/main" id="{C2B75959-D378-4791-98F9-A81478A709C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82" name="Group 1181">
            <a:extLst>
              <a:ext uri="{FF2B5EF4-FFF2-40B4-BE49-F238E27FC236}">
                <a16:creationId xmlns:a16="http://schemas.microsoft.com/office/drawing/2014/main" id="{65D48688-E0E2-48D1-B256-A496286A68C7}"/>
              </a:ext>
            </a:extLst>
          </p:cNvPr>
          <p:cNvGrpSpPr/>
          <p:nvPr/>
        </p:nvGrpSpPr>
        <p:grpSpPr>
          <a:xfrm>
            <a:off x="2945281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83" name="Sun 1182">
              <a:extLst>
                <a:ext uri="{FF2B5EF4-FFF2-40B4-BE49-F238E27FC236}">
                  <a16:creationId xmlns:a16="http://schemas.microsoft.com/office/drawing/2014/main" id="{A479ED05-9643-4235-95DE-70873464F39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84" name="Oval 1183">
              <a:extLst>
                <a:ext uri="{FF2B5EF4-FFF2-40B4-BE49-F238E27FC236}">
                  <a16:creationId xmlns:a16="http://schemas.microsoft.com/office/drawing/2014/main" id="{B9674653-4F94-4904-83ED-DEF5D8FA562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85" name="Group 1184">
            <a:extLst>
              <a:ext uri="{FF2B5EF4-FFF2-40B4-BE49-F238E27FC236}">
                <a16:creationId xmlns:a16="http://schemas.microsoft.com/office/drawing/2014/main" id="{25F74A55-EEB0-485E-9E9B-01BDF4E1507D}"/>
              </a:ext>
            </a:extLst>
          </p:cNvPr>
          <p:cNvGrpSpPr/>
          <p:nvPr/>
        </p:nvGrpSpPr>
        <p:grpSpPr>
          <a:xfrm>
            <a:off x="3199285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86" name="Sun 1185">
              <a:extLst>
                <a:ext uri="{FF2B5EF4-FFF2-40B4-BE49-F238E27FC236}">
                  <a16:creationId xmlns:a16="http://schemas.microsoft.com/office/drawing/2014/main" id="{192956C1-CE45-41E5-9131-A260646D887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87" name="Oval 1186">
              <a:extLst>
                <a:ext uri="{FF2B5EF4-FFF2-40B4-BE49-F238E27FC236}">
                  <a16:creationId xmlns:a16="http://schemas.microsoft.com/office/drawing/2014/main" id="{D702F0EA-F303-4DB9-885E-E0C4C69FC1B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88" name="Group 1187">
            <a:extLst>
              <a:ext uri="{FF2B5EF4-FFF2-40B4-BE49-F238E27FC236}">
                <a16:creationId xmlns:a16="http://schemas.microsoft.com/office/drawing/2014/main" id="{8EA6D55E-C806-4E43-BE77-D0FCF8508F7F}"/>
              </a:ext>
            </a:extLst>
          </p:cNvPr>
          <p:cNvGrpSpPr/>
          <p:nvPr/>
        </p:nvGrpSpPr>
        <p:grpSpPr>
          <a:xfrm>
            <a:off x="3453289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89" name="Sun 1188">
              <a:extLst>
                <a:ext uri="{FF2B5EF4-FFF2-40B4-BE49-F238E27FC236}">
                  <a16:creationId xmlns:a16="http://schemas.microsoft.com/office/drawing/2014/main" id="{C77A4B50-CA20-4FDC-8081-AB39615FF23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90" name="Oval 1189">
              <a:extLst>
                <a:ext uri="{FF2B5EF4-FFF2-40B4-BE49-F238E27FC236}">
                  <a16:creationId xmlns:a16="http://schemas.microsoft.com/office/drawing/2014/main" id="{8967F84D-BA05-4685-B674-E38746CA190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91" name="Group 1190">
            <a:extLst>
              <a:ext uri="{FF2B5EF4-FFF2-40B4-BE49-F238E27FC236}">
                <a16:creationId xmlns:a16="http://schemas.microsoft.com/office/drawing/2014/main" id="{8A1A47C3-D298-4942-9077-6E8AB63B983B}"/>
              </a:ext>
            </a:extLst>
          </p:cNvPr>
          <p:cNvGrpSpPr/>
          <p:nvPr/>
        </p:nvGrpSpPr>
        <p:grpSpPr>
          <a:xfrm>
            <a:off x="3707293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92" name="Sun 1191">
              <a:extLst>
                <a:ext uri="{FF2B5EF4-FFF2-40B4-BE49-F238E27FC236}">
                  <a16:creationId xmlns:a16="http://schemas.microsoft.com/office/drawing/2014/main" id="{FCF23427-E24D-45ED-8FDD-28F256F8225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93" name="Oval 1192">
              <a:extLst>
                <a:ext uri="{FF2B5EF4-FFF2-40B4-BE49-F238E27FC236}">
                  <a16:creationId xmlns:a16="http://schemas.microsoft.com/office/drawing/2014/main" id="{A739FDBF-E48F-42BF-A695-F4E246A7F4E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94" name="Group 1193">
            <a:extLst>
              <a:ext uri="{FF2B5EF4-FFF2-40B4-BE49-F238E27FC236}">
                <a16:creationId xmlns:a16="http://schemas.microsoft.com/office/drawing/2014/main" id="{88EF6099-AEB4-4BAE-97C8-9EA928A619EE}"/>
              </a:ext>
            </a:extLst>
          </p:cNvPr>
          <p:cNvGrpSpPr/>
          <p:nvPr/>
        </p:nvGrpSpPr>
        <p:grpSpPr>
          <a:xfrm>
            <a:off x="3961297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95" name="Sun 1194">
              <a:extLst>
                <a:ext uri="{FF2B5EF4-FFF2-40B4-BE49-F238E27FC236}">
                  <a16:creationId xmlns:a16="http://schemas.microsoft.com/office/drawing/2014/main" id="{C9FC43D3-96A2-4DF5-87BC-4F8D6A57049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96" name="Oval 1195">
              <a:extLst>
                <a:ext uri="{FF2B5EF4-FFF2-40B4-BE49-F238E27FC236}">
                  <a16:creationId xmlns:a16="http://schemas.microsoft.com/office/drawing/2014/main" id="{6D0EC888-9E54-4887-98B1-13BF1233FFE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97" name="Group 1196">
            <a:extLst>
              <a:ext uri="{FF2B5EF4-FFF2-40B4-BE49-F238E27FC236}">
                <a16:creationId xmlns:a16="http://schemas.microsoft.com/office/drawing/2014/main" id="{B289CA96-D42A-4534-9162-D1980FCC1565}"/>
              </a:ext>
            </a:extLst>
          </p:cNvPr>
          <p:cNvGrpSpPr/>
          <p:nvPr/>
        </p:nvGrpSpPr>
        <p:grpSpPr>
          <a:xfrm>
            <a:off x="4215301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98" name="Sun 1197">
              <a:extLst>
                <a:ext uri="{FF2B5EF4-FFF2-40B4-BE49-F238E27FC236}">
                  <a16:creationId xmlns:a16="http://schemas.microsoft.com/office/drawing/2014/main" id="{62E7268D-072D-4407-B74F-B7A3628ADF0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99" name="Oval 1198">
              <a:extLst>
                <a:ext uri="{FF2B5EF4-FFF2-40B4-BE49-F238E27FC236}">
                  <a16:creationId xmlns:a16="http://schemas.microsoft.com/office/drawing/2014/main" id="{3327FC49-C149-4BF3-A57E-BA730723E05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id="{8FBBC9A8-7578-454A-8417-763A3BB5BC8D}"/>
              </a:ext>
            </a:extLst>
          </p:cNvPr>
          <p:cNvGrpSpPr/>
          <p:nvPr/>
        </p:nvGrpSpPr>
        <p:grpSpPr>
          <a:xfrm>
            <a:off x="4469305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01" name="Sun 1200">
              <a:extLst>
                <a:ext uri="{FF2B5EF4-FFF2-40B4-BE49-F238E27FC236}">
                  <a16:creationId xmlns:a16="http://schemas.microsoft.com/office/drawing/2014/main" id="{5CE07314-1F73-4EF8-B8EA-7DE691D5939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02" name="Oval 1201">
              <a:extLst>
                <a:ext uri="{FF2B5EF4-FFF2-40B4-BE49-F238E27FC236}">
                  <a16:creationId xmlns:a16="http://schemas.microsoft.com/office/drawing/2014/main" id="{C8363379-008A-4E48-8967-E10A20F5012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03" name="Group 1202">
            <a:extLst>
              <a:ext uri="{FF2B5EF4-FFF2-40B4-BE49-F238E27FC236}">
                <a16:creationId xmlns:a16="http://schemas.microsoft.com/office/drawing/2014/main" id="{D0C2D273-9D98-4FDE-A857-B6C02475C0FA}"/>
              </a:ext>
            </a:extLst>
          </p:cNvPr>
          <p:cNvGrpSpPr/>
          <p:nvPr/>
        </p:nvGrpSpPr>
        <p:grpSpPr>
          <a:xfrm>
            <a:off x="4723309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04" name="Sun 1203">
              <a:extLst>
                <a:ext uri="{FF2B5EF4-FFF2-40B4-BE49-F238E27FC236}">
                  <a16:creationId xmlns:a16="http://schemas.microsoft.com/office/drawing/2014/main" id="{648DC88A-101C-48B6-8A4D-1DF18C53B0A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05" name="Oval 1204">
              <a:extLst>
                <a:ext uri="{FF2B5EF4-FFF2-40B4-BE49-F238E27FC236}">
                  <a16:creationId xmlns:a16="http://schemas.microsoft.com/office/drawing/2014/main" id="{53972F77-B163-4AFD-A9C1-1D258550D4B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06" name="Group 1205">
            <a:extLst>
              <a:ext uri="{FF2B5EF4-FFF2-40B4-BE49-F238E27FC236}">
                <a16:creationId xmlns:a16="http://schemas.microsoft.com/office/drawing/2014/main" id="{C4CBFF83-5334-42D9-B697-2BD2B2B415F8}"/>
              </a:ext>
            </a:extLst>
          </p:cNvPr>
          <p:cNvGrpSpPr/>
          <p:nvPr/>
        </p:nvGrpSpPr>
        <p:grpSpPr>
          <a:xfrm>
            <a:off x="4977313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07" name="Sun 1206">
              <a:extLst>
                <a:ext uri="{FF2B5EF4-FFF2-40B4-BE49-F238E27FC236}">
                  <a16:creationId xmlns:a16="http://schemas.microsoft.com/office/drawing/2014/main" id="{5AF4DFE8-2992-44AD-AD22-E2550BFBFE2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08" name="Oval 1207">
              <a:extLst>
                <a:ext uri="{FF2B5EF4-FFF2-40B4-BE49-F238E27FC236}">
                  <a16:creationId xmlns:a16="http://schemas.microsoft.com/office/drawing/2014/main" id="{1477F712-1835-445E-A3C8-00F9891359A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09" name="Group 1208">
            <a:extLst>
              <a:ext uri="{FF2B5EF4-FFF2-40B4-BE49-F238E27FC236}">
                <a16:creationId xmlns:a16="http://schemas.microsoft.com/office/drawing/2014/main" id="{6D49B8AA-8D9A-4ABB-98EA-784496B43402}"/>
              </a:ext>
            </a:extLst>
          </p:cNvPr>
          <p:cNvGrpSpPr/>
          <p:nvPr/>
        </p:nvGrpSpPr>
        <p:grpSpPr>
          <a:xfrm>
            <a:off x="5231317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10" name="Sun 1209">
              <a:extLst>
                <a:ext uri="{FF2B5EF4-FFF2-40B4-BE49-F238E27FC236}">
                  <a16:creationId xmlns:a16="http://schemas.microsoft.com/office/drawing/2014/main" id="{0F481AC1-31CD-4F4B-B1D5-EDF43572AA7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11" name="Oval 1210">
              <a:extLst>
                <a:ext uri="{FF2B5EF4-FFF2-40B4-BE49-F238E27FC236}">
                  <a16:creationId xmlns:a16="http://schemas.microsoft.com/office/drawing/2014/main" id="{71245409-BB9D-4057-B487-605276B8DAD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12" name="Group 1211">
            <a:extLst>
              <a:ext uri="{FF2B5EF4-FFF2-40B4-BE49-F238E27FC236}">
                <a16:creationId xmlns:a16="http://schemas.microsoft.com/office/drawing/2014/main" id="{9F13C14A-C85E-4AC3-BA27-FD95CD497DC1}"/>
              </a:ext>
            </a:extLst>
          </p:cNvPr>
          <p:cNvGrpSpPr/>
          <p:nvPr/>
        </p:nvGrpSpPr>
        <p:grpSpPr>
          <a:xfrm>
            <a:off x="5485321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13" name="Sun 1212">
              <a:extLst>
                <a:ext uri="{FF2B5EF4-FFF2-40B4-BE49-F238E27FC236}">
                  <a16:creationId xmlns:a16="http://schemas.microsoft.com/office/drawing/2014/main" id="{654E938E-229C-4F42-8A95-AE0A3566FC6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14" name="Oval 1213">
              <a:extLst>
                <a:ext uri="{FF2B5EF4-FFF2-40B4-BE49-F238E27FC236}">
                  <a16:creationId xmlns:a16="http://schemas.microsoft.com/office/drawing/2014/main" id="{E24D76C2-9BC9-4BFA-9857-8145BDA7C55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15" name="Group 1214">
            <a:extLst>
              <a:ext uri="{FF2B5EF4-FFF2-40B4-BE49-F238E27FC236}">
                <a16:creationId xmlns:a16="http://schemas.microsoft.com/office/drawing/2014/main" id="{146CCDC5-86BA-4B21-B5F8-1CD22E555027}"/>
              </a:ext>
            </a:extLst>
          </p:cNvPr>
          <p:cNvGrpSpPr/>
          <p:nvPr/>
        </p:nvGrpSpPr>
        <p:grpSpPr>
          <a:xfrm>
            <a:off x="5739325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16" name="Sun 1215">
              <a:extLst>
                <a:ext uri="{FF2B5EF4-FFF2-40B4-BE49-F238E27FC236}">
                  <a16:creationId xmlns:a16="http://schemas.microsoft.com/office/drawing/2014/main" id="{DFCB268F-B642-4F26-B174-1F350429469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17" name="Oval 1216">
              <a:extLst>
                <a:ext uri="{FF2B5EF4-FFF2-40B4-BE49-F238E27FC236}">
                  <a16:creationId xmlns:a16="http://schemas.microsoft.com/office/drawing/2014/main" id="{7BD0DBC6-F847-4A6F-BF5D-8468693392D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18" name="Group 1217">
            <a:extLst>
              <a:ext uri="{FF2B5EF4-FFF2-40B4-BE49-F238E27FC236}">
                <a16:creationId xmlns:a16="http://schemas.microsoft.com/office/drawing/2014/main" id="{CB03D5EE-F59D-4060-A280-837C0CDDC0A5}"/>
              </a:ext>
            </a:extLst>
          </p:cNvPr>
          <p:cNvGrpSpPr/>
          <p:nvPr/>
        </p:nvGrpSpPr>
        <p:grpSpPr>
          <a:xfrm>
            <a:off x="5993329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19" name="Sun 1218">
              <a:extLst>
                <a:ext uri="{FF2B5EF4-FFF2-40B4-BE49-F238E27FC236}">
                  <a16:creationId xmlns:a16="http://schemas.microsoft.com/office/drawing/2014/main" id="{04C2974F-6A47-4D05-AC9C-6DD32F40108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20" name="Oval 1219">
              <a:extLst>
                <a:ext uri="{FF2B5EF4-FFF2-40B4-BE49-F238E27FC236}">
                  <a16:creationId xmlns:a16="http://schemas.microsoft.com/office/drawing/2014/main" id="{8FB5EA5C-6725-4C04-9E3C-11E4BCCFB18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21" name="Group 1220">
            <a:extLst>
              <a:ext uri="{FF2B5EF4-FFF2-40B4-BE49-F238E27FC236}">
                <a16:creationId xmlns:a16="http://schemas.microsoft.com/office/drawing/2014/main" id="{4FC99FFC-CC98-4C5C-A5D3-ED6A9B945496}"/>
              </a:ext>
            </a:extLst>
          </p:cNvPr>
          <p:cNvGrpSpPr/>
          <p:nvPr/>
        </p:nvGrpSpPr>
        <p:grpSpPr>
          <a:xfrm>
            <a:off x="6247333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22" name="Sun 1221">
              <a:extLst>
                <a:ext uri="{FF2B5EF4-FFF2-40B4-BE49-F238E27FC236}">
                  <a16:creationId xmlns:a16="http://schemas.microsoft.com/office/drawing/2014/main" id="{AC9878BF-636B-4184-B6EC-D41F12928AC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23" name="Oval 1222">
              <a:extLst>
                <a:ext uri="{FF2B5EF4-FFF2-40B4-BE49-F238E27FC236}">
                  <a16:creationId xmlns:a16="http://schemas.microsoft.com/office/drawing/2014/main" id="{5E4B5E7D-AC3A-44A5-85C0-21E6B2D471E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24" name="Group 1223">
            <a:extLst>
              <a:ext uri="{FF2B5EF4-FFF2-40B4-BE49-F238E27FC236}">
                <a16:creationId xmlns:a16="http://schemas.microsoft.com/office/drawing/2014/main" id="{660E8CC2-6F0E-49BB-824F-4B721A01FAA8}"/>
              </a:ext>
            </a:extLst>
          </p:cNvPr>
          <p:cNvGrpSpPr/>
          <p:nvPr/>
        </p:nvGrpSpPr>
        <p:grpSpPr>
          <a:xfrm>
            <a:off x="6501337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25" name="Sun 1224">
              <a:extLst>
                <a:ext uri="{FF2B5EF4-FFF2-40B4-BE49-F238E27FC236}">
                  <a16:creationId xmlns:a16="http://schemas.microsoft.com/office/drawing/2014/main" id="{8EAFF58A-F8F3-4D53-A945-4CA83F04ABD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26" name="Oval 1225">
              <a:extLst>
                <a:ext uri="{FF2B5EF4-FFF2-40B4-BE49-F238E27FC236}">
                  <a16:creationId xmlns:a16="http://schemas.microsoft.com/office/drawing/2014/main" id="{9A8EFA8A-C8BD-419E-AEE6-8E716EAD6BB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27" name="Group 1226">
            <a:extLst>
              <a:ext uri="{FF2B5EF4-FFF2-40B4-BE49-F238E27FC236}">
                <a16:creationId xmlns:a16="http://schemas.microsoft.com/office/drawing/2014/main" id="{7ADBCF7E-A33C-4E1A-B2F7-5411038207BE}"/>
              </a:ext>
            </a:extLst>
          </p:cNvPr>
          <p:cNvGrpSpPr/>
          <p:nvPr/>
        </p:nvGrpSpPr>
        <p:grpSpPr>
          <a:xfrm>
            <a:off x="6755341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28" name="Sun 1227">
              <a:extLst>
                <a:ext uri="{FF2B5EF4-FFF2-40B4-BE49-F238E27FC236}">
                  <a16:creationId xmlns:a16="http://schemas.microsoft.com/office/drawing/2014/main" id="{DFF41543-F5A9-43FE-A598-489858E4992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29" name="Oval 1228">
              <a:extLst>
                <a:ext uri="{FF2B5EF4-FFF2-40B4-BE49-F238E27FC236}">
                  <a16:creationId xmlns:a16="http://schemas.microsoft.com/office/drawing/2014/main" id="{D3EDD6EE-5B07-4D21-A97A-F98E1E1916E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0" name="Group 1229">
            <a:extLst>
              <a:ext uri="{FF2B5EF4-FFF2-40B4-BE49-F238E27FC236}">
                <a16:creationId xmlns:a16="http://schemas.microsoft.com/office/drawing/2014/main" id="{C828B6D9-1509-426C-AB9C-7C278DB383CE}"/>
              </a:ext>
            </a:extLst>
          </p:cNvPr>
          <p:cNvGrpSpPr/>
          <p:nvPr/>
        </p:nvGrpSpPr>
        <p:grpSpPr>
          <a:xfrm>
            <a:off x="7009345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31" name="Sun 1230">
              <a:extLst>
                <a:ext uri="{FF2B5EF4-FFF2-40B4-BE49-F238E27FC236}">
                  <a16:creationId xmlns:a16="http://schemas.microsoft.com/office/drawing/2014/main" id="{DE302823-0E22-4B76-AFAF-3177F97FA41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32" name="Oval 1231">
              <a:extLst>
                <a:ext uri="{FF2B5EF4-FFF2-40B4-BE49-F238E27FC236}">
                  <a16:creationId xmlns:a16="http://schemas.microsoft.com/office/drawing/2014/main" id="{27B566AF-A17E-4FFC-BFED-F7FFEF859F1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3" name="Group 1232">
            <a:extLst>
              <a:ext uri="{FF2B5EF4-FFF2-40B4-BE49-F238E27FC236}">
                <a16:creationId xmlns:a16="http://schemas.microsoft.com/office/drawing/2014/main" id="{4E2CB9C8-1062-4B18-813F-B7976C0E8FBE}"/>
              </a:ext>
            </a:extLst>
          </p:cNvPr>
          <p:cNvGrpSpPr/>
          <p:nvPr/>
        </p:nvGrpSpPr>
        <p:grpSpPr>
          <a:xfrm>
            <a:off x="7263349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34" name="Sun 1233">
              <a:extLst>
                <a:ext uri="{FF2B5EF4-FFF2-40B4-BE49-F238E27FC236}">
                  <a16:creationId xmlns:a16="http://schemas.microsoft.com/office/drawing/2014/main" id="{54443C2D-6BA6-4EDA-B494-8AAFB482F98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35" name="Oval 1234">
              <a:extLst>
                <a:ext uri="{FF2B5EF4-FFF2-40B4-BE49-F238E27FC236}">
                  <a16:creationId xmlns:a16="http://schemas.microsoft.com/office/drawing/2014/main" id="{7E3BF5AD-1C08-446C-8212-5357F017C29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6" name="Group 1235">
            <a:extLst>
              <a:ext uri="{FF2B5EF4-FFF2-40B4-BE49-F238E27FC236}">
                <a16:creationId xmlns:a16="http://schemas.microsoft.com/office/drawing/2014/main" id="{259411E2-B52F-42CA-BF01-01254F7E2FD6}"/>
              </a:ext>
            </a:extLst>
          </p:cNvPr>
          <p:cNvGrpSpPr/>
          <p:nvPr/>
        </p:nvGrpSpPr>
        <p:grpSpPr>
          <a:xfrm>
            <a:off x="7517353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37" name="Sun 1236">
              <a:extLst>
                <a:ext uri="{FF2B5EF4-FFF2-40B4-BE49-F238E27FC236}">
                  <a16:creationId xmlns:a16="http://schemas.microsoft.com/office/drawing/2014/main" id="{E2CBBE1C-6B88-4D3E-9AF6-2EAE0CD9657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38" name="Oval 1237">
              <a:extLst>
                <a:ext uri="{FF2B5EF4-FFF2-40B4-BE49-F238E27FC236}">
                  <a16:creationId xmlns:a16="http://schemas.microsoft.com/office/drawing/2014/main" id="{C50064B1-CFD7-4FA0-84E9-D790BFEDEA8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39" name="Group 1238">
            <a:extLst>
              <a:ext uri="{FF2B5EF4-FFF2-40B4-BE49-F238E27FC236}">
                <a16:creationId xmlns:a16="http://schemas.microsoft.com/office/drawing/2014/main" id="{A291E79B-324C-4432-91EC-A7635F4D897D}"/>
              </a:ext>
            </a:extLst>
          </p:cNvPr>
          <p:cNvGrpSpPr/>
          <p:nvPr/>
        </p:nvGrpSpPr>
        <p:grpSpPr>
          <a:xfrm>
            <a:off x="7771357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40" name="Sun 1239">
              <a:extLst>
                <a:ext uri="{FF2B5EF4-FFF2-40B4-BE49-F238E27FC236}">
                  <a16:creationId xmlns:a16="http://schemas.microsoft.com/office/drawing/2014/main" id="{E9D0B984-04A2-4DD2-AB10-381068FB0AC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41" name="Oval 1240">
              <a:extLst>
                <a:ext uri="{FF2B5EF4-FFF2-40B4-BE49-F238E27FC236}">
                  <a16:creationId xmlns:a16="http://schemas.microsoft.com/office/drawing/2014/main" id="{BC1B34A0-DC0B-4AED-9528-D1EA16D9F44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42" name="Group 1241">
            <a:extLst>
              <a:ext uri="{FF2B5EF4-FFF2-40B4-BE49-F238E27FC236}">
                <a16:creationId xmlns:a16="http://schemas.microsoft.com/office/drawing/2014/main" id="{7F664FFB-2CF2-40CB-BA46-2E8620D3EA1D}"/>
              </a:ext>
            </a:extLst>
          </p:cNvPr>
          <p:cNvGrpSpPr/>
          <p:nvPr/>
        </p:nvGrpSpPr>
        <p:grpSpPr>
          <a:xfrm>
            <a:off x="8025361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43" name="Sun 1242">
              <a:extLst>
                <a:ext uri="{FF2B5EF4-FFF2-40B4-BE49-F238E27FC236}">
                  <a16:creationId xmlns:a16="http://schemas.microsoft.com/office/drawing/2014/main" id="{931E4B18-FCD3-42F0-9494-515C3670D79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44" name="Oval 1243">
              <a:extLst>
                <a:ext uri="{FF2B5EF4-FFF2-40B4-BE49-F238E27FC236}">
                  <a16:creationId xmlns:a16="http://schemas.microsoft.com/office/drawing/2014/main" id="{83A3F692-32D3-43DD-B212-BDE538598F3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45" name="Group 1244">
            <a:extLst>
              <a:ext uri="{FF2B5EF4-FFF2-40B4-BE49-F238E27FC236}">
                <a16:creationId xmlns:a16="http://schemas.microsoft.com/office/drawing/2014/main" id="{FBE70B39-94F4-4792-8B6B-F5E52B66B9A3}"/>
              </a:ext>
            </a:extLst>
          </p:cNvPr>
          <p:cNvGrpSpPr/>
          <p:nvPr/>
        </p:nvGrpSpPr>
        <p:grpSpPr>
          <a:xfrm>
            <a:off x="8279365" y="2121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46" name="Sun 1245">
              <a:extLst>
                <a:ext uri="{FF2B5EF4-FFF2-40B4-BE49-F238E27FC236}">
                  <a16:creationId xmlns:a16="http://schemas.microsoft.com/office/drawing/2014/main" id="{39D0EB0F-3427-4FEA-B2E7-3DC35FECCF4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47" name="Oval 1246">
              <a:extLst>
                <a:ext uri="{FF2B5EF4-FFF2-40B4-BE49-F238E27FC236}">
                  <a16:creationId xmlns:a16="http://schemas.microsoft.com/office/drawing/2014/main" id="{E68BC967-C48F-4A39-8611-C3B131D9A66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48" name="Group 1247">
            <a:extLst>
              <a:ext uri="{FF2B5EF4-FFF2-40B4-BE49-F238E27FC236}">
                <a16:creationId xmlns:a16="http://schemas.microsoft.com/office/drawing/2014/main" id="{2B262905-908B-4AC4-902D-E5D81441EB6A}"/>
              </a:ext>
            </a:extLst>
          </p:cNvPr>
          <p:cNvGrpSpPr/>
          <p:nvPr/>
        </p:nvGrpSpPr>
        <p:grpSpPr>
          <a:xfrm>
            <a:off x="4037472" y="25868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49" name="Sun 1248">
              <a:extLst>
                <a:ext uri="{FF2B5EF4-FFF2-40B4-BE49-F238E27FC236}">
                  <a16:creationId xmlns:a16="http://schemas.microsoft.com/office/drawing/2014/main" id="{4446FB6E-5C65-4244-A485-C785DA056D0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0" name="Oval 1249">
              <a:extLst>
                <a:ext uri="{FF2B5EF4-FFF2-40B4-BE49-F238E27FC236}">
                  <a16:creationId xmlns:a16="http://schemas.microsoft.com/office/drawing/2014/main" id="{4D4B9A16-19BB-4E7E-945D-DC3767EE94C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51" name="Group 1250">
            <a:extLst>
              <a:ext uri="{FF2B5EF4-FFF2-40B4-BE49-F238E27FC236}">
                <a16:creationId xmlns:a16="http://schemas.microsoft.com/office/drawing/2014/main" id="{048C91DF-DA8C-439B-B71E-80254EFA8448}"/>
              </a:ext>
            </a:extLst>
          </p:cNvPr>
          <p:cNvGrpSpPr/>
          <p:nvPr/>
        </p:nvGrpSpPr>
        <p:grpSpPr>
          <a:xfrm>
            <a:off x="4037472" y="28493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52" name="Sun 1251">
              <a:extLst>
                <a:ext uri="{FF2B5EF4-FFF2-40B4-BE49-F238E27FC236}">
                  <a16:creationId xmlns:a16="http://schemas.microsoft.com/office/drawing/2014/main" id="{53AE0EE7-7640-46B2-9524-BCC4000126A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3" name="Oval 1252">
              <a:extLst>
                <a:ext uri="{FF2B5EF4-FFF2-40B4-BE49-F238E27FC236}">
                  <a16:creationId xmlns:a16="http://schemas.microsoft.com/office/drawing/2014/main" id="{2F3F0672-2197-46A6-8F54-D1B65471C0E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54" name="Group 1253">
            <a:extLst>
              <a:ext uri="{FF2B5EF4-FFF2-40B4-BE49-F238E27FC236}">
                <a16:creationId xmlns:a16="http://schemas.microsoft.com/office/drawing/2014/main" id="{47AD2883-B00C-485D-BF3A-BC89EB1EE014}"/>
              </a:ext>
            </a:extLst>
          </p:cNvPr>
          <p:cNvGrpSpPr/>
          <p:nvPr/>
        </p:nvGrpSpPr>
        <p:grpSpPr>
          <a:xfrm>
            <a:off x="4037472" y="31118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55" name="Sun 1254">
              <a:extLst>
                <a:ext uri="{FF2B5EF4-FFF2-40B4-BE49-F238E27FC236}">
                  <a16:creationId xmlns:a16="http://schemas.microsoft.com/office/drawing/2014/main" id="{0C22E3B6-3C7E-4465-843B-38DD72C85E8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6" name="Oval 1255">
              <a:extLst>
                <a:ext uri="{FF2B5EF4-FFF2-40B4-BE49-F238E27FC236}">
                  <a16:creationId xmlns:a16="http://schemas.microsoft.com/office/drawing/2014/main" id="{95C4E1A6-F30D-440D-86E5-F4F2E35E95C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AB820B55-D372-46A4-A777-F4C3E0EA4CC4}"/>
              </a:ext>
            </a:extLst>
          </p:cNvPr>
          <p:cNvGrpSpPr/>
          <p:nvPr/>
        </p:nvGrpSpPr>
        <p:grpSpPr>
          <a:xfrm>
            <a:off x="4037472" y="3374270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58" name="Sun 1257">
              <a:extLst>
                <a:ext uri="{FF2B5EF4-FFF2-40B4-BE49-F238E27FC236}">
                  <a16:creationId xmlns:a16="http://schemas.microsoft.com/office/drawing/2014/main" id="{AB0F06AE-3C95-428F-AA92-2F119345B78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9" name="Oval 1258">
              <a:extLst>
                <a:ext uri="{FF2B5EF4-FFF2-40B4-BE49-F238E27FC236}">
                  <a16:creationId xmlns:a16="http://schemas.microsoft.com/office/drawing/2014/main" id="{7F3970A2-4C94-487C-BB4A-45D883FEBFB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60" name="Group 1259">
            <a:extLst>
              <a:ext uri="{FF2B5EF4-FFF2-40B4-BE49-F238E27FC236}">
                <a16:creationId xmlns:a16="http://schemas.microsoft.com/office/drawing/2014/main" id="{F4950FD7-1A26-4DB7-989D-FC1BC8795F9F}"/>
              </a:ext>
            </a:extLst>
          </p:cNvPr>
          <p:cNvGrpSpPr/>
          <p:nvPr/>
        </p:nvGrpSpPr>
        <p:grpSpPr>
          <a:xfrm>
            <a:off x="4037472" y="3636736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61" name="Sun 1260">
              <a:extLst>
                <a:ext uri="{FF2B5EF4-FFF2-40B4-BE49-F238E27FC236}">
                  <a16:creationId xmlns:a16="http://schemas.microsoft.com/office/drawing/2014/main" id="{FBE4193A-B636-4DB5-9101-8BBB520C87C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62" name="Oval 1261">
              <a:extLst>
                <a:ext uri="{FF2B5EF4-FFF2-40B4-BE49-F238E27FC236}">
                  <a16:creationId xmlns:a16="http://schemas.microsoft.com/office/drawing/2014/main" id="{1DE8A5B5-8EDA-4F80-929C-1E3C538DB27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63" name="Group 1262">
            <a:extLst>
              <a:ext uri="{FF2B5EF4-FFF2-40B4-BE49-F238E27FC236}">
                <a16:creationId xmlns:a16="http://schemas.microsoft.com/office/drawing/2014/main" id="{5A2F942F-327D-4E08-8936-0DD97FE16FEC}"/>
              </a:ext>
            </a:extLst>
          </p:cNvPr>
          <p:cNvGrpSpPr/>
          <p:nvPr/>
        </p:nvGrpSpPr>
        <p:grpSpPr>
          <a:xfrm>
            <a:off x="4037472" y="389920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64" name="Sun 1263">
              <a:extLst>
                <a:ext uri="{FF2B5EF4-FFF2-40B4-BE49-F238E27FC236}">
                  <a16:creationId xmlns:a16="http://schemas.microsoft.com/office/drawing/2014/main" id="{6A2A8FCF-1E7A-4A0A-A251-0AB3571BF47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65" name="Oval 1264">
              <a:extLst>
                <a:ext uri="{FF2B5EF4-FFF2-40B4-BE49-F238E27FC236}">
                  <a16:creationId xmlns:a16="http://schemas.microsoft.com/office/drawing/2014/main" id="{75A07947-DED8-4C87-B5DE-36596CF7B51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66" name="Group 1265">
            <a:extLst>
              <a:ext uri="{FF2B5EF4-FFF2-40B4-BE49-F238E27FC236}">
                <a16:creationId xmlns:a16="http://schemas.microsoft.com/office/drawing/2014/main" id="{D1269055-F26B-41A8-901D-D5892DD4887D}"/>
              </a:ext>
            </a:extLst>
          </p:cNvPr>
          <p:cNvGrpSpPr/>
          <p:nvPr/>
        </p:nvGrpSpPr>
        <p:grpSpPr>
          <a:xfrm>
            <a:off x="4037472" y="416166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67" name="Sun 1266">
              <a:extLst>
                <a:ext uri="{FF2B5EF4-FFF2-40B4-BE49-F238E27FC236}">
                  <a16:creationId xmlns:a16="http://schemas.microsoft.com/office/drawing/2014/main" id="{FB251B0F-9551-42DC-B267-3F804FA752B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68" name="Oval 1267">
              <a:extLst>
                <a:ext uri="{FF2B5EF4-FFF2-40B4-BE49-F238E27FC236}">
                  <a16:creationId xmlns:a16="http://schemas.microsoft.com/office/drawing/2014/main" id="{AF8AC8F7-56F9-4A6F-91E4-BEDD1409D0F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69" name="Group 1268">
            <a:extLst>
              <a:ext uri="{FF2B5EF4-FFF2-40B4-BE49-F238E27FC236}">
                <a16:creationId xmlns:a16="http://schemas.microsoft.com/office/drawing/2014/main" id="{182976FE-F9A3-4649-8EEC-BBCD1711384B}"/>
              </a:ext>
            </a:extLst>
          </p:cNvPr>
          <p:cNvGrpSpPr/>
          <p:nvPr/>
        </p:nvGrpSpPr>
        <p:grpSpPr>
          <a:xfrm>
            <a:off x="1029877" y="304794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70" name="Sun 1269">
              <a:extLst>
                <a:ext uri="{FF2B5EF4-FFF2-40B4-BE49-F238E27FC236}">
                  <a16:creationId xmlns:a16="http://schemas.microsoft.com/office/drawing/2014/main" id="{4E2F45C9-C4FD-426A-AC8B-B95FFE6C0AC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1" name="Oval 1270">
              <a:extLst>
                <a:ext uri="{FF2B5EF4-FFF2-40B4-BE49-F238E27FC236}">
                  <a16:creationId xmlns:a16="http://schemas.microsoft.com/office/drawing/2014/main" id="{4EB701EC-FCF1-4E2D-8BF2-A061D88A17B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72" name="Group 1271">
            <a:extLst>
              <a:ext uri="{FF2B5EF4-FFF2-40B4-BE49-F238E27FC236}">
                <a16:creationId xmlns:a16="http://schemas.microsoft.com/office/drawing/2014/main" id="{355127F2-A826-483A-916C-C2EF3E42D6A0}"/>
              </a:ext>
            </a:extLst>
          </p:cNvPr>
          <p:cNvGrpSpPr/>
          <p:nvPr/>
        </p:nvGrpSpPr>
        <p:grpSpPr>
          <a:xfrm>
            <a:off x="869010" y="3149539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73" name="Sun 1272">
              <a:extLst>
                <a:ext uri="{FF2B5EF4-FFF2-40B4-BE49-F238E27FC236}">
                  <a16:creationId xmlns:a16="http://schemas.microsoft.com/office/drawing/2014/main" id="{D934FC09-30C2-4EA6-948B-9AA861C5E16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4" name="Oval 1273">
              <a:extLst>
                <a:ext uri="{FF2B5EF4-FFF2-40B4-BE49-F238E27FC236}">
                  <a16:creationId xmlns:a16="http://schemas.microsoft.com/office/drawing/2014/main" id="{1E2FAAF9-EA8C-43D5-9E10-D1BA65FF23D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75" name="Group 1274">
            <a:extLst>
              <a:ext uri="{FF2B5EF4-FFF2-40B4-BE49-F238E27FC236}">
                <a16:creationId xmlns:a16="http://schemas.microsoft.com/office/drawing/2014/main" id="{E0F93A19-2E7E-4C24-972A-5036AEF4CEA9}"/>
              </a:ext>
            </a:extLst>
          </p:cNvPr>
          <p:cNvGrpSpPr/>
          <p:nvPr/>
        </p:nvGrpSpPr>
        <p:grpSpPr>
          <a:xfrm>
            <a:off x="708143" y="3251138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76" name="Sun 1275">
              <a:extLst>
                <a:ext uri="{FF2B5EF4-FFF2-40B4-BE49-F238E27FC236}">
                  <a16:creationId xmlns:a16="http://schemas.microsoft.com/office/drawing/2014/main" id="{09C2F460-6A0F-4F80-8CEA-FB7B3BB968C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7" name="Oval 1276">
              <a:extLst>
                <a:ext uri="{FF2B5EF4-FFF2-40B4-BE49-F238E27FC236}">
                  <a16:creationId xmlns:a16="http://schemas.microsoft.com/office/drawing/2014/main" id="{C9663D69-D16C-4502-9CE1-56A19F07C82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78" name="Group 1277">
            <a:extLst>
              <a:ext uri="{FF2B5EF4-FFF2-40B4-BE49-F238E27FC236}">
                <a16:creationId xmlns:a16="http://schemas.microsoft.com/office/drawing/2014/main" id="{1165A9FE-CD4F-46F0-8377-8C926C7A00E6}"/>
              </a:ext>
            </a:extLst>
          </p:cNvPr>
          <p:cNvGrpSpPr/>
          <p:nvPr/>
        </p:nvGrpSpPr>
        <p:grpSpPr>
          <a:xfrm>
            <a:off x="589611" y="338660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79" name="Sun 1278">
              <a:extLst>
                <a:ext uri="{FF2B5EF4-FFF2-40B4-BE49-F238E27FC236}">
                  <a16:creationId xmlns:a16="http://schemas.microsoft.com/office/drawing/2014/main" id="{FCFAF159-6BC9-4560-A711-D1B53258EE9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0" name="Oval 1279">
              <a:extLst>
                <a:ext uri="{FF2B5EF4-FFF2-40B4-BE49-F238E27FC236}">
                  <a16:creationId xmlns:a16="http://schemas.microsoft.com/office/drawing/2014/main" id="{04C1E70D-66A2-4432-AE4F-4423BD4A5D2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81" name="Group 1280">
            <a:extLst>
              <a:ext uri="{FF2B5EF4-FFF2-40B4-BE49-F238E27FC236}">
                <a16:creationId xmlns:a16="http://schemas.microsoft.com/office/drawing/2014/main" id="{A1E741E6-CE89-492E-A0BC-F1484EEF3091}"/>
              </a:ext>
            </a:extLst>
          </p:cNvPr>
          <p:cNvGrpSpPr/>
          <p:nvPr/>
        </p:nvGrpSpPr>
        <p:grpSpPr>
          <a:xfrm>
            <a:off x="521873" y="3564406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82" name="Sun 1281">
              <a:extLst>
                <a:ext uri="{FF2B5EF4-FFF2-40B4-BE49-F238E27FC236}">
                  <a16:creationId xmlns:a16="http://schemas.microsoft.com/office/drawing/2014/main" id="{4699D6EA-9755-484C-8F7D-783FCE73AA8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3" name="Oval 1282">
              <a:extLst>
                <a:ext uri="{FF2B5EF4-FFF2-40B4-BE49-F238E27FC236}">
                  <a16:creationId xmlns:a16="http://schemas.microsoft.com/office/drawing/2014/main" id="{CB69372F-3449-4AEB-A651-BE3D9D4265F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84" name="Group 1283">
            <a:extLst>
              <a:ext uri="{FF2B5EF4-FFF2-40B4-BE49-F238E27FC236}">
                <a16:creationId xmlns:a16="http://schemas.microsoft.com/office/drawing/2014/main" id="{66EEEF62-7DF9-4F59-9B09-A2DBB725EE3E}"/>
              </a:ext>
            </a:extLst>
          </p:cNvPr>
          <p:cNvGrpSpPr/>
          <p:nvPr/>
        </p:nvGrpSpPr>
        <p:grpSpPr>
          <a:xfrm>
            <a:off x="682740" y="3598273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85" name="Sun 1284">
              <a:extLst>
                <a:ext uri="{FF2B5EF4-FFF2-40B4-BE49-F238E27FC236}">
                  <a16:creationId xmlns:a16="http://schemas.microsoft.com/office/drawing/2014/main" id="{EB04500F-B02C-463E-9BFC-9412BEE1ABC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6" name="Oval 1285">
              <a:extLst>
                <a:ext uri="{FF2B5EF4-FFF2-40B4-BE49-F238E27FC236}">
                  <a16:creationId xmlns:a16="http://schemas.microsoft.com/office/drawing/2014/main" id="{610FC5E8-2F09-44C8-B346-9C865DACD08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87" name="Group 1286">
            <a:extLst>
              <a:ext uri="{FF2B5EF4-FFF2-40B4-BE49-F238E27FC236}">
                <a16:creationId xmlns:a16="http://schemas.microsoft.com/office/drawing/2014/main" id="{A5A4681E-8A20-4290-826D-F5889F78A040}"/>
              </a:ext>
            </a:extLst>
          </p:cNvPr>
          <p:cNvGrpSpPr/>
          <p:nvPr/>
        </p:nvGrpSpPr>
        <p:grpSpPr>
          <a:xfrm>
            <a:off x="860541" y="36744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88" name="Sun 1287">
              <a:extLst>
                <a:ext uri="{FF2B5EF4-FFF2-40B4-BE49-F238E27FC236}">
                  <a16:creationId xmlns:a16="http://schemas.microsoft.com/office/drawing/2014/main" id="{28A92278-6A30-4E2D-9E69-B84FDB50538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9" name="Oval 1288">
              <a:extLst>
                <a:ext uri="{FF2B5EF4-FFF2-40B4-BE49-F238E27FC236}">
                  <a16:creationId xmlns:a16="http://schemas.microsoft.com/office/drawing/2014/main" id="{6C152A7E-0CFA-40EE-8779-9728192A62A2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0" name="Group 1289">
            <a:extLst>
              <a:ext uri="{FF2B5EF4-FFF2-40B4-BE49-F238E27FC236}">
                <a16:creationId xmlns:a16="http://schemas.microsoft.com/office/drawing/2014/main" id="{83ED6890-5EA1-49AA-BC7A-7A8A898B9633}"/>
              </a:ext>
            </a:extLst>
          </p:cNvPr>
          <p:cNvGrpSpPr/>
          <p:nvPr/>
        </p:nvGrpSpPr>
        <p:grpSpPr>
          <a:xfrm>
            <a:off x="7703631" y="23836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91" name="Sun 1290">
              <a:extLst>
                <a:ext uri="{FF2B5EF4-FFF2-40B4-BE49-F238E27FC236}">
                  <a16:creationId xmlns:a16="http://schemas.microsoft.com/office/drawing/2014/main" id="{110D3C83-8E0E-4252-9C98-0B50F37AA47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92" name="Oval 1291">
              <a:extLst>
                <a:ext uri="{FF2B5EF4-FFF2-40B4-BE49-F238E27FC236}">
                  <a16:creationId xmlns:a16="http://schemas.microsoft.com/office/drawing/2014/main" id="{FAB62A22-EA66-4ED7-BFE4-2651902ADEE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3" name="Group 1292">
            <a:extLst>
              <a:ext uri="{FF2B5EF4-FFF2-40B4-BE49-F238E27FC236}">
                <a16:creationId xmlns:a16="http://schemas.microsoft.com/office/drawing/2014/main" id="{E78E64FC-C3B7-4F2B-AC4C-D5A05F799B9F}"/>
              </a:ext>
            </a:extLst>
          </p:cNvPr>
          <p:cNvGrpSpPr/>
          <p:nvPr/>
        </p:nvGrpSpPr>
        <p:grpSpPr>
          <a:xfrm>
            <a:off x="7703629" y="262920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94" name="Sun 1293">
              <a:extLst>
                <a:ext uri="{FF2B5EF4-FFF2-40B4-BE49-F238E27FC236}">
                  <a16:creationId xmlns:a16="http://schemas.microsoft.com/office/drawing/2014/main" id="{18B52A27-5FFD-4F55-B4A1-E13499ACB84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95" name="Oval 1294">
              <a:extLst>
                <a:ext uri="{FF2B5EF4-FFF2-40B4-BE49-F238E27FC236}">
                  <a16:creationId xmlns:a16="http://schemas.microsoft.com/office/drawing/2014/main" id="{ED86F013-FE35-4A2F-BE06-0C16D4BE6742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6" name="Group 1295">
            <a:extLst>
              <a:ext uri="{FF2B5EF4-FFF2-40B4-BE49-F238E27FC236}">
                <a16:creationId xmlns:a16="http://schemas.microsoft.com/office/drawing/2014/main" id="{0B87006B-0B61-4F46-B8F5-BBE2083CE650}"/>
              </a:ext>
            </a:extLst>
          </p:cNvPr>
          <p:cNvGrpSpPr/>
          <p:nvPr/>
        </p:nvGrpSpPr>
        <p:grpSpPr>
          <a:xfrm>
            <a:off x="7703627" y="2874733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297" name="Sun 1296">
              <a:extLst>
                <a:ext uri="{FF2B5EF4-FFF2-40B4-BE49-F238E27FC236}">
                  <a16:creationId xmlns:a16="http://schemas.microsoft.com/office/drawing/2014/main" id="{70146B43-819B-419F-B78D-1B1DC488782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98" name="Oval 1297">
              <a:extLst>
                <a:ext uri="{FF2B5EF4-FFF2-40B4-BE49-F238E27FC236}">
                  <a16:creationId xmlns:a16="http://schemas.microsoft.com/office/drawing/2014/main" id="{4BF079AA-4C52-48CE-B159-DFA59783A71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99" name="Group 1298">
            <a:extLst>
              <a:ext uri="{FF2B5EF4-FFF2-40B4-BE49-F238E27FC236}">
                <a16:creationId xmlns:a16="http://schemas.microsoft.com/office/drawing/2014/main" id="{9DBAFE5D-D63C-4130-AAFD-C312DCFE2FE4}"/>
              </a:ext>
            </a:extLst>
          </p:cNvPr>
          <p:cNvGrpSpPr/>
          <p:nvPr/>
        </p:nvGrpSpPr>
        <p:grpSpPr>
          <a:xfrm>
            <a:off x="7703625" y="312026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00" name="Sun 1299">
              <a:extLst>
                <a:ext uri="{FF2B5EF4-FFF2-40B4-BE49-F238E27FC236}">
                  <a16:creationId xmlns:a16="http://schemas.microsoft.com/office/drawing/2014/main" id="{0FF8D017-B076-40F4-8876-D4BC642FEF8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01" name="Oval 1300">
              <a:extLst>
                <a:ext uri="{FF2B5EF4-FFF2-40B4-BE49-F238E27FC236}">
                  <a16:creationId xmlns:a16="http://schemas.microsoft.com/office/drawing/2014/main" id="{56CB542D-6A53-45F5-A3B4-96E8EEB6690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02" name="Group 1301">
            <a:extLst>
              <a:ext uri="{FF2B5EF4-FFF2-40B4-BE49-F238E27FC236}">
                <a16:creationId xmlns:a16="http://schemas.microsoft.com/office/drawing/2014/main" id="{3045AB2F-7A89-4704-AEDC-BBC92CB8DBA1}"/>
              </a:ext>
            </a:extLst>
          </p:cNvPr>
          <p:cNvGrpSpPr/>
          <p:nvPr/>
        </p:nvGrpSpPr>
        <p:grpSpPr>
          <a:xfrm>
            <a:off x="7703623" y="336579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03" name="Sun 1302">
              <a:extLst>
                <a:ext uri="{FF2B5EF4-FFF2-40B4-BE49-F238E27FC236}">
                  <a16:creationId xmlns:a16="http://schemas.microsoft.com/office/drawing/2014/main" id="{B3E274AC-D377-469C-9C9E-B62270FD226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04" name="Oval 1303">
              <a:extLst>
                <a:ext uri="{FF2B5EF4-FFF2-40B4-BE49-F238E27FC236}">
                  <a16:creationId xmlns:a16="http://schemas.microsoft.com/office/drawing/2014/main" id="{479221F4-CDA7-45A9-98F6-7317E7A74CF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05" name="Group 1304">
            <a:extLst>
              <a:ext uri="{FF2B5EF4-FFF2-40B4-BE49-F238E27FC236}">
                <a16:creationId xmlns:a16="http://schemas.microsoft.com/office/drawing/2014/main" id="{AE07DD96-2DEF-4E19-8249-B7CA709F8605}"/>
              </a:ext>
            </a:extLst>
          </p:cNvPr>
          <p:cNvGrpSpPr/>
          <p:nvPr/>
        </p:nvGrpSpPr>
        <p:grpSpPr>
          <a:xfrm>
            <a:off x="7703621" y="3611326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06" name="Sun 1305">
              <a:extLst>
                <a:ext uri="{FF2B5EF4-FFF2-40B4-BE49-F238E27FC236}">
                  <a16:creationId xmlns:a16="http://schemas.microsoft.com/office/drawing/2014/main" id="{8022F7FF-15D1-41F7-B6ED-FE3D3996405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07" name="Oval 1306">
              <a:extLst>
                <a:ext uri="{FF2B5EF4-FFF2-40B4-BE49-F238E27FC236}">
                  <a16:creationId xmlns:a16="http://schemas.microsoft.com/office/drawing/2014/main" id="{4CF5835F-EB25-4C12-8183-E9D86254459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08" name="Group 1307">
            <a:extLst>
              <a:ext uri="{FF2B5EF4-FFF2-40B4-BE49-F238E27FC236}">
                <a16:creationId xmlns:a16="http://schemas.microsoft.com/office/drawing/2014/main" id="{BA6FE866-A3FF-489B-BF6D-BFF3FC4F3515}"/>
              </a:ext>
            </a:extLst>
          </p:cNvPr>
          <p:cNvGrpSpPr/>
          <p:nvPr/>
        </p:nvGrpSpPr>
        <p:grpSpPr>
          <a:xfrm>
            <a:off x="7703619" y="385685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09" name="Sun 1308">
              <a:extLst>
                <a:ext uri="{FF2B5EF4-FFF2-40B4-BE49-F238E27FC236}">
                  <a16:creationId xmlns:a16="http://schemas.microsoft.com/office/drawing/2014/main" id="{B7D78646-5F03-40EA-8EA8-2E626FE8CD3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10" name="Oval 1309">
              <a:extLst>
                <a:ext uri="{FF2B5EF4-FFF2-40B4-BE49-F238E27FC236}">
                  <a16:creationId xmlns:a16="http://schemas.microsoft.com/office/drawing/2014/main" id="{C5BEEB8A-B084-45A4-9BF7-3DD7F86C12D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11" name="Group 1310">
            <a:extLst>
              <a:ext uri="{FF2B5EF4-FFF2-40B4-BE49-F238E27FC236}">
                <a16:creationId xmlns:a16="http://schemas.microsoft.com/office/drawing/2014/main" id="{CB7E93E6-7590-4CB6-B448-29A4620958F3}"/>
              </a:ext>
            </a:extLst>
          </p:cNvPr>
          <p:cNvGrpSpPr/>
          <p:nvPr/>
        </p:nvGrpSpPr>
        <p:grpSpPr>
          <a:xfrm>
            <a:off x="7703617" y="410238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12" name="Sun 1311">
              <a:extLst>
                <a:ext uri="{FF2B5EF4-FFF2-40B4-BE49-F238E27FC236}">
                  <a16:creationId xmlns:a16="http://schemas.microsoft.com/office/drawing/2014/main" id="{F1964A7C-DB03-4ADB-B5EE-14871D1361E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13" name="Oval 1312">
              <a:extLst>
                <a:ext uri="{FF2B5EF4-FFF2-40B4-BE49-F238E27FC236}">
                  <a16:creationId xmlns:a16="http://schemas.microsoft.com/office/drawing/2014/main" id="{B7BF9F50-06D8-4F52-BF15-468A01B79DA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14" name="Group 1313">
            <a:extLst>
              <a:ext uri="{FF2B5EF4-FFF2-40B4-BE49-F238E27FC236}">
                <a16:creationId xmlns:a16="http://schemas.microsoft.com/office/drawing/2014/main" id="{F25DE5DF-0AC2-49D7-87F8-35A5D12E60ED}"/>
              </a:ext>
            </a:extLst>
          </p:cNvPr>
          <p:cNvGrpSpPr/>
          <p:nvPr/>
        </p:nvGrpSpPr>
        <p:grpSpPr>
          <a:xfrm>
            <a:off x="7703615" y="4347919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15" name="Sun 1314">
              <a:extLst>
                <a:ext uri="{FF2B5EF4-FFF2-40B4-BE49-F238E27FC236}">
                  <a16:creationId xmlns:a16="http://schemas.microsoft.com/office/drawing/2014/main" id="{AC05673C-DFBD-41C6-9F63-8B34FE10567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C9B092C6-7941-41E8-ABED-39879E56084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17" name="Group 1316">
            <a:extLst>
              <a:ext uri="{FF2B5EF4-FFF2-40B4-BE49-F238E27FC236}">
                <a16:creationId xmlns:a16="http://schemas.microsoft.com/office/drawing/2014/main" id="{34113A6D-FECB-46C7-B482-6599699AD272}"/>
              </a:ext>
            </a:extLst>
          </p:cNvPr>
          <p:cNvGrpSpPr/>
          <p:nvPr/>
        </p:nvGrpSpPr>
        <p:grpSpPr>
          <a:xfrm>
            <a:off x="7703613" y="4593450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18" name="Sun 1317">
              <a:extLst>
                <a:ext uri="{FF2B5EF4-FFF2-40B4-BE49-F238E27FC236}">
                  <a16:creationId xmlns:a16="http://schemas.microsoft.com/office/drawing/2014/main" id="{1E4591FC-7113-463D-B957-EB69E42F2B0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19" name="Oval 1318">
              <a:extLst>
                <a:ext uri="{FF2B5EF4-FFF2-40B4-BE49-F238E27FC236}">
                  <a16:creationId xmlns:a16="http://schemas.microsoft.com/office/drawing/2014/main" id="{12E8319A-B603-4E81-A4A9-6E12B303528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20" name="Group 1319">
            <a:extLst>
              <a:ext uri="{FF2B5EF4-FFF2-40B4-BE49-F238E27FC236}">
                <a16:creationId xmlns:a16="http://schemas.microsoft.com/office/drawing/2014/main" id="{AD4157B9-D29C-418A-845C-53C5B10FF73F}"/>
              </a:ext>
            </a:extLst>
          </p:cNvPr>
          <p:cNvGrpSpPr/>
          <p:nvPr/>
        </p:nvGrpSpPr>
        <p:grpSpPr>
          <a:xfrm>
            <a:off x="6535137" y="30525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21" name="Sun 1320">
              <a:extLst>
                <a:ext uri="{FF2B5EF4-FFF2-40B4-BE49-F238E27FC236}">
                  <a16:creationId xmlns:a16="http://schemas.microsoft.com/office/drawing/2014/main" id="{91CD1969-B1AD-4354-8BB3-767D9CB3418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22" name="Oval 1321">
              <a:extLst>
                <a:ext uri="{FF2B5EF4-FFF2-40B4-BE49-F238E27FC236}">
                  <a16:creationId xmlns:a16="http://schemas.microsoft.com/office/drawing/2014/main" id="{5B979588-DBA0-43F1-8C59-2C060DF1BAB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23" name="Group 1322">
            <a:extLst>
              <a:ext uri="{FF2B5EF4-FFF2-40B4-BE49-F238E27FC236}">
                <a16:creationId xmlns:a16="http://schemas.microsoft.com/office/drawing/2014/main" id="{EF0C25CC-69E4-4C58-9CA4-8FCA250799F6}"/>
              </a:ext>
            </a:extLst>
          </p:cNvPr>
          <p:cNvGrpSpPr/>
          <p:nvPr/>
        </p:nvGrpSpPr>
        <p:grpSpPr>
          <a:xfrm>
            <a:off x="8753403" y="19105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24" name="Sun 1323">
              <a:extLst>
                <a:ext uri="{FF2B5EF4-FFF2-40B4-BE49-F238E27FC236}">
                  <a16:creationId xmlns:a16="http://schemas.microsoft.com/office/drawing/2014/main" id="{2746900F-67BF-4308-93EF-43738078A02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25" name="Oval 1324">
              <a:extLst>
                <a:ext uri="{FF2B5EF4-FFF2-40B4-BE49-F238E27FC236}">
                  <a16:creationId xmlns:a16="http://schemas.microsoft.com/office/drawing/2014/main" id="{DFA691EC-239A-49C1-9F57-44247B88D48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26" name="Group 1325">
            <a:extLst>
              <a:ext uri="{FF2B5EF4-FFF2-40B4-BE49-F238E27FC236}">
                <a16:creationId xmlns:a16="http://schemas.microsoft.com/office/drawing/2014/main" id="{C2C3A4BC-4A9F-47AB-9AE7-520B27CA810B}"/>
              </a:ext>
            </a:extLst>
          </p:cNvPr>
          <p:cNvGrpSpPr/>
          <p:nvPr/>
        </p:nvGrpSpPr>
        <p:grpSpPr>
          <a:xfrm>
            <a:off x="5143428" y="36155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27" name="Sun 1326">
              <a:extLst>
                <a:ext uri="{FF2B5EF4-FFF2-40B4-BE49-F238E27FC236}">
                  <a16:creationId xmlns:a16="http://schemas.microsoft.com/office/drawing/2014/main" id="{B65DE87F-5E2F-42C5-BC7F-493141B4DD2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28" name="Oval 1327">
              <a:extLst>
                <a:ext uri="{FF2B5EF4-FFF2-40B4-BE49-F238E27FC236}">
                  <a16:creationId xmlns:a16="http://schemas.microsoft.com/office/drawing/2014/main" id="{18D6A6E2-33F9-4CB4-A8A3-CEE9905CDBC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29" name="Group 1328">
            <a:extLst>
              <a:ext uri="{FF2B5EF4-FFF2-40B4-BE49-F238E27FC236}">
                <a16:creationId xmlns:a16="http://schemas.microsoft.com/office/drawing/2014/main" id="{8977C897-04EE-4853-8CAD-71A10667CAAF}"/>
              </a:ext>
            </a:extLst>
          </p:cNvPr>
          <p:cNvGrpSpPr/>
          <p:nvPr/>
        </p:nvGrpSpPr>
        <p:grpSpPr>
          <a:xfrm>
            <a:off x="5114853" y="33964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30" name="Sun 1329">
              <a:extLst>
                <a:ext uri="{FF2B5EF4-FFF2-40B4-BE49-F238E27FC236}">
                  <a16:creationId xmlns:a16="http://schemas.microsoft.com/office/drawing/2014/main" id="{B73931E2-1159-4C7B-A069-EDCA840B7E7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31" name="Oval 1330">
              <a:extLst>
                <a:ext uri="{FF2B5EF4-FFF2-40B4-BE49-F238E27FC236}">
                  <a16:creationId xmlns:a16="http://schemas.microsoft.com/office/drawing/2014/main" id="{CEDA170A-EF6E-4436-869B-7B9A6C2E2C3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2" name="Group 1331">
            <a:extLst>
              <a:ext uri="{FF2B5EF4-FFF2-40B4-BE49-F238E27FC236}">
                <a16:creationId xmlns:a16="http://schemas.microsoft.com/office/drawing/2014/main" id="{B233567C-50FB-42A8-8A0A-A7A3EFCC5915}"/>
              </a:ext>
            </a:extLst>
          </p:cNvPr>
          <p:cNvGrpSpPr/>
          <p:nvPr/>
        </p:nvGrpSpPr>
        <p:grpSpPr>
          <a:xfrm>
            <a:off x="5105328" y="31678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33" name="Sun 1332">
              <a:extLst>
                <a:ext uri="{FF2B5EF4-FFF2-40B4-BE49-F238E27FC236}">
                  <a16:creationId xmlns:a16="http://schemas.microsoft.com/office/drawing/2014/main" id="{82F25FEA-5097-4D32-9600-05C0A6588BA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34" name="Oval 1333">
              <a:extLst>
                <a:ext uri="{FF2B5EF4-FFF2-40B4-BE49-F238E27FC236}">
                  <a16:creationId xmlns:a16="http://schemas.microsoft.com/office/drawing/2014/main" id="{48FA05E0-8947-4A1E-8F71-6D51EF39F1A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5" name="Group 1334">
            <a:extLst>
              <a:ext uri="{FF2B5EF4-FFF2-40B4-BE49-F238E27FC236}">
                <a16:creationId xmlns:a16="http://schemas.microsoft.com/office/drawing/2014/main" id="{EEB6A337-1CF2-4A4C-902D-5B5ED473B95C}"/>
              </a:ext>
            </a:extLst>
          </p:cNvPr>
          <p:cNvGrpSpPr/>
          <p:nvPr/>
        </p:nvGrpSpPr>
        <p:grpSpPr>
          <a:xfrm>
            <a:off x="5095803" y="29773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36" name="Sun 1335">
              <a:extLst>
                <a:ext uri="{FF2B5EF4-FFF2-40B4-BE49-F238E27FC236}">
                  <a16:creationId xmlns:a16="http://schemas.microsoft.com/office/drawing/2014/main" id="{75A39376-6C2A-44D5-A149-554A2EF891D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37" name="Oval 1336">
              <a:extLst>
                <a:ext uri="{FF2B5EF4-FFF2-40B4-BE49-F238E27FC236}">
                  <a16:creationId xmlns:a16="http://schemas.microsoft.com/office/drawing/2014/main" id="{5B5B3A76-DD57-4276-AFBC-2DDCE412E8E2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38" name="Group 1337">
            <a:extLst>
              <a:ext uri="{FF2B5EF4-FFF2-40B4-BE49-F238E27FC236}">
                <a16:creationId xmlns:a16="http://schemas.microsoft.com/office/drawing/2014/main" id="{E146A9F3-0EC5-4DD2-B579-E0E89169E9A1}"/>
              </a:ext>
            </a:extLst>
          </p:cNvPr>
          <p:cNvGrpSpPr/>
          <p:nvPr/>
        </p:nvGrpSpPr>
        <p:grpSpPr>
          <a:xfrm>
            <a:off x="5152953" y="27773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39" name="Sun 1338">
              <a:extLst>
                <a:ext uri="{FF2B5EF4-FFF2-40B4-BE49-F238E27FC236}">
                  <a16:creationId xmlns:a16="http://schemas.microsoft.com/office/drawing/2014/main" id="{1C72AE5A-2ABF-441D-B4A3-C2A5F8396D8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40" name="Oval 1339">
              <a:extLst>
                <a:ext uri="{FF2B5EF4-FFF2-40B4-BE49-F238E27FC236}">
                  <a16:creationId xmlns:a16="http://schemas.microsoft.com/office/drawing/2014/main" id="{F34FF358-E6A3-43E3-8CC4-291D2437AFD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41" name="Group 1340">
            <a:extLst>
              <a:ext uri="{FF2B5EF4-FFF2-40B4-BE49-F238E27FC236}">
                <a16:creationId xmlns:a16="http://schemas.microsoft.com/office/drawing/2014/main" id="{CB983A82-48F6-45F1-8329-DEA2B50F724E}"/>
              </a:ext>
            </a:extLst>
          </p:cNvPr>
          <p:cNvGrpSpPr/>
          <p:nvPr/>
        </p:nvGrpSpPr>
        <p:grpSpPr>
          <a:xfrm>
            <a:off x="8753404" y="2798539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42" name="Sun 1341">
              <a:extLst>
                <a:ext uri="{FF2B5EF4-FFF2-40B4-BE49-F238E27FC236}">
                  <a16:creationId xmlns:a16="http://schemas.microsoft.com/office/drawing/2014/main" id="{A06DE726-4DE1-4E56-A142-DD6FF741459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43" name="Oval 1342">
              <a:extLst>
                <a:ext uri="{FF2B5EF4-FFF2-40B4-BE49-F238E27FC236}">
                  <a16:creationId xmlns:a16="http://schemas.microsoft.com/office/drawing/2014/main" id="{F9FD463A-88D1-41EE-A7D7-987415C81A5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44" name="Group 1343">
            <a:extLst>
              <a:ext uri="{FF2B5EF4-FFF2-40B4-BE49-F238E27FC236}">
                <a16:creationId xmlns:a16="http://schemas.microsoft.com/office/drawing/2014/main" id="{C01060D4-C221-4AEA-818D-E971E806FEA4}"/>
              </a:ext>
            </a:extLst>
          </p:cNvPr>
          <p:cNvGrpSpPr/>
          <p:nvPr/>
        </p:nvGrpSpPr>
        <p:grpSpPr>
          <a:xfrm>
            <a:off x="7501201" y="255127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45" name="Sun 1344">
              <a:extLst>
                <a:ext uri="{FF2B5EF4-FFF2-40B4-BE49-F238E27FC236}">
                  <a16:creationId xmlns:a16="http://schemas.microsoft.com/office/drawing/2014/main" id="{B0097D09-3AA9-41A7-9AC2-400EA14A01F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46" name="Oval 1345">
              <a:extLst>
                <a:ext uri="{FF2B5EF4-FFF2-40B4-BE49-F238E27FC236}">
                  <a16:creationId xmlns:a16="http://schemas.microsoft.com/office/drawing/2014/main" id="{5FA30F4A-F66D-4F93-8B33-BF5EEFF3163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47" name="Group 1346">
            <a:extLst>
              <a:ext uri="{FF2B5EF4-FFF2-40B4-BE49-F238E27FC236}">
                <a16:creationId xmlns:a16="http://schemas.microsoft.com/office/drawing/2014/main" id="{FCD15436-006A-487E-9661-EB3F2230637E}"/>
              </a:ext>
            </a:extLst>
          </p:cNvPr>
          <p:cNvGrpSpPr/>
          <p:nvPr/>
        </p:nvGrpSpPr>
        <p:grpSpPr>
          <a:xfrm>
            <a:off x="7322536" y="26376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48" name="Sun 1347">
              <a:extLst>
                <a:ext uri="{FF2B5EF4-FFF2-40B4-BE49-F238E27FC236}">
                  <a16:creationId xmlns:a16="http://schemas.microsoft.com/office/drawing/2014/main" id="{EFCE6582-71DA-4565-AD54-4C5D94DC448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49" name="Oval 1348">
              <a:extLst>
                <a:ext uri="{FF2B5EF4-FFF2-40B4-BE49-F238E27FC236}">
                  <a16:creationId xmlns:a16="http://schemas.microsoft.com/office/drawing/2014/main" id="{A95C703B-6DFD-48D1-8F87-8F25405CD4F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50" name="Group 1349">
            <a:extLst>
              <a:ext uri="{FF2B5EF4-FFF2-40B4-BE49-F238E27FC236}">
                <a16:creationId xmlns:a16="http://schemas.microsoft.com/office/drawing/2014/main" id="{FCBEC133-1E79-4AF5-9930-59C3AC73908C}"/>
              </a:ext>
            </a:extLst>
          </p:cNvPr>
          <p:cNvGrpSpPr/>
          <p:nvPr/>
        </p:nvGrpSpPr>
        <p:grpSpPr>
          <a:xfrm>
            <a:off x="7127804" y="2747739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51" name="Sun 1350">
              <a:extLst>
                <a:ext uri="{FF2B5EF4-FFF2-40B4-BE49-F238E27FC236}">
                  <a16:creationId xmlns:a16="http://schemas.microsoft.com/office/drawing/2014/main" id="{6AF3BA58-A4D0-4C95-AD8C-D5C7B59EE15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52" name="Oval 1351">
              <a:extLst>
                <a:ext uri="{FF2B5EF4-FFF2-40B4-BE49-F238E27FC236}">
                  <a16:creationId xmlns:a16="http://schemas.microsoft.com/office/drawing/2014/main" id="{8460C86D-DFD7-4FEC-B227-40CB0994331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53" name="Group 1352">
            <a:extLst>
              <a:ext uri="{FF2B5EF4-FFF2-40B4-BE49-F238E27FC236}">
                <a16:creationId xmlns:a16="http://schemas.microsoft.com/office/drawing/2014/main" id="{0AED7BCE-604D-47CE-B6DD-CD7D2CEF6CD9}"/>
              </a:ext>
            </a:extLst>
          </p:cNvPr>
          <p:cNvGrpSpPr/>
          <p:nvPr/>
        </p:nvGrpSpPr>
        <p:grpSpPr>
          <a:xfrm>
            <a:off x="6950003" y="28239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54" name="Sun 1353">
              <a:extLst>
                <a:ext uri="{FF2B5EF4-FFF2-40B4-BE49-F238E27FC236}">
                  <a16:creationId xmlns:a16="http://schemas.microsoft.com/office/drawing/2014/main" id="{26734DA9-AD03-4A2C-8D0B-3EF8CC03CFC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55" name="Oval 1354">
              <a:extLst>
                <a:ext uri="{FF2B5EF4-FFF2-40B4-BE49-F238E27FC236}">
                  <a16:creationId xmlns:a16="http://schemas.microsoft.com/office/drawing/2014/main" id="{CE6551EC-2661-464A-AFAA-BFB2FA6FF9B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56" name="Group 1355">
            <a:extLst>
              <a:ext uri="{FF2B5EF4-FFF2-40B4-BE49-F238E27FC236}">
                <a16:creationId xmlns:a16="http://schemas.microsoft.com/office/drawing/2014/main" id="{FCE12EF2-3AFA-4483-8426-7E03B692C04E}"/>
              </a:ext>
            </a:extLst>
          </p:cNvPr>
          <p:cNvGrpSpPr/>
          <p:nvPr/>
        </p:nvGrpSpPr>
        <p:grpSpPr>
          <a:xfrm>
            <a:off x="6746803" y="2934006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57" name="Sun 1356">
              <a:extLst>
                <a:ext uri="{FF2B5EF4-FFF2-40B4-BE49-F238E27FC236}">
                  <a16:creationId xmlns:a16="http://schemas.microsoft.com/office/drawing/2014/main" id="{ED14EC4A-60F0-4CD0-840D-E4DDDE95C30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58" name="Oval 1357">
              <a:extLst>
                <a:ext uri="{FF2B5EF4-FFF2-40B4-BE49-F238E27FC236}">
                  <a16:creationId xmlns:a16="http://schemas.microsoft.com/office/drawing/2014/main" id="{B76E85DC-86CA-4314-B59E-7313CEB64E0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59" name="Group 1358">
            <a:extLst>
              <a:ext uri="{FF2B5EF4-FFF2-40B4-BE49-F238E27FC236}">
                <a16:creationId xmlns:a16="http://schemas.microsoft.com/office/drawing/2014/main" id="{9725580E-C3DD-45FA-8FC9-DD6FE29EA8BE}"/>
              </a:ext>
            </a:extLst>
          </p:cNvPr>
          <p:cNvGrpSpPr/>
          <p:nvPr/>
        </p:nvGrpSpPr>
        <p:grpSpPr>
          <a:xfrm>
            <a:off x="9914585" y="37094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60" name="Sun 1359">
              <a:extLst>
                <a:ext uri="{FF2B5EF4-FFF2-40B4-BE49-F238E27FC236}">
                  <a16:creationId xmlns:a16="http://schemas.microsoft.com/office/drawing/2014/main" id="{E2B2E422-0BD7-4C35-9EC7-133BF0E016F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61" name="Oval 1360">
              <a:extLst>
                <a:ext uri="{FF2B5EF4-FFF2-40B4-BE49-F238E27FC236}">
                  <a16:creationId xmlns:a16="http://schemas.microsoft.com/office/drawing/2014/main" id="{29261184-9232-48CB-BEF4-4C2CB701804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62" name="Group 1361">
            <a:extLst>
              <a:ext uri="{FF2B5EF4-FFF2-40B4-BE49-F238E27FC236}">
                <a16:creationId xmlns:a16="http://schemas.microsoft.com/office/drawing/2014/main" id="{FD7C290A-55A4-454F-8E01-7D3B22ED463E}"/>
              </a:ext>
            </a:extLst>
          </p:cNvPr>
          <p:cNvGrpSpPr/>
          <p:nvPr/>
        </p:nvGrpSpPr>
        <p:grpSpPr>
          <a:xfrm>
            <a:off x="11238560" y="48524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63" name="Sun 1362">
              <a:extLst>
                <a:ext uri="{FF2B5EF4-FFF2-40B4-BE49-F238E27FC236}">
                  <a16:creationId xmlns:a16="http://schemas.microsoft.com/office/drawing/2014/main" id="{E5E40AA3-932D-4AC4-9D2D-6C04BEE1194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64" name="Oval 1363">
              <a:extLst>
                <a:ext uri="{FF2B5EF4-FFF2-40B4-BE49-F238E27FC236}">
                  <a16:creationId xmlns:a16="http://schemas.microsoft.com/office/drawing/2014/main" id="{8714BEA3-EFFA-4060-A1FF-7314A591E31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65" name="Group 1364">
            <a:extLst>
              <a:ext uri="{FF2B5EF4-FFF2-40B4-BE49-F238E27FC236}">
                <a16:creationId xmlns:a16="http://schemas.microsoft.com/office/drawing/2014/main" id="{9DDDF4D3-8149-4642-9F37-74A7ED4DCF9F}"/>
              </a:ext>
            </a:extLst>
          </p:cNvPr>
          <p:cNvGrpSpPr/>
          <p:nvPr/>
        </p:nvGrpSpPr>
        <p:grpSpPr>
          <a:xfrm>
            <a:off x="11162360" y="470952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66" name="Sun 1365">
              <a:extLst>
                <a:ext uri="{FF2B5EF4-FFF2-40B4-BE49-F238E27FC236}">
                  <a16:creationId xmlns:a16="http://schemas.microsoft.com/office/drawing/2014/main" id="{AB44C68D-6394-40E2-911F-1366948B8FA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67" name="Oval 1366">
              <a:extLst>
                <a:ext uri="{FF2B5EF4-FFF2-40B4-BE49-F238E27FC236}">
                  <a16:creationId xmlns:a16="http://schemas.microsoft.com/office/drawing/2014/main" id="{BA9284F3-BB7F-4CDD-ABA0-A70009A7405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71" name="Group 1370">
            <a:extLst>
              <a:ext uri="{FF2B5EF4-FFF2-40B4-BE49-F238E27FC236}">
                <a16:creationId xmlns:a16="http://schemas.microsoft.com/office/drawing/2014/main" id="{F672B5FE-1B22-41DA-BD5E-5EF39FD084CA}"/>
              </a:ext>
            </a:extLst>
          </p:cNvPr>
          <p:cNvGrpSpPr/>
          <p:nvPr/>
        </p:nvGrpSpPr>
        <p:grpSpPr>
          <a:xfrm>
            <a:off x="5399735" y="43856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72" name="Sun 1371">
              <a:extLst>
                <a:ext uri="{FF2B5EF4-FFF2-40B4-BE49-F238E27FC236}">
                  <a16:creationId xmlns:a16="http://schemas.microsoft.com/office/drawing/2014/main" id="{E4B65D00-C183-455D-A1A8-834356EF34E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73" name="Oval 1372">
              <a:extLst>
                <a:ext uri="{FF2B5EF4-FFF2-40B4-BE49-F238E27FC236}">
                  <a16:creationId xmlns:a16="http://schemas.microsoft.com/office/drawing/2014/main" id="{C48130A4-6BE5-49F8-98CA-5BB50CE69C5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74" name="Group 1373">
            <a:extLst>
              <a:ext uri="{FF2B5EF4-FFF2-40B4-BE49-F238E27FC236}">
                <a16:creationId xmlns:a16="http://schemas.microsoft.com/office/drawing/2014/main" id="{E0BACBE9-C059-4AD7-A9A3-358BCB8EDE7B}"/>
              </a:ext>
            </a:extLst>
          </p:cNvPr>
          <p:cNvGrpSpPr/>
          <p:nvPr/>
        </p:nvGrpSpPr>
        <p:grpSpPr>
          <a:xfrm>
            <a:off x="5428310" y="421422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75" name="Sun 1374">
              <a:extLst>
                <a:ext uri="{FF2B5EF4-FFF2-40B4-BE49-F238E27FC236}">
                  <a16:creationId xmlns:a16="http://schemas.microsoft.com/office/drawing/2014/main" id="{7A731748-AFAA-4539-9691-2E864733B40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76" name="Oval 1375">
              <a:extLst>
                <a:ext uri="{FF2B5EF4-FFF2-40B4-BE49-F238E27FC236}">
                  <a16:creationId xmlns:a16="http://schemas.microsoft.com/office/drawing/2014/main" id="{D6D8AABE-28F3-41E7-AD96-19E0FA0053E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77" name="Group 1376">
            <a:extLst>
              <a:ext uri="{FF2B5EF4-FFF2-40B4-BE49-F238E27FC236}">
                <a16:creationId xmlns:a16="http://schemas.microsoft.com/office/drawing/2014/main" id="{265EB1B1-67C2-4283-89BF-104940FC1695}"/>
              </a:ext>
            </a:extLst>
          </p:cNvPr>
          <p:cNvGrpSpPr/>
          <p:nvPr/>
        </p:nvGrpSpPr>
        <p:grpSpPr>
          <a:xfrm>
            <a:off x="5418785" y="40427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78" name="Sun 1377">
              <a:extLst>
                <a:ext uri="{FF2B5EF4-FFF2-40B4-BE49-F238E27FC236}">
                  <a16:creationId xmlns:a16="http://schemas.microsoft.com/office/drawing/2014/main" id="{A96D86FE-BD13-4DF3-999F-D6C54D6FEB2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79" name="Oval 1378">
              <a:extLst>
                <a:ext uri="{FF2B5EF4-FFF2-40B4-BE49-F238E27FC236}">
                  <a16:creationId xmlns:a16="http://schemas.microsoft.com/office/drawing/2014/main" id="{EBC74AE4-2C1B-41BF-99CB-ABF088DBC702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86F808B1-D2E2-4E92-B449-C98277EF4BE9}"/>
              </a:ext>
            </a:extLst>
          </p:cNvPr>
          <p:cNvGrpSpPr/>
          <p:nvPr/>
        </p:nvGrpSpPr>
        <p:grpSpPr>
          <a:xfrm>
            <a:off x="5371160" y="38808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81" name="Sun 1380">
              <a:extLst>
                <a:ext uri="{FF2B5EF4-FFF2-40B4-BE49-F238E27FC236}">
                  <a16:creationId xmlns:a16="http://schemas.microsoft.com/office/drawing/2014/main" id="{48219CC9-55DA-46BF-BE25-67C76BB9E78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82" name="Oval 1381">
              <a:extLst>
                <a:ext uri="{FF2B5EF4-FFF2-40B4-BE49-F238E27FC236}">
                  <a16:creationId xmlns:a16="http://schemas.microsoft.com/office/drawing/2014/main" id="{7E7B70BD-29E9-4730-BB8D-E10206EF9F6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83" name="Group 1382">
            <a:extLst>
              <a:ext uri="{FF2B5EF4-FFF2-40B4-BE49-F238E27FC236}">
                <a16:creationId xmlns:a16="http://schemas.microsoft.com/office/drawing/2014/main" id="{00675B84-B3BF-40C8-9D1C-6CBE8EA9C706}"/>
              </a:ext>
            </a:extLst>
          </p:cNvPr>
          <p:cNvGrpSpPr/>
          <p:nvPr/>
        </p:nvGrpSpPr>
        <p:grpSpPr>
          <a:xfrm>
            <a:off x="5352110" y="36998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84" name="Sun 1383">
              <a:extLst>
                <a:ext uri="{FF2B5EF4-FFF2-40B4-BE49-F238E27FC236}">
                  <a16:creationId xmlns:a16="http://schemas.microsoft.com/office/drawing/2014/main" id="{E065BB35-F95F-4BB1-B4CA-B80F4C4BA6D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85" name="Oval 1384">
              <a:extLst>
                <a:ext uri="{FF2B5EF4-FFF2-40B4-BE49-F238E27FC236}">
                  <a16:creationId xmlns:a16="http://schemas.microsoft.com/office/drawing/2014/main" id="{19EEBE9C-EB45-4039-ABB4-38EE3CC6954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86" name="Group 1385">
            <a:extLst>
              <a:ext uri="{FF2B5EF4-FFF2-40B4-BE49-F238E27FC236}">
                <a16:creationId xmlns:a16="http://schemas.microsoft.com/office/drawing/2014/main" id="{C4B9792C-A446-4869-B1A5-FCD3BA87EF13}"/>
              </a:ext>
            </a:extLst>
          </p:cNvPr>
          <p:cNvGrpSpPr/>
          <p:nvPr/>
        </p:nvGrpSpPr>
        <p:grpSpPr>
          <a:xfrm>
            <a:off x="5314010" y="35189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87" name="Sun 1386">
              <a:extLst>
                <a:ext uri="{FF2B5EF4-FFF2-40B4-BE49-F238E27FC236}">
                  <a16:creationId xmlns:a16="http://schemas.microsoft.com/office/drawing/2014/main" id="{BDC81C18-F71C-484E-BC2C-341489B7911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88" name="Oval 1387">
              <a:extLst>
                <a:ext uri="{FF2B5EF4-FFF2-40B4-BE49-F238E27FC236}">
                  <a16:creationId xmlns:a16="http://schemas.microsoft.com/office/drawing/2014/main" id="{C8C6C6BC-AD31-4934-93D0-9A9AA47DC33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89" name="Group 1388">
            <a:extLst>
              <a:ext uri="{FF2B5EF4-FFF2-40B4-BE49-F238E27FC236}">
                <a16:creationId xmlns:a16="http://schemas.microsoft.com/office/drawing/2014/main" id="{9E0F9B8C-3176-47E5-AF24-B4C62276BCF1}"/>
              </a:ext>
            </a:extLst>
          </p:cNvPr>
          <p:cNvGrpSpPr/>
          <p:nvPr/>
        </p:nvGrpSpPr>
        <p:grpSpPr>
          <a:xfrm>
            <a:off x="5294960" y="33474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90" name="Sun 1389">
              <a:extLst>
                <a:ext uri="{FF2B5EF4-FFF2-40B4-BE49-F238E27FC236}">
                  <a16:creationId xmlns:a16="http://schemas.microsoft.com/office/drawing/2014/main" id="{E0FD7EA7-89DA-41D7-AFD7-9723B0B208A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91" name="Oval 1390">
              <a:extLst>
                <a:ext uri="{FF2B5EF4-FFF2-40B4-BE49-F238E27FC236}">
                  <a16:creationId xmlns:a16="http://schemas.microsoft.com/office/drawing/2014/main" id="{0930229A-9D81-40C6-A9A1-473DBF1C399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92" name="Group 1391">
            <a:extLst>
              <a:ext uri="{FF2B5EF4-FFF2-40B4-BE49-F238E27FC236}">
                <a16:creationId xmlns:a16="http://schemas.microsoft.com/office/drawing/2014/main" id="{3F5427F1-0B6D-4C63-A187-27404995F868}"/>
              </a:ext>
            </a:extLst>
          </p:cNvPr>
          <p:cNvGrpSpPr/>
          <p:nvPr/>
        </p:nvGrpSpPr>
        <p:grpSpPr>
          <a:xfrm>
            <a:off x="5285435" y="31950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93" name="Sun 1392">
              <a:extLst>
                <a:ext uri="{FF2B5EF4-FFF2-40B4-BE49-F238E27FC236}">
                  <a16:creationId xmlns:a16="http://schemas.microsoft.com/office/drawing/2014/main" id="{14E9C3DC-107B-4AB8-AD32-8F451E42AF0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94" name="Oval 1393">
              <a:extLst>
                <a:ext uri="{FF2B5EF4-FFF2-40B4-BE49-F238E27FC236}">
                  <a16:creationId xmlns:a16="http://schemas.microsoft.com/office/drawing/2014/main" id="{A8D21EEE-B9B7-4595-A1D1-626E82BE71F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95" name="Group 1394">
            <a:extLst>
              <a:ext uri="{FF2B5EF4-FFF2-40B4-BE49-F238E27FC236}">
                <a16:creationId xmlns:a16="http://schemas.microsoft.com/office/drawing/2014/main" id="{82648803-A7B1-49D5-9A52-78B8F98ED6CD}"/>
              </a:ext>
            </a:extLst>
          </p:cNvPr>
          <p:cNvGrpSpPr/>
          <p:nvPr/>
        </p:nvGrpSpPr>
        <p:grpSpPr>
          <a:xfrm>
            <a:off x="5256860" y="30236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96" name="Sun 1395">
              <a:extLst>
                <a:ext uri="{FF2B5EF4-FFF2-40B4-BE49-F238E27FC236}">
                  <a16:creationId xmlns:a16="http://schemas.microsoft.com/office/drawing/2014/main" id="{20BAFF41-9AA9-4BFB-B7CF-72F294889C3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97" name="Oval 1396">
              <a:extLst>
                <a:ext uri="{FF2B5EF4-FFF2-40B4-BE49-F238E27FC236}">
                  <a16:creationId xmlns:a16="http://schemas.microsoft.com/office/drawing/2014/main" id="{D0FFDDEB-D35E-40B4-A4FC-9A6C5027112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98" name="Group 1397">
            <a:extLst>
              <a:ext uri="{FF2B5EF4-FFF2-40B4-BE49-F238E27FC236}">
                <a16:creationId xmlns:a16="http://schemas.microsoft.com/office/drawing/2014/main" id="{23D97B0B-32CF-44F7-8348-9482CF35DA1B}"/>
              </a:ext>
            </a:extLst>
          </p:cNvPr>
          <p:cNvGrpSpPr/>
          <p:nvPr/>
        </p:nvGrpSpPr>
        <p:grpSpPr>
          <a:xfrm>
            <a:off x="5466410" y="23663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399" name="Sun 1398">
              <a:extLst>
                <a:ext uri="{FF2B5EF4-FFF2-40B4-BE49-F238E27FC236}">
                  <a16:creationId xmlns:a16="http://schemas.microsoft.com/office/drawing/2014/main" id="{B102E5E1-ED81-44FF-93B3-0A3AC31DB3A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00" name="Oval 1399">
              <a:extLst>
                <a:ext uri="{FF2B5EF4-FFF2-40B4-BE49-F238E27FC236}">
                  <a16:creationId xmlns:a16="http://schemas.microsoft.com/office/drawing/2014/main" id="{9FA1E9CD-719B-49E6-B2F8-93F42B36186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01" name="Group 1400">
            <a:extLst>
              <a:ext uri="{FF2B5EF4-FFF2-40B4-BE49-F238E27FC236}">
                <a16:creationId xmlns:a16="http://schemas.microsoft.com/office/drawing/2014/main" id="{9E88BCAC-C539-4B08-B7DC-36481C1F1BA2}"/>
              </a:ext>
            </a:extLst>
          </p:cNvPr>
          <p:cNvGrpSpPr/>
          <p:nvPr/>
        </p:nvGrpSpPr>
        <p:grpSpPr>
          <a:xfrm>
            <a:off x="5352110" y="24806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02" name="Sun 1401">
              <a:extLst>
                <a:ext uri="{FF2B5EF4-FFF2-40B4-BE49-F238E27FC236}">
                  <a16:creationId xmlns:a16="http://schemas.microsoft.com/office/drawing/2014/main" id="{9F775D06-DE24-4421-9B2A-F861370DFE9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03" name="Oval 1402">
              <a:extLst>
                <a:ext uri="{FF2B5EF4-FFF2-40B4-BE49-F238E27FC236}">
                  <a16:creationId xmlns:a16="http://schemas.microsoft.com/office/drawing/2014/main" id="{776B687A-EBEA-4331-A188-7ADFFD94EAE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04" name="Group 1403">
            <a:extLst>
              <a:ext uri="{FF2B5EF4-FFF2-40B4-BE49-F238E27FC236}">
                <a16:creationId xmlns:a16="http://schemas.microsoft.com/office/drawing/2014/main" id="{7FE0E622-A684-49A9-A8BB-E1E9272DF47B}"/>
              </a:ext>
            </a:extLst>
          </p:cNvPr>
          <p:cNvGrpSpPr/>
          <p:nvPr/>
        </p:nvGrpSpPr>
        <p:grpSpPr>
          <a:xfrm>
            <a:off x="4837760" y="49286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05" name="Sun 1404">
              <a:extLst>
                <a:ext uri="{FF2B5EF4-FFF2-40B4-BE49-F238E27FC236}">
                  <a16:creationId xmlns:a16="http://schemas.microsoft.com/office/drawing/2014/main" id="{35C044F7-566C-44F6-80F7-99444BA2E60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06" name="Oval 1405">
              <a:extLst>
                <a:ext uri="{FF2B5EF4-FFF2-40B4-BE49-F238E27FC236}">
                  <a16:creationId xmlns:a16="http://schemas.microsoft.com/office/drawing/2014/main" id="{B19D4B1B-2CAD-44E4-94F7-574CFDD9C5D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07" name="Group 1406">
            <a:extLst>
              <a:ext uri="{FF2B5EF4-FFF2-40B4-BE49-F238E27FC236}">
                <a16:creationId xmlns:a16="http://schemas.microsoft.com/office/drawing/2014/main" id="{A728AB02-CD10-4F55-9EAC-F4152DC33F0D}"/>
              </a:ext>
            </a:extLst>
          </p:cNvPr>
          <p:cNvGrpSpPr/>
          <p:nvPr/>
        </p:nvGrpSpPr>
        <p:grpSpPr>
          <a:xfrm>
            <a:off x="6516276" y="3378142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08" name="Sun 1407">
              <a:extLst>
                <a:ext uri="{FF2B5EF4-FFF2-40B4-BE49-F238E27FC236}">
                  <a16:creationId xmlns:a16="http://schemas.microsoft.com/office/drawing/2014/main" id="{91C272CD-2366-4EA4-BF93-8AA8EA3D0FF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09" name="Oval 1408">
              <a:extLst>
                <a:ext uri="{FF2B5EF4-FFF2-40B4-BE49-F238E27FC236}">
                  <a16:creationId xmlns:a16="http://schemas.microsoft.com/office/drawing/2014/main" id="{8009AADC-3E08-47C9-92AF-9552FDEA4C8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0" name="Group 1409">
            <a:extLst>
              <a:ext uri="{FF2B5EF4-FFF2-40B4-BE49-F238E27FC236}">
                <a16:creationId xmlns:a16="http://schemas.microsoft.com/office/drawing/2014/main" id="{D369E08D-3326-4C27-9C58-A7F6CE0C3B80}"/>
              </a:ext>
            </a:extLst>
          </p:cNvPr>
          <p:cNvGrpSpPr/>
          <p:nvPr/>
        </p:nvGrpSpPr>
        <p:grpSpPr>
          <a:xfrm>
            <a:off x="6685610" y="3268076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11" name="Sun 1410">
              <a:extLst>
                <a:ext uri="{FF2B5EF4-FFF2-40B4-BE49-F238E27FC236}">
                  <a16:creationId xmlns:a16="http://schemas.microsoft.com/office/drawing/2014/main" id="{7AF92818-81EC-4DE8-8D0E-E1975B5ECA9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12" name="Oval 1411">
              <a:extLst>
                <a:ext uri="{FF2B5EF4-FFF2-40B4-BE49-F238E27FC236}">
                  <a16:creationId xmlns:a16="http://schemas.microsoft.com/office/drawing/2014/main" id="{D189C433-57DC-48C7-82BF-E8977C80925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3" name="Group 1412">
            <a:extLst>
              <a:ext uri="{FF2B5EF4-FFF2-40B4-BE49-F238E27FC236}">
                <a16:creationId xmlns:a16="http://schemas.microsoft.com/office/drawing/2014/main" id="{03026D63-F691-4B49-91E9-322907BABFB0}"/>
              </a:ext>
            </a:extLst>
          </p:cNvPr>
          <p:cNvGrpSpPr/>
          <p:nvPr/>
        </p:nvGrpSpPr>
        <p:grpSpPr>
          <a:xfrm>
            <a:off x="8753404" y="30440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14" name="Sun 1413">
              <a:extLst>
                <a:ext uri="{FF2B5EF4-FFF2-40B4-BE49-F238E27FC236}">
                  <a16:creationId xmlns:a16="http://schemas.microsoft.com/office/drawing/2014/main" id="{7A067B4C-CCE6-453E-BC35-EA46544C690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15" name="Oval 1414">
              <a:extLst>
                <a:ext uri="{FF2B5EF4-FFF2-40B4-BE49-F238E27FC236}">
                  <a16:creationId xmlns:a16="http://schemas.microsoft.com/office/drawing/2014/main" id="{4FFC9987-E939-4ED6-8D6B-C42DA30C10E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6" name="Group 1415">
            <a:extLst>
              <a:ext uri="{FF2B5EF4-FFF2-40B4-BE49-F238E27FC236}">
                <a16:creationId xmlns:a16="http://schemas.microsoft.com/office/drawing/2014/main" id="{D3593290-034B-42C2-85A5-308C0125478C}"/>
              </a:ext>
            </a:extLst>
          </p:cNvPr>
          <p:cNvGrpSpPr/>
          <p:nvPr/>
        </p:nvGrpSpPr>
        <p:grpSpPr>
          <a:xfrm>
            <a:off x="8753404" y="32896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17" name="Sun 1416">
              <a:extLst>
                <a:ext uri="{FF2B5EF4-FFF2-40B4-BE49-F238E27FC236}">
                  <a16:creationId xmlns:a16="http://schemas.microsoft.com/office/drawing/2014/main" id="{A44E99B3-2C3F-47B7-B56E-28DFE7DB7DA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18" name="Oval 1417">
              <a:extLst>
                <a:ext uri="{FF2B5EF4-FFF2-40B4-BE49-F238E27FC236}">
                  <a16:creationId xmlns:a16="http://schemas.microsoft.com/office/drawing/2014/main" id="{04C6A3EF-BC81-4E0B-889C-92BDB12E99C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19" name="Group 1418">
            <a:extLst>
              <a:ext uri="{FF2B5EF4-FFF2-40B4-BE49-F238E27FC236}">
                <a16:creationId xmlns:a16="http://schemas.microsoft.com/office/drawing/2014/main" id="{40EBAE8D-62A0-4429-8525-910B89AC373E}"/>
              </a:ext>
            </a:extLst>
          </p:cNvPr>
          <p:cNvGrpSpPr/>
          <p:nvPr/>
        </p:nvGrpSpPr>
        <p:grpSpPr>
          <a:xfrm>
            <a:off x="8753404" y="353513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20" name="Sun 1419">
              <a:extLst>
                <a:ext uri="{FF2B5EF4-FFF2-40B4-BE49-F238E27FC236}">
                  <a16:creationId xmlns:a16="http://schemas.microsoft.com/office/drawing/2014/main" id="{A39C43EE-1698-4E4B-8907-993BEE2D810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21" name="Oval 1420">
              <a:extLst>
                <a:ext uri="{FF2B5EF4-FFF2-40B4-BE49-F238E27FC236}">
                  <a16:creationId xmlns:a16="http://schemas.microsoft.com/office/drawing/2014/main" id="{317C2536-0863-4166-99C7-EA86730031D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22" name="Group 1421">
            <a:extLst>
              <a:ext uri="{FF2B5EF4-FFF2-40B4-BE49-F238E27FC236}">
                <a16:creationId xmlns:a16="http://schemas.microsoft.com/office/drawing/2014/main" id="{3477E06C-4987-472F-9154-1B4D37C77D38}"/>
              </a:ext>
            </a:extLst>
          </p:cNvPr>
          <p:cNvGrpSpPr/>
          <p:nvPr/>
        </p:nvGrpSpPr>
        <p:grpSpPr>
          <a:xfrm>
            <a:off x="8753404" y="378067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23" name="Sun 1422">
              <a:extLst>
                <a:ext uri="{FF2B5EF4-FFF2-40B4-BE49-F238E27FC236}">
                  <a16:creationId xmlns:a16="http://schemas.microsoft.com/office/drawing/2014/main" id="{411A1189-F023-47DE-ABB6-43D94592A66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24" name="Oval 1423">
              <a:extLst>
                <a:ext uri="{FF2B5EF4-FFF2-40B4-BE49-F238E27FC236}">
                  <a16:creationId xmlns:a16="http://schemas.microsoft.com/office/drawing/2014/main" id="{AE5EDF55-9108-4223-84D5-B578CFDED98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25" name="Group 1424">
            <a:extLst>
              <a:ext uri="{FF2B5EF4-FFF2-40B4-BE49-F238E27FC236}">
                <a16:creationId xmlns:a16="http://schemas.microsoft.com/office/drawing/2014/main" id="{50DBA599-5B93-44BE-B1AC-247299CA53C4}"/>
              </a:ext>
            </a:extLst>
          </p:cNvPr>
          <p:cNvGrpSpPr/>
          <p:nvPr/>
        </p:nvGrpSpPr>
        <p:grpSpPr>
          <a:xfrm>
            <a:off x="8753404" y="4026204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26" name="Sun 1425">
              <a:extLst>
                <a:ext uri="{FF2B5EF4-FFF2-40B4-BE49-F238E27FC236}">
                  <a16:creationId xmlns:a16="http://schemas.microsoft.com/office/drawing/2014/main" id="{CC7EE1D7-7192-4AF4-AF9F-CF5CE15D643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27" name="Oval 1426">
              <a:extLst>
                <a:ext uri="{FF2B5EF4-FFF2-40B4-BE49-F238E27FC236}">
                  <a16:creationId xmlns:a16="http://schemas.microsoft.com/office/drawing/2014/main" id="{3190E523-554B-441C-87D5-D4DD5753AB9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28" name="Group 1427">
            <a:extLst>
              <a:ext uri="{FF2B5EF4-FFF2-40B4-BE49-F238E27FC236}">
                <a16:creationId xmlns:a16="http://schemas.microsoft.com/office/drawing/2014/main" id="{0956364D-4AFF-4580-A378-723E7900897B}"/>
              </a:ext>
            </a:extLst>
          </p:cNvPr>
          <p:cNvGrpSpPr/>
          <p:nvPr/>
        </p:nvGrpSpPr>
        <p:grpSpPr>
          <a:xfrm>
            <a:off x="8753404" y="427173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29" name="Sun 1428">
              <a:extLst>
                <a:ext uri="{FF2B5EF4-FFF2-40B4-BE49-F238E27FC236}">
                  <a16:creationId xmlns:a16="http://schemas.microsoft.com/office/drawing/2014/main" id="{F9F27103-AE93-4B2F-9A6F-7DAE788E1EB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30" name="Oval 1429">
              <a:extLst>
                <a:ext uri="{FF2B5EF4-FFF2-40B4-BE49-F238E27FC236}">
                  <a16:creationId xmlns:a16="http://schemas.microsoft.com/office/drawing/2014/main" id="{CD6FF50B-8649-4F1F-8E26-D193262C22F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31" name="Group 1430">
            <a:extLst>
              <a:ext uri="{FF2B5EF4-FFF2-40B4-BE49-F238E27FC236}">
                <a16:creationId xmlns:a16="http://schemas.microsoft.com/office/drawing/2014/main" id="{122347C5-BB66-404A-89F2-7071E0FA6922}"/>
              </a:ext>
            </a:extLst>
          </p:cNvPr>
          <p:cNvGrpSpPr/>
          <p:nvPr/>
        </p:nvGrpSpPr>
        <p:grpSpPr>
          <a:xfrm>
            <a:off x="8753404" y="4517270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32" name="Sun 1431">
              <a:extLst>
                <a:ext uri="{FF2B5EF4-FFF2-40B4-BE49-F238E27FC236}">
                  <a16:creationId xmlns:a16="http://schemas.microsoft.com/office/drawing/2014/main" id="{2564FE55-B989-4BD4-91C4-C5213C31879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33" name="Oval 1432">
              <a:extLst>
                <a:ext uri="{FF2B5EF4-FFF2-40B4-BE49-F238E27FC236}">
                  <a16:creationId xmlns:a16="http://schemas.microsoft.com/office/drawing/2014/main" id="{7C9C3EB3-6835-4C4C-BC9E-3CB0C399066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34" name="Group 1433">
            <a:extLst>
              <a:ext uri="{FF2B5EF4-FFF2-40B4-BE49-F238E27FC236}">
                <a16:creationId xmlns:a16="http://schemas.microsoft.com/office/drawing/2014/main" id="{6825937E-0064-4B79-B1AF-68BF14AEF3AE}"/>
              </a:ext>
            </a:extLst>
          </p:cNvPr>
          <p:cNvGrpSpPr/>
          <p:nvPr/>
        </p:nvGrpSpPr>
        <p:grpSpPr>
          <a:xfrm>
            <a:off x="8762929" y="4753278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35" name="Sun 1434">
              <a:extLst>
                <a:ext uri="{FF2B5EF4-FFF2-40B4-BE49-F238E27FC236}">
                  <a16:creationId xmlns:a16="http://schemas.microsoft.com/office/drawing/2014/main" id="{E42ABFFD-B245-4D38-B1E0-11625AC4902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36" name="Oval 1435">
              <a:extLst>
                <a:ext uri="{FF2B5EF4-FFF2-40B4-BE49-F238E27FC236}">
                  <a16:creationId xmlns:a16="http://schemas.microsoft.com/office/drawing/2014/main" id="{130C5E3D-94AD-496E-88CC-B55F4B1170C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37" name="Group 1436">
            <a:extLst>
              <a:ext uri="{FF2B5EF4-FFF2-40B4-BE49-F238E27FC236}">
                <a16:creationId xmlns:a16="http://schemas.microsoft.com/office/drawing/2014/main" id="{E47D395E-8AE4-40D0-9464-982D411CBE5E}"/>
              </a:ext>
            </a:extLst>
          </p:cNvPr>
          <p:cNvGrpSpPr/>
          <p:nvPr/>
        </p:nvGrpSpPr>
        <p:grpSpPr>
          <a:xfrm>
            <a:off x="9693204" y="237520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38" name="Sun 1437">
              <a:extLst>
                <a:ext uri="{FF2B5EF4-FFF2-40B4-BE49-F238E27FC236}">
                  <a16:creationId xmlns:a16="http://schemas.microsoft.com/office/drawing/2014/main" id="{E347D8E8-B202-44B0-BC64-9867F4F9AC9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39" name="Oval 1438">
              <a:extLst>
                <a:ext uri="{FF2B5EF4-FFF2-40B4-BE49-F238E27FC236}">
                  <a16:creationId xmlns:a16="http://schemas.microsoft.com/office/drawing/2014/main" id="{FDE08317-BC00-4469-A4FA-3C1A1DEC1FA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40" name="Group 1439">
            <a:extLst>
              <a:ext uri="{FF2B5EF4-FFF2-40B4-BE49-F238E27FC236}">
                <a16:creationId xmlns:a16="http://schemas.microsoft.com/office/drawing/2014/main" id="{49914D35-94E7-4F57-B98A-AC97E39CF779}"/>
              </a:ext>
            </a:extLst>
          </p:cNvPr>
          <p:cNvGrpSpPr/>
          <p:nvPr/>
        </p:nvGrpSpPr>
        <p:grpSpPr>
          <a:xfrm>
            <a:off x="9693204" y="262073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41" name="Sun 1440">
              <a:extLst>
                <a:ext uri="{FF2B5EF4-FFF2-40B4-BE49-F238E27FC236}">
                  <a16:creationId xmlns:a16="http://schemas.microsoft.com/office/drawing/2014/main" id="{40FC7CC1-B56B-42D2-8A75-09E377774B0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42" name="Oval 1441">
              <a:extLst>
                <a:ext uri="{FF2B5EF4-FFF2-40B4-BE49-F238E27FC236}">
                  <a16:creationId xmlns:a16="http://schemas.microsoft.com/office/drawing/2014/main" id="{E83AA71D-A9E1-43B6-8CC5-AB2D38DBB61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43" name="Group 1442">
            <a:extLst>
              <a:ext uri="{FF2B5EF4-FFF2-40B4-BE49-F238E27FC236}">
                <a16:creationId xmlns:a16="http://schemas.microsoft.com/office/drawing/2014/main" id="{8D589119-F32D-403E-B0EA-3ADDBD140FB7}"/>
              </a:ext>
            </a:extLst>
          </p:cNvPr>
          <p:cNvGrpSpPr/>
          <p:nvPr/>
        </p:nvGrpSpPr>
        <p:grpSpPr>
          <a:xfrm>
            <a:off x="9693204" y="2866269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44" name="Sun 1443">
              <a:extLst>
                <a:ext uri="{FF2B5EF4-FFF2-40B4-BE49-F238E27FC236}">
                  <a16:creationId xmlns:a16="http://schemas.microsoft.com/office/drawing/2014/main" id="{5BD5E332-4663-4481-896B-93B7592CC76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45" name="Oval 1444">
              <a:extLst>
                <a:ext uri="{FF2B5EF4-FFF2-40B4-BE49-F238E27FC236}">
                  <a16:creationId xmlns:a16="http://schemas.microsoft.com/office/drawing/2014/main" id="{8F181BD4-6E97-4DA5-AD26-39FB98105DA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46" name="Group 1445">
            <a:extLst>
              <a:ext uri="{FF2B5EF4-FFF2-40B4-BE49-F238E27FC236}">
                <a16:creationId xmlns:a16="http://schemas.microsoft.com/office/drawing/2014/main" id="{BDF825E3-6ED2-4993-AAF6-55CF47FC9C41}"/>
              </a:ext>
            </a:extLst>
          </p:cNvPr>
          <p:cNvGrpSpPr/>
          <p:nvPr/>
        </p:nvGrpSpPr>
        <p:grpSpPr>
          <a:xfrm>
            <a:off x="9693204" y="3111801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47" name="Sun 1446">
              <a:extLst>
                <a:ext uri="{FF2B5EF4-FFF2-40B4-BE49-F238E27FC236}">
                  <a16:creationId xmlns:a16="http://schemas.microsoft.com/office/drawing/2014/main" id="{8F9A6485-F24C-452C-B337-67116775757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48" name="Oval 1447">
              <a:extLst>
                <a:ext uri="{FF2B5EF4-FFF2-40B4-BE49-F238E27FC236}">
                  <a16:creationId xmlns:a16="http://schemas.microsoft.com/office/drawing/2014/main" id="{8B590495-7B61-41C3-B278-EB4957FEC69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49" name="Group 1448">
            <a:extLst>
              <a:ext uri="{FF2B5EF4-FFF2-40B4-BE49-F238E27FC236}">
                <a16:creationId xmlns:a16="http://schemas.microsoft.com/office/drawing/2014/main" id="{A08E8941-D51A-437B-88C2-2B5B230250D4}"/>
              </a:ext>
            </a:extLst>
          </p:cNvPr>
          <p:cNvGrpSpPr/>
          <p:nvPr/>
        </p:nvGrpSpPr>
        <p:grpSpPr>
          <a:xfrm>
            <a:off x="9693204" y="3357333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50" name="Sun 1449">
              <a:extLst>
                <a:ext uri="{FF2B5EF4-FFF2-40B4-BE49-F238E27FC236}">
                  <a16:creationId xmlns:a16="http://schemas.microsoft.com/office/drawing/2014/main" id="{33A1D9D9-84AB-4FB2-AEA4-56A98C2785E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1" name="Oval 1450">
              <a:extLst>
                <a:ext uri="{FF2B5EF4-FFF2-40B4-BE49-F238E27FC236}">
                  <a16:creationId xmlns:a16="http://schemas.microsoft.com/office/drawing/2014/main" id="{2E45937D-65AD-45CB-8728-BB0989AB98C3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52" name="Group 1451">
            <a:extLst>
              <a:ext uri="{FF2B5EF4-FFF2-40B4-BE49-F238E27FC236}">
                <a16:creationId xmlns:a16="http://schemas.microsoft.com/office/drawing/2014/main" id="{C89266B5-87F9-48E7-8CAB-7AAF54F3BA23}"/>
              </a:ext>
            </a:extLst>
          </p:cNvPr>
          <p:cNvGrpSpPr/>
          <p:nvPr/>
        </p:nvGrpSpPr>
        <p:grpSpPr>
          <a:xfrm>
            <a:off x="9693204" y="3602865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53" name="Sun 1452">
              <a:extLst>
                <a:ext uri="{FF2B5EF4-FFF2-40B4-BE49-F238E27FC236}">
                  <a16:creationId xmlns:a16="http://schemas.microsoft.com/office/drawing/2014/main" id="{CC2B5E92-32A1-47A5-AABB-F801F031781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4" name="Oval 1453">
              <a:extLst>
                <a:ext uri="{FF2B5EF4-FFF2-40B4-BE49-F238E27FC236}">
                  <a16:creationId xmlns:a16="http://schemas.microsoft.com/office/drawing/2014/main" id="{5288D93D-54DB-4355-9F79-371EE4643B4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55" name="Group 1454">
            <a:extLst>
              <a:ext uri="{FF2B5EF4-FFF2-40B4-BE49-F238E27FC236}">
                <a16:creationId xmlns:a16="http://schemas.microsoft.com/office/drawing/2014/main" id="{84FA7913-C11A-46E2-A2A0-D4E19AA62964}"/>
              </a:ext>
            </a:extLst>
          </p:cNvPr>
          <p:cNvGrpSpPr/>
          <p:nvPr/>
        </p:nvGrpSpPr>
        <p:grpSpPr>
          <a:xfrm>
            <a:off x="9693204" y="38483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56" name="Sun 1455">
              <a:extLst>
                <a:ext uri="{FF2B5EF4-FFF2-40B4-BE49-F238E27FC236}">
                  <a16:creationId xmlns:a16="http://schemas.microsoft.com/office/drawing/2014/main" id="{40942C67-5FEE-4008-BFDA-CAEBBE111CC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7" name="Oval 1456">
              <a:extLst>
                <a:ext uri="{FF2B5EF4-FFF2-40B4-BE49-F238E27FC236}">
                  <a16:creationId xmlns:a16="http://schemas.microsoft.com/office/drawing/2014/main" id="{E566DDF9-E1DF-413D-A230-7F94EB438E4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58" name="Group 1457">
            <a:extLst>
              <a:ext uri="{FF2B5EF4-FFF2-40B4-BE49-F238E27FC236}">
                <a16:creationId xmlns:a16="http://schemas.microsoft.com/office/drawing/2014/main" id="{BFFFC6A4-098C-41CD-9B78-530C385590E5}"/>
              </a:ext>
            </a:extLst>
          </p:cNvPr>
          <p:cNvGrpSpPr/>
          <p:nvPr/>
        </p:nvGrpSpPr>
        <p:grpSpPr>
          <a:xfrm>
            <a:off x="8467653" y="230112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59" name="Sun 1458">
              <a:extLst>
                <a:ext uri="{FF2B5EF4-FFF2-40B4-BE49-F238E27FC236}">
                  <a16:creationId xmlns:a16="http://schemas.microsoft.com/office/drawing/2014/main" id="{5A4C4608-EA45-4FC1-8DB7-C5DD8B87549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60" name="Oval 1459">
              <a:extLst>
                <a:ext uri="{FF2B5EF4-FFF2-40B4-BE49-F238E27FC236}">
                  <a16:creationId xmlns:a16="http://schemas.microsoft.com/office/drawing/2014/main" id="{6E5D05E2-33C8-44F7-A750-8D1CF072F59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61" name="Group 1460">
            <a:extLst>
              <a:ext uri="{FF2B5EF4-FFF2-40B4-BE49-F238E27FC236}">
                <a16:creationId xmlns:a16="http://schemas.microsoft.com/office/drawing/2014/main" id="{89B5C77C-4FC2-4F1B-ABE2-48B72570DC5E}"/>
              </a:ext>
            </a:extLst>
          </p:cNvPr>
          <p:cNvGrpSpPr/>
          <p:nvPr/>
        </p:nvGrpSpPr>
        <p:grpSpPr>
          <a:xfrm>
            <a:off x="10029753" y="36917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62" name="Sun 1461">
              <a:extLst>
                <a:ext uri="{FF2B5EF4-FFF2-40B4-BE49-F238E27FC236}">
                  <a16:creationId xmlns:a16="http://schemas.microsoft.com/office/drawing/2014/main" id="{54A505EC-3D51-475B-9418-E7BABDD5FB6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63" name="Oval 1462">
              <a:extLst>
                <a:ext uri="{FF2B5EF4-FFF2-40B4-BE49-F238E27FC236}">
                  <a16:creationId xmlns:a16="http://schemas.microsoft.com/office/drawing/2014/main" id="{7D8A4D44-A516-43AC-887F-4E46DCCBB6B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64" name="Group 1463">
            <a:extLst>
              <a:ext uri="{FF2B5EF4-FFF2-40B4-BE49-F238E27FC236}">
                <a16:creationId xmlns:a16="http://schemas.microsoft.com/office/drawing/2014/main" id="{4201DBC4-AB13-4931-8202-0937AC1FD9C7}"/>
              </a:ext>
            </a:extLst>
          </p:cNvPr>
          <p:cNvGrpSpPr/>
          <p:nvPr/>
        </p:nvGrpSpPr>
        <p:grpSpPr>
          <a:xfrm>
            <a:off x="9896403" y="39108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65" name="Sun 1464">
              <a:extLst>
                <a:ext uri="{FF2B5EF4-FFF2-40B4-BE49-F238E27FC236}">
                  <a16:creationId xmlns:a16="http://schemas.microsoft.com/office/drawing/2014/main" id="{78F681EE-791E-4920-B7D3-FA41984802F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66" name="Oval 1465">
              <a:extLst>
                <a:ext uri="{FF2B5EF4-FFF2-40B4-BE49-F238E27FC236}">
                  <a16:creationId xmlns:a16="http://schemas.microsoft.com/office/drawing/2014/main" id="{595FDAAD-1E17-42CD-8883-AD193DE4300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67" name="Group 1466">
            <a:extLst>
              <a:ext uri="{FF2B5EF4-FFF2-40B4-BE49-F238E27FC236}">
                <a16:creationId xmlns:a16="http://schemas.microsoft.com/office/drawing/2014/main" id="{D80A8673-E0AC-4861-B299-EBF0E86D59B6}"/>
              </a:ext>
            </a:extLst>
          </p:cNvPr>
          <p:cNvGrpSpPr/>
          <p:nvPr/>
        </p:nvGrpSpPr>
        <p:grpSpPr>
          <a:xfrm>
            <a:off x="8762928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68" name="Sun 1467">
              <a:extLst>
                <a:ext uri="{FF2B5EF4-FFF2-40B4-BE49-F238E27FC236}">
                  <a16:creationId xmlns:a16="http://schemas.microsoft.com/office/drawing/2014/main" id="{D8581C3C-25EE-4939-9BC2-CCFEE6D2332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69" name="Oval 1468">
              <a:extLst>
                <a:ext uri="{FF2B5EF4-FFF2-40B4-BE49-F238E27FC236}">
                  <a16:creationId xmlns:a16="http://schemas.microsoft.com/office/drawing/2014/main" id="{E08C15C7-190A-4A06-B71F-6425B6A9858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70" name="Group 1469">
            <a:extLst>
              <a:ext uri="{FF2B5EF4-FFF2-40B4-BE49-F238E27FC236}">
                <a16:creationId xmlns:a16="http://schemas.microsoft.com/office/drawing/2014/main" id="{30E25B93-7212-4EF2-8FF9-E73002493F1F}"/>
              </a:ext>
            </a:extLst>
          </p:cNvPr>
          <p:cNvGrpSpPr/>
          <p:nvPr/>
        </p:nvGrpSpPr>
        <p:grpSpPr>
          <a:xfrm>
            <a:off x="5219628" y="260592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71" name="Sun 1470">
              <a:extLst>
                <a:ext uri="{FF2B5EF4-FFF2-40B4-BE49-F238E27FC236}">
                  <a16:creationId xmlns:a16="http://schemas.microsoft.com/office/drawing/2014/main" id="{319F5845-6350-47B3-8AC2-19139504B01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72" name="Oval 1471">
              <a:extLst>
                <a:ext uri="{FF2B5EF4-FFF2-40B4-BE49-F238E27FC236}">
                  <a16:creationId xmlns:a16="http://schemas.microsoft.com/office/drawing/2014/main" id="{D45E5F2A-173C-4DBA-AC97-21593433E92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73" name="Group 1472">
            <a:extLst>
              <a:ext uri="{FF2B5EF4-FFF2-40B4-BE49-F238E27FC236}">
                <a16:creationId xmlns:a16="http://schemas.microsoft.com/office/drawing/2014/main" id="{AC0C8DFC-BA62-4FC6-BFBC-AD0346B35F48}"/>
              </a:ext>
            </a:extLst>
          </p:cNvPr>
          <p:cNvGrpSpPr/>
          <p:nvPr/>
        </p:nvGrpSpPr>
        <p:grpSpPr>
          <a:xfrm>
            <a:off x="4962453" y="4796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74" name="Sun 1473">
              <a:extLst>
                <a:ext uri="{FF2B5EF4-FFF2-40B4-BE49-F238E27FC236}">
                  <a16:creationId xmlns:a16="http://schemas.microsoft.com/office/drawing/2014/main" id="{A0EC4095-9E62-4D5D-B83C-15B16642304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75" name="Oval 1474">
              <a:extLst>
                <a:ext uri="{FF2B5EF4-FFF2-40B4-BE49-F238E27FC236}">
                  <a16:creationId xmlns:a16="http://schemas.microsoft.com/office/drawing/2014/main" id="{391EEDAA-F03B-4E7B-A15A-9DABDCC0B5D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76" name="Group 1475">
            <a:extLst>
              <a:ext uri="{FF2B5EF4-FFF2-40B4-BE49-F238E27FC236}">
                <a16:creationId xmlns:a16="http://schemas.microsoft.com/office/drawing/2014/main" id="{2A7E0B8C-0A73-4BAE-A1F0-ACEE1FCEB623}"/>
              </a:ext>
            </a:extLst>
          </p:cNvPr>
          <p:cNvGrpSpPr/>
          <p:nvPr/>
        </p:nvGrpSpPr>
        <p:grpSpPr>
          <a:xfrm>
            <a:off x="5124378" y="46537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77" name="Sun 1476">
              <a:extLst>
                <a:ext uri="{FF2B5EF4-FFF2-40B4-BE49-F238E27FC236}">
                  <a16:creationId xmlns:a16="http://schemas.microsoft.com/office/drawing/2014/main" id="{76D5322B-38DB-4ADA-BF7B-9BFD5023497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78" name="Oval 1477">
              <a:extLst>
                <a:ext uri="{FF2B5EF4-FFF2-40B4-BE49-F238E27FC236}">
                  <a16:creationId xmlns:a16="http://schemas.microsoft.com/office/drawing/2014/main" id="{B576F861-C7C9-4782-A4FD-6E0961640C7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79" name="Group 1478">
            <a:extLst>
              <a:ext uri="{FF2B5EF4-FFF2-40B4-BE49-F238E27FC236}">
                <a16:creationId xmlns:a16="http://schemas.microsoft.com/office/drawing/2014/main" id="{726CE70B-0E76-4020-8933-EE73E16EBEF0}"/>
              </a:ext>
            </a:extLst>
          </p:cNvPr>
          <p:cNvGrpSpPr/>
          <p:nvPr/>
        </p:nvGrpSpPr>
        <p:grpSpPr>
          <a:xfrm>
            <a:off x="5229153" y="44823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80" name="Sun 1479">
              <a:extLst>
                <a:ext uri="{FF2B5EF4-FFF2-40B4-BE49-F238E27FC236}">
                  <a16:creationId xmlns:a16="http://schemas.microsoft.com/office/drawing/2014/main" id="{5A6913CE-9E51-42F2-9832-7F06C35FD58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81" name="Oval 1480">
              <a:extLst>
                <a:ext uri="{FF2B5EF4-FFF2-40B4-BE49-F238E27FC236}">
                  <a16:creationId xmlns:a16="http://schemas.microsoft.com/office/drawing/2014/main" id="{B5E2ED4D-C1BE-48B2-896B-361CF548F0A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82" name="Group 1481">
            <a:extLst>
              <a:ext uri="{FF2B5EF4-FFF2-40B4-BE49-F238E27FC236}">
                <a16:creationId xmlns:a16="http://schemas.microsoft.com/office/drawing/2014/main" id="{326F682E-F010-4C08-A6DB-91505CD1F16E}"/>
              </a:ext>
            </a:extLst>
          </p:cNvPr>
          <p:cNvGrpSpPr/>
          <p:nvPr/>
        </p:nvGrpSpPr>
        <p:grpSpPr>
          <a:xfrm>
            <a:off x="5238678" y="42537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83" name="Sun 1482">
              <a:extLst>
                <a:ext uri="{FF2B5EF4-FFF2-40B4-BE49-F238E27FC236}">
                  <a16:creationId xmlns:a16="http://schemas.microsoft.com/office/drawing/2014/main" id="{CF8DFBCF-AF42-4F26-BF7D-910F3884916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84" name="Oval 1483">
              <a:extLst>
                <a:ext uri="{FF2B5EF4-FFF2-40B4-BE49-F238E27FC236}">
                  <a16:creationId xmlns:a16="http://schemas.microsoft.com/office/drawing/2014/main" id="{F9F1EAC7-B5EB-4D00-8AA4-57CA9CA1CF4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85" name="Group 1484">
            <a:extLst>
              <a:ext uri="{FF2B5EF4-FFF2-40B4-BE49-F238E27FC236}">
                <a16:creationId xmlns:a16="http://schemas.microsoft.com/office/drawing/2014/main" id="{175C5B8C-A240-44AD-ADAC-B286D43E11B1}"/>
              </a:ext>
            </a:extLst>
          </p:cNvPr>
          <p:cNvGrpSpPr/>
          <p:nvPr/>
        </p:nvGrpSpPr>
        <p:grpSpPr>
          <a:xfrm>
            <a:off x="5210103" y="4034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86" name="Sun 1485">
              <a:extLst>
                <a:ext uri="{FF2B5EF4-FFF2-40B4-BE49-F238E27FC236}">
                  <a16:creationId xmlns:a16="http://schemas.microsoft.com/office/drawing/2014/main" id="{9CE1BFB7-D726-4979-9F7A-5BDCEA26BF5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87" name="Oval 1486">
              <a:extLst>
                <a:ext uri="{FF2B5EF4-FFF2-40B4-BE49-F238E27FC236}">
                  <a16:creationId xmlns:a16="http://schemas.microsoft.com/office/drawing/2014/main" id="{BE14AAE4-1AA6-4D98-A707-3F0A45F7099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88" name="Group 1487">
            <a:extLst>
              <a:ext uri="{FF2B5EF4-FFF2-40B4-BE49-F238E27FC236}">
                <a16:creationId xmlns:a16="http://schemas.microsoft.com/office/drawing/2014/main" id="{880C6A74-8B06-4B73-8A64-F7B1379DDABC}"/>
              </a:ext>
            </a:extLst>
          </p:cNvPr>
          <p:cNvGrpSpPr/>
          <p:nvPr/>
        </p:nvGrpSpPr>
        <p:grpSpPr>
          <a:xfrm>
            <a:off x="5200578" y="38155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89" name="Sun 1488">
              <a:extLst>
                <a:ext uri="{FF2B5EF4-FFF2-40B4-BE49-F238E27FC236}">
                  <a16:creationId xmlns:a16="http://schemas.microsoft.com/office/drawing/2014/main" id="{2AFAA3B7-5338-4BB6-B0FC-FFE982302AC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90" name="Oval 1489">
              <a:extLst>
                <a:ext uri="{FF2B5EF4-FFF2-40B4-BE49-F238E27FC236}">
                  <a16:creationId xmlns:a16="http://schemas.microsoft.com/office/drawing/2014/main" id="{01898ABB-01DE-4177-B446-2F77FB89311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91" name="Group 1490">
            <a:extLst>
              <a:ext uri="{FF2B5EF4-FFF2-40B4-BE49-F238E27FC236}">
                <a16:creationId xmlns:a16="http://schemas.microsoft.com/office/drawing/2014/main" id="{66688076-0B8C-4E32-A212-32925DC10704}"/>
              </a:ext>
            </a:extLst>
          </p:cNvPr>
          <p:cNvGrpSpPr/>
          <p:nvPr/>
        </p:nvGrpSpPr>
        <p:grpSpPr>
          <a:xfrm>
            <a:off x="90201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92" name="Sun 1491">
              <a:extLst>
                <a:ext uri="{FF2B5EF4-FFF2-40B4-BE49-F238E27FC236}">
                  <a16:creationId xmlns:a16="http://schemas.microsoft.com/office/drawing/2014/main" id="{AC187C0B-AF68-4E73-A49E-B9461B261C0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93" name="Oval 1492">
              <a:extLst>
                <a:ext uri="{FF2B5EF4-FFF2-40B4-BE49-F238E27FC236}">
                  <a16:creationId xmlns:a16="http://schemas.microsoft.com/office/drawing/2014/main" id="{559CBCA0-B1FE-48CB-8FD5-1A29752F2E2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94" name="Group 1493">
            <a:extLst>
              <a:ext uri="{FF2B5EF4-FFF2-40B4-BE49-F238E27FC236}">
                <a16:creationId xmlns:a16="http://schemas.microsoft.com/office/drawing/2014/main" id="{BF6011FF-87FE-4FE7-9A9E-9F260FE19F0D}"/>
              </a:ext>
            </a:extLst>
          </p:cNvPr>
          <p:cNvGrpSpPr/>
          <p:nvPr/>
        </p:nvGrpSpPr>
        <p:grpSpPr>
          <a:xfrm>
            <a:off x="92487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95" name="Sun 1494">
              <a:extLst>
                <a:ext uri="{FF2B5EF4-FFF2-40B4-BE49-F238E27FC236}">
                  <a16:creationId xmlns:a16="http://schemas.microsoft.com/office/drawing/2014/main" id="{04C7EB20-7BCD-4B2A-BE11-84D6D0DA092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96" name="Oval 1495">
              <a:extLst>
                <a:ext uri="{FF2B5EF4-FFF2-40B4-BE49-F238E27FC236}">
                  <a16:creationId xmlns:a16="http://schemas.microsoft.com/office/drawing/2014/main" id="{7A2300FC-123D-481E-AB66-0E9B5B1919E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97" name="Group 1496">
            <a:extLst>
              <a:ext uri="{FF2B5EF4-FFF2-40B4-BE49-F238E27FC236}">
                <a16:creationId xmlns:a16="http://schemas.microsoft.com/office/drawing/2014/main" id="{5C40A63C-FED4-4C14-BE22-38CE54B153F7}"/>
              </a:ext>
            </a:extLst>
          </p:cNvPr>
          <p:cNvGrpSpPr/>
          <p:nvPr/>
        </p:nvGrpSpPr>
        <p:grpSpPr>
          <a:xfrm>
            <a:off x="94773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98" name="Sun 1497">
              <a:extLst>
                <a:ext uri="{FF2B5EF4-FFF2-40B4-BE49-F238E27FC236}">
                  <a16:creationId xmlns:a16="http://schemas.microsoft.com/office/drawing/2014/main" id="{1CD7B8EE-3F57-45D5-BD88-B9DD5E05AEE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99" name="Oval 1498">
              <a:extLst>
                <a:ext uri="{FF2B5EF4-FFF2-40B4-BE49-F238E27FC236}">
                  <a16:creationId xmlns:a16="http://schemas.microsoft.com/office/drawing/2014/main" id="{752E945A-9F40-4197-809F-4BDC233E5E7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00" name="Group 1499">
            <a:extLst>
              <a:ext uri="{FF2B5EF4-FFF2-40B4-BE49-F238E27FC236}">
                <a16:creationId xmlns:a16="http://schemas.microsoft.com/office/drawing/2014/main" id="{EAF488B7-478E-41B9-BB90-5C9309F187F2}"/>
              </a:ext>
            </a:extLst>
          </p:cNvPr>
          <p:cNvGrpSpPr/>
          <p:nvPr/>
        </p:nvGrpSpPr>
        <p:grpSpPr>
          <a:xfrm>
            <a:off x="97059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01" name="Sun 1500">
              <a:extLst>
                <a:ext uri="{FF2B5EF4-FFF2-40B4-BE49-F238E27FC236}">
                  <a16:creationId xmlns:a16="http://schemas.microsoft.com/office/drawing/2014/main" id="{0EB66F53-197D-402E-B111-5F800D432A7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02" name="Oval 1501">
              <a:extLst>
                <a:ext uri="{FF2B5EF4-FFF2-40B4-BE49-F238E27FC236}">
                  <a16:creationId xmlns:a16="http://schemas.microsoft.com/office/drawing/2014/main" id="{7B3F4B62-B5F0-4574-870D-18669BD7F9C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03" name="Group 1502">
            <a:extLst>
              <a:ext uri="{FF2B5EF4-FFF2-40B4-BE49-F238E27FC236}">
                <a16:creationId xmlns:a16="http://schemas.microsoft.com/office/drawing/2014/main" id="{51FE664C-8AA4-4010-9535-6E830383E1C5}"/>
              </a:ext>
            </a:extLst>
          </p:cNvPr>
          <p:cNvGrpSpPr/>
          <p:nvPr/>
        </p:nvGrpSpPr>
        <p:grpSpPr>
          <a:xfrm>
            <a:off x="99345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04" name="Sun 1503">
              <a:extLst>
                <a:ext uri="{FF2B5EF4-FFF2-40B4-BE49-F238E27FC236}">
                  <a16:creationId xmlns:a16="http://schemas.microsoft.com/office/drawing/2014/main" id="{524C56AC-4F4C-4AD0-8F83-5CF3593E85A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05" name="Oval 1504">
              <a:extLst>
                <a:ext uri="{FF2B5EF4-FFF2-40B4-BE49-F238E27FC236}">
                  <a16:creationId xmlns:a16="http://schemas.microsoft.com/office/drawing/2014/main" id="{03CCB182-DAAE-4F9C-A0ED-3C27DFBA1E2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06" name="Group 1505">
            <a:extLst>
              <a:ext uri="{FF2B5EF4-FFF2-40B4-BE49-F238E27FC236}">
                <a16:creationId xmlns:a16="http://schemas.microsoft.com/office/drawing/2014/main" id="{90BFC08A-4686-4C55-9AAC-27A8D1DC9E4D}"/>
              </a:ext>
            </a:extLst>
          </p:cNvPr>
          <p:cNvGrpSpPr/>
          <p:nvPr/>
        </p:nvGrpSpPr>
        <p:grpSpPr>
          <a:xfrm>
            <a:off x="101631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07" name="Sun 1506">
              <a:extLst>
                <a:ext uri="{FF2B5EF4-FFF2-40B4-BE49-F238E27FC236}">
                  <a16:creationId xmlns:a16="http://schemas.microsoft.com/office/drawing/2014/main" id="{0FD1F090-7BE5-4347-9E27-974049B315E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08" name="Oval 1507">
              <a:extLst>
                <a:ext uri="{FF2B5EF4-FFF2-40B4-BE49-F238E27FC236}">
                  <a16:creationId xmlns:a16="http://schemas.microsoft.com/office/drawing/2014/main" id="{7977FA19-4F0D-4B0B-B311-FD7A89890E3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09" name="Group 1508">
            <a:extLst>
              <a:ext uri="{FF2B5EF4-FFF2-40B4-BE49-F238E27FC236}">
                <a16:creationId xmlns:a16="http://schemas.microsoft.com/office/drawing/2014/main" id="{B24545B8-C6AD-403F-9955-CD7CDC8346C9}"/>
              </a:ext>
            </a:extLst>
          </p:cNvPr>
          <p:cNvGrpSpPr/>
          <p:nvPr/>
        </p:nvGrpSpPr>
        <p:grpSpPr>
          <a:xfrm>
            <a:off x="103917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10" name="Sun 1509">
              <a:extLst>
                <a:ext uri="{FF2B5EF4-FFF2-40B4-BE49-F238E27FC236}">
                  <a16:creationId xmlns:a16="http://schemas.microsoft.com/office/drawing/2014/main" id="{E518203C-0724-4C83-AF7B-27671A17597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11" name="Oval 1510">
              <a:extLst>
                <a:ext uri="{FF2B5EF4-FFF2-40B4-BE49-F238E27FC236}">
                  <a16:creationId xmlns:a16="http://schemas.microsoft.com/office/drawing/2014/main" id="{37557179-033D-470F-BD36-768FC98E39F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12" name="Group 1511">
            <a:extLst>
              <a:ext uri="{FF2B5EF4-FFF2-40B4-BE49-F238E27FC236}">
                <a16:creationId xmlns:a16="http://schemas.microsoft.com/office/drawing/2014/main" id="{723B1C26-A256-4A6F-93B9-5C64D40DFEBE}"/>
              </a:ext>
            </a:extLst>
          </p:cNvPr>
          <p:cNvGrpSpPr/>
          <p:nvPr/>
        </p:nvGrpSpPr>
        <p:grpSpPr>
          <a:xfrm>
            <a:off x="106203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13" name="Sun 1512">
              <a:extLst>
                <a:ext uri="{FF2B5EF4-FFF2-40B4-BE49-F238E27FC236}">
                  <a16:creationId xmlns:a16="http://schemas.microsoft.com/office/drawing/2014/main" id="{A5282556-2C62-488F-9023-36E26F7BD96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14" name="Oval 1513">
              <a:extLst>
                <a:ext uri="{FF2B5EF4-FFF2-40B4-BE49-F238E27FC236}">
                  <a16:creationId xmlns:a16="http://schemas.microsoft.com/office/drawing/2014/main" id="{FAE13EBA-8E50-4D79-99FC-E38C3C6D860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15" name="Group 1514">
            <a:extLst>
              <a:ext uri="{FF2B5EF4-FFF2-40B4-BE49-F238E27FC236}">
                <a16:creationId xmlns:a16="http://schemas.microsoft.com/office/drawing/2014/main" id="{0B442769-8960-466C-B44C-9ED6EAA51F36}"/>
              </a:ext>
            </a:extLst>
          </p:cNvPr>
          <p:cNvGrpSpPr/>
          <p:nvPr/>
        </p:nvGrpSpPr>
        <p:grpSpPr>
          <a:xfrm>
            <a:off x="108489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16" name="Sun 1515">
              <a:extLst>
                <a:ext uri="{FF2B5EF4-FFF2-40B4-BE49-F238E27FC236}">
                  <a16:creationId xmlns:a16="http://schemas.microsoft.com/office/drawing/2014/main" id="{995F3CDE-D13A-4A79-8195-51AEEF3BCC3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17" name="Oval 1516">
              <a:extLst>
                <a:ext uri="{FF2B5EF4-FFF2-40B4-BE49-F238E27FC236}">
                  <a16:creationId xmlns:a16="http://schemas.microsoft.com/office/drawing/2014/main" id="{3677D7C7-B09B-438F-BCC5-17935B8DCAB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18" name="Group 1517">
            <a:extLst>
              <a:ext uri="{FF2B5EF4-FFF2-40B4-BE49-F238E27FC236}">
                <a16:creationId xmlns:a16="http://schemas.microsoft.com/office/drawing/2014/main" id="{511F9A00-A7A9-4019-A796-B300E2560604}"/>
              </a:ext>
            </a:extLst>
          </p:cNvPr>
          <p:cNvGrpSpPr/>
          <p:nvPr/>
        </p:nvGrpSpPr>
        <p:grpSpPr>
          <a:xfrm>
            <a:off x="110775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19" name="Sun 1518">
              <a:extLst>
                <a:ext uri="{FF2B5EF4-FFF2-40B4-BE49-F238E27FC236}">
                  <a16:creationId xmlns:a16="http://schemas.microsoft.com/office/drawing/2014/main" id="{CE09F99D-74CE-4ADB-A549-BC8C93A8A875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20" name="Oval 1519">
              <a:extLst>
                <a:ext uri="{FF2B5EF4-FFF2-40B4-BE49-F238E27FC236}">
                  <a16:creationId xmlns:a16="http://schemas.microsoft.com/office/drawing/2014/main" id="{063112F0-B1AA-46BE-B687-C6D7A0CF428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21" name="Group 1520">
            <a:extLst>
              <a:ext uri="{FF2B5EF4-FFF2-40B4-BE49-F238E27FC236}">
                <a16:creationId xmlns:a16="http://schemas.microsoft.com/office/drawing/2014/main" id="{E5661F18-DB41-46F7-A071-4A1BA92C3A22}"/>
              </a:ext>
            </a:extLst>
          </p:cNvPr>
          <p:cNvGrpSpPr/>
          <p:nvPr/>
        </p:nvGrpSpPr>
        <p:grpSpPr>
          <a:xfrm>
            <a:off x="113061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22" name="Sun 1521">
              <a:extLst>
                <a:ext uri="{FF2B5EF4-FFF2-40B4-BE49-F238E27FC236}">
                  <a16:creationId xmlns:a16="http://schemas.microsoft.com/office/drawing/2014/main" id="{7E7CF198-99DA-4886-BA4B-46CDBC4AFE6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23" name="Oval 1522">
              <a:extLst>
                <a:ext uri="{FF2B5EF4-FFF2-40B4-BE49-F238E27FC236}">
                  <a16:creationId xmlns:a16="http://schemas.microsoft.com/office/drawing/2014/main" id="{7505CECF-F8EF-455F-A6F4-E9F416EF11A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24" name="Group 1523">
            <a:extLst>
              <a:ext uri="{FF2B5EF4-FFF2-40B4-BE49-F238E27FC236}">
                <a16:creationId xmlns:a16="http://schemas.microsoft.com/office/drawing/2014/main" id="{39FB8C58-A99E-4E07-8D99-54A24F8BD4E5}"/>
              </a:ext>
            </a:extLst>
          </p:cNvPr>
          <p:cNvGrpSpPr/>
          <p:nvPr/>
        </p:nvGrpSpPr>
        <p:grpSpPr>
          <a:xfrm>
            <a:off x="11534703" y="21296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25" name="Sun 1524">
              <a:extLst>
                <a:ext uri="{FF2B5EF4-FFF2-40B4-BE49-F238E27FC236}">
                  <a16:creationId xmlns:a16="http://schemas.microsoft.com/office/drawing/2014/main" id="{575E1C30-21AA-476A-9727-A569F813CCB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26" name="Oval 1525">
              <a:extLst>
                <a:ext uri="{FF2B5EF4-FFF2-40B4-BE49-F238E27FC236}">
                  <a16:creationId xmlns:a16="http://schemas.microsoft.com/office/drawing/2014/main" id="{9D6D00A9-81C2-4307-A8D1-2DBA4333957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27" name="Group 1526">
            <a:extLst>
              <a:ext uri="{FF2B5EF4-FFF2-40B4-BE49-F238E27FC236}">
                <a16:creationId xmlns:a16="http://schemas.microsoft.com/office/drawing/2014/main" id="{4B573588-D964-4733-8C05-E42FF8225B9D}"/>
              </a:ext>
            </a:extLst>
          </p:cNvPr>
          <p:cNvGrpSpPr/>
          <p:nvPr/>
        </p:nvGrpSpPr>
        <p:grpSpPr>
          <a:xfrm>
            <a:off x="11067978" y="44918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28" name="Sun 1527">
              <a:extLst>
                <a:ext uri="{FF2B5EF4-FFF2-40B4-BE49-F238E27FC236}">
                  <a16:creationId xmlns:a16="http://schemas.microsoft.com/office/drawing/2014/main" id="{61127B81-3475-425C-ABF4-6B57EA59C50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29" name="Oval 1528">
              <a:extLst>
                <a:ext uri="{FF2B5EF4-FFF2-40B4-BE49-F238E27FC236}">
                  <a16:creationId xmlns:a16="http://schemas.microsoft.com/office/drawing/2014/main" id="{E03863FA-5207-4F79-9458-B823D02E98D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30" name="Group 1529">
            <a:extLst>
              <a:ext uri="{FF2B5EF4-FFF2-40B4-BE49-F238E27FC236}">
                <a16:creationId xmlns:a16="http://schemas.microsoft.com/office/drawing/2014/main" id="{B720B6CC-1046-4BEB-8157-BEC4043F41BF}"/>
              </a:ext>
            </a:extLst>
          </p:cNvPr>
          <p:cNvGrpSpPr/>
          <p:nvPr/>
        </p:nvGrpSpPr>
        <p:grpSpPr>
          <a:xfrm>
            <a:off x="11058453" y="42727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31" name="Sun 1530">
              <a:extLst>
                <a:ext uri="{FF2B5EF4-FFF2-40B4-BE49-F238E27FC236}">
                  <a16:creationId xmlns:a16="http://schemas.microsoft.com/office/drawing/2014/main" id="{255CA668-36D8-46E1-9EA8-4B4DC0D8428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32" name="Oval 1531">
              <a:extLst>
                <a:ext uri="{FF2B5EF4-FFF2-40B4-BE49-F238E27FC236}">
                  <a16:creationId xmlns:a16="http://schemas.microsoft.com/office/drawing/2014/main" id="{49EE37A8-9F00-4F6E-8122-6DEE6C50B00D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33" name="Group 1532">
            <a:extLst>
              <a:ext uri="{FF2B5EF4-FFF2-40B4-BE49-F238E27FC236}">
                <a16:creationId xmlns:a16="http://schemas.microsoft.com/office/drawing/2014/main" id="{73E1BAB8-2027-47DD-A457-403E41D8B7BD}"/>
              </a:ext>
            </a:extLst>
          </p:cNvPr>
          <p:cNvGrpSpPr/>
          <p:nvPr/>
        </p:nvGrpSpPr>
        <p:grpSpPr>
          <a:xfrm>
            <a:off x="11067978" y="401562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34" name="Sun 1533">
              <a:extLst>
                <a:ext uri="{FF2B5EF4-FFF2-40B4-BE49-F238E27FC236}">
                  <a16:creationId xmlns:a16="http://schemas.microsoft.com/office/drawing/2014/main" id="{1211820A-F4F0-4211-9005-99D9CE419FD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35" name="Oval 1534">
              <a:extLst>
                <a:ext uri="{FF2B5EF4-FFF2-40B4-BE49-F238E27FC236}">
                  <a16:creationId xmlns:a16="http://schemas.microsoft.com/office/drawing/2014/main" id="{09C94C0D-A72D-43FF-B7D7-56E28083C17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36" name="Group 1535">
            <a:extLst>
              <a:ext uri="{FF2B5EF4-FFF2-40B4-BE49-F238E27FC236}">
                <a16:creationId xmlns:a16="http://schemas.microsoft.com/office/drawing/2014/main" id="{77ACAAC9-CC51-430F-B18A-29358B5D0D33}"/>
              </a:ext>
            </a:extLst>
          </p:cNvPr>
          <p:cNvGrpSpPr/>
          <p:nvPr/>
        </p:nvGrpSpPr>
        <p:grpSpPr>
          <a:xfrm>
            <a:off x="11067978" y="38155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37" name="Sun 1536">
              <a:extLst>
                <a:ext uri="{FF2B5EF4-FFF2-40B4-BE49-F238E27FC236}">
                  <a16:creationId xmlns:a16="http://schemas.microsoft.com/office/drawing/2014/main" id="{744044F6-02B7-4113-A93E-7137C315AA9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38" name="Oval 1537">
              <a:extLst>
                <a:ext uri="{FF2B5EF4-FFF2-40B4-BE49-F238E27FC236}">
                  <a16:creationId xmlns:a16="http://schemas.microsoft.com/office/drawing/2014/main" id="{4D261B8A-2D48-4F63-B61E-EDF5EE2DFB08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39" name="Group 1538">
            <a:extLst>
              <a:ext uri="{FF2B5EF4-FFF2-40B4-BE49-F238E27FC236}">
                <a16:creationId xmlns:a16="http://schemas.microsoft.com/office/drawing/2014/main" id="{45724656-7FA1-4AD5-B86C-9FA9FC65E52F}"/>
              </a:ext>
            </a:extLst>
          </p:cNvPr>
          <p:cNvGrpSpPr/>
          <p:nvPr/>
        </p:nvGrpSpPr>
        <p:grpSpPr>
          <a:xfrm>
            <a:off x="11087028" y="36060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40" name="Sun 1539">
              <a:extLst>
                <a:ext uri="{FF2B5EF4-FFF2-40B4-BE49-F238E27FC236}">
                  <a16:creationId xmlns:a16="http://schemas.microsoft.com/office/drawing/2014/main" id="{958B58E6-D513-4BD6-A73B-332FFE0A7FB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41" name="Oval 1540">
              <a:extLst>
                <a:ext uri="{FF2B5EF4-FFF2-40B4-BE49-F238E27FC236}">
                  <a16:creationId xmlns:a16="http://schemas.microsoft.com/office/drawing/2014/main" id="{87E48964-B63A-4597-B4B8-DBBBBF7EB45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42" name="Group 1541">
            <a:extLst>
              <a:ext uri="{FF2B5EF4-FFF2-40B4-BE49-F238E27FC236}">
                <a16:creationId xmlns:a16="http://schemas.microsoft.com/office/drawing/2014/main" id="{44962456-ACAD-4963-964C-3F6FA0C47609}"/>
              </a:ext>
            </a:extLst>
          </p:cNvPr>
          <p:cNvGrpSpPr/>
          <p:nvPr/>
        </p:nvGrpSpPr>
        <p:grpSpPr>
          <a:xfrm>
            <a:off x="11134653" y="33869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43" name="Sun 1542">
              <a:extLst>
                <a:ext uri="{FF2B5EF4-FFF2-40B4-BE49-F238E27FC236}">
                  <a16:creationId xmlns:a16="http://schemas.microsoft.com/office/drawing/2014/main" id="{19FD8F67-2E06-4294-A5E0-C57454A4161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44" name="Oval 1543">
              <a:extLst>
                <a:ext uri="{FF2B5EF4-FFF2-40B4-BE49-F238E27FC236}">
                  <a16:creationId xmlns:a16="http://schemas.microsoft.com/office/drawing/2014/main" id="{8BC3744C-9804-47C8-BD47-D878F1C3BEE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45" name="Group 1544">
            <a:extLst>
              <a:ext uri="{FF2B5EF4-FFF2-40B4-BE49-F238E27FC236}">
                <a16:creationId xmlns:a16="http://schemas.microsoft.com/office/drawing/2014/main" id="{CA7EBD58-2A3B-4FC8-B062-B54B9278B76E}"/>
              </a:ext>
            </a:extLst>
          </p:cNvPr>
          <p:cNvGrpSpPr/>
          <p:nvPr/>
        </p:nvGrpSpPr>
        <p:grpSpPr>
          <a:xfrm>
            <a:off x="11182278" y="31583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46" name="Sun 1545">
              <a:extLst>
                <a:ext uri="{FF2B5EF4-FFF2-40B4-BE49-F238E27FC236}">
                  <a16:creationId xmlns:a16="http://schemas.microsoft.com/office/drawing/2014/main" id="{88A50B55-6E6E-4E1C-B3B6-A22C8FF0D88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47" name="Oval 1546">
              <a:extLst>
                <a:ext uri="{FF2B5EF4-FFF2-40B4-BE49-F238E27FC236}">
                  <a16:creationId xmlns:a16="http://schemas.microsoft.com/office/drawing/2014/main" id="{6894F668-1A3D-422E-9CE0-EC0C0331CFC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48" name="Group 1547">
            <a:extLst>
              <a:ext uri="{FF2B5EF4-FFF2-40B4-BE49-F238E27FC236}">
                <a16:creationId xmlns:a16="http://schemas.microsoft.com/office/drawing/2014/main" id="{6E69ACA9-F56C-4B80-BF76-A901A01299FC}"/>
              </a:ext>
            </a:extLst>
          </p:cNvPr>
          <p:cNvGrpSpPr/>
          <p:nvPr/>
        </p:nvGrpSpPr>
        <p:grpSpPr>
          <a:xfrm>
            <a:off x="11268003" y="29678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49" name="Sun 1548">
              <a:extLst>
                <a:ext uri="{FF2B5EF4-FFF2-40B4-BE49-F238E27FC236}">
                  <a16:creationId xmlns:a16="http://schemas.microsoft.com/office/drawing/2014/main" id="{D53E4F6A-8999-4934-860A-F5747E3E1C13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50" name="Oval 1549">
              <a:extLst>
                <a:ext uri="{FF2B5EF4-FFF2-40B4-BE49-F238E27FC236}">
                  <a16:creationId xmlns:a16="http://schemas.microsoft.com/office/drawing/2014/main" id="{C9DE3723-5CC0-4D4A-A461-8576945BE6D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51" name="Group 1550">
            <a:extLst>
              <a:ext uri="{FF2B5EF4-FFF2-40B4-BE49-F238E27FC236}">
                <a16:creationId xmlns:a16="http://schemas.microsoft.com/office/drawing/2014/main" id="{F9C36C69-CDC4-4A93-91FF-6A70218ACAA2}"/>
              </a:ext>
            </a:extLst>
          </p:cNvPr>
          <p:cNvGrpSpPr/>
          <p:nvPr/>
        </p:nvGrpSpPr>
        <p:grpSpPr>
          <a:xfrm>
            <a:off x="11001303" y="29392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52" name="Sun 1551">
              <a:extLst>
                <a:ext uri="{FF2B5EF4-FFF2-40B4-BE49-F238E27FC236}">
                  <a16:creationId xmlns:a16="http://schemas.microsoft.com/office/drawing/2014/main" id="{806A3774-FC78-4A8B-AF90-83F49C5B550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53" name="Oval 1552">
              <a:extLst>
                <a:ext uri="{FF2B5EF4-FFF2-40B4-BE49-F238E27FC236}">
                  <a16:creationId xmlns:a16="http://schemas.microsoft.com/office/drawing/2014/main" id="{EE4C732D-5979-4CB6-8BBC-97B26E1E4A2E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54" name="Group 1553">
            <a:extLst>
              <a:ext uri="{FF2B5EF4-FFF2-40B4-BE49-F238E27FC236}">
                <a16:creationId xmlns:a16="http://schemas.microsoft.com/office/drawing/2014/main" id="{73B5FD73-ED4C-4EC1-996E-F403A4AC5880}"/>
              </a:ext>
            </a:extLst>
          </p:cNvPr>
          <p:cNvGrpSpPr/>
          <p:nvPr/>
        </p:nvGrpSpPr>
        <p:grpSpPr>
          <a:xfrm>
            <a:off x="10772703" y="302502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55" name="Sun 1554">
              <a:extLst>
                <a:ext uri="{FF2B5EF4-FFF2-40B4-BE49-F238E27FC236}">
                  <a16:creationId xmlns:a16="http://schemas.microsoft.com/office/drawing/2014/main" id="{3B6D5102-49D3-4BCC-ADF3-5DB775FF2F7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56" name="Oval 1555">
              <a:extLst>
                <a:ext uri="{FF2B5EF4-FFF2-40B4-BE49-F238E27FC236}">
                  <a16:creationId xmlns:a16="http://schemas.microsoft.com/office/drawing/2014/main" id="{80211F65-B866-4E85-B2BA-B8695481F8B5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57" name="Group 1556">
            <a:extLst>
              <a:ext uri="{FF2B5EF4-FFF2-40B4-BE49-F238E27FC236}">
                <a16:creationId xmlns:a16="http://schemas.microsoft.com/office/drawing/2014/main" id="{9EEC5D41-EDA5-4867-8F4C-8658B41E14BE}"/>
              </a:ext>
            </a:extLst>
          </p:cNvPr>
          <p:cNvGrpSpPr/>
          <p:nvPr/>
        </p:nvGrpSpPr>
        <p:grpSpPr>
          <a:xfrm>
            <a:off x="10563153" y="31488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58" name="Sun 1557">
              <a:extLst>
                <a:ext uri="{FF2B5EF4-FFF2-40B4-BE49-F238E27FC236}">
                  <a16:creationId xmlns:a16="http://schemas.microsoft.com/office/drawing/2014/main" id="{61E15E3A-EDE8-4F1E-AC0F-C8A2E405469C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59" name="Oval 1558">
              <a:extLst>
                <a:ext uri="{FF2B5EF4-FFF2-40B4-BE49-F238E27FC236}">
                  <a16:creationId xmlns:a16="http://schemas.microsoft.com/office/drawing/2014/main" id="{424FA4E0-128B-423E-BA04-1FF0C8C83B0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60" name="Group 1559">
            <a:extLst>
              <a:ext uri="{FF2B5EF4-FFF2-40B4-BE49-F238E27FC236}">
                <a16:creationId xmlns:a16="http://schemas.microsoft.com/office/drawing/2014/main" id="{585F0338-0985-4FDD-8253-5ECFF076B1D6}"/>
              </a:ext>
            </a:extLst>
          </p:cNvPr>
          <p:cNvGrpSpPr/>
          <p:nvPr/>
        </p:nvGrpSpPr>
        <p:grpSpPr>
          <a:xfrm>
            <a:off x="10363128" y="33012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61" name="Sun 1560">
              <a:extLst>
                <a:ext uri="{FF2B5EF4-FFF2-40B4-BE49-F238E27FC236}">
                  <a16:creationId xmlns:a16="http://schemas.microsoft.com/office/drawing/2014/main" id="{5F30CD05-2079-401F-9157-3A9840FDD208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62" name="Oval 1561">
              <a:extLst>
                <a:ext uri="{FF2B5EF4-FFF2-40B4-BE49-F238E27FC236}">
                  <a16:creationId xmlns:a16="http://schemas.microsoft.com/office/drawing/2014/main" id="{B0E9778E-41E7-450C-8C91-223D88005C7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63" name="Group 1562">
            <a:extLst>
              <a:ext uri="{FF2B5EF4-FFF2-40B4-BE49-F238E27FC236}">
                <a16:creationId xmlns:a16="http://schemas.microsoft.com/office/drawing/2014/main" id="{DBC15D84-6802-4A3E-B167-EB2AE6FFBB60}"/>
              </a:ext>
            </a:extLst>
          </p:cNvPr>
          <p:cNvGrpSpPr/>
          <p:nvPr/>
        </p:nvGrpSpPr>
        <p:grpSpPr>
          <a:xfrm>
            <a:off x="10191678" y="3501272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64" name="Sun 1563">
              <a:extLst>
                <a:ext uri="{FF2B5EF4-FFF2-40B4-BE49-F238E27FC236}">
                  <a16:creationId xmlns:a16="http://schemas.microsoft.com/office/drawing/2014/main" id="{13C4485B-66A4-4AB3-9B3C-960B4D323B22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65" name="Oval 1564">
              <a:extLst>
                <a:ext uri="{FF2B5EF4-FFF2-40B4-BE49-F238E27FC236}">
                  <a16:creationId xmlns:a16="http://schemas.microsoft.com/office/drawing/2014/main" id="{9234F0C9-8766-4F71-9D59-3E43394EA3C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66" name="Group 1565">
            <a:extLst>
              <a:ext uri="{FF2B5EF4-FFF2-40B4-BE49-F238E27FC236}">
                <a16:creationId xmlns:a16="http://schemas.microsoft.com/office/drawing/2014/main" id="{DD301E0F-AE37-48E6-94E9-D37030F2D44D}"/>
              </a:ext>
            </a:extLst>
          </p:cNvPr>
          <p:cNvGrpSpPr/>
          <p:nvPr/>
        </p:nvGrpSpPr>
        <p:grpSpPr>
          <a:xfrm>
            <a:off x="8743010" y="17567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67" name="Sun 1566">
              <a:extLst>
                <a:ext uri="{FF2B5EF4-FFF2-40B4-BE49-F238E27FC236}">
                  <a16:creationId xmlns:a16="http://schemas.microsoft.com/office/drawing/2014/main" id="{9B9447EE-3E7E-4C4E-96D6-1AF291E0C0A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68" name="Oval 1567">
              <a:extLst>
                <a:ext uri="{FF2B5EF4-FFF2-40B4-BE49-F238E27FC236}">
                  <a16:creationId xmlns:a16="http://schemas.microsoft.com/office/drawing/2014/main" id="{18BA9AF6-E173-4389-AA40-AB67FE29D94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69" name="Group 1568">
            <a:extLst>
              <a:ext uri="{FF2B5EF4-FFF2-40B4-BE49-F238E27FC236}">
                <a16:creationId xmlns:a16="http://schemas.microsoft.com/office/drawing/2014/main" id="{DEBCCD14-0393-4419-927A-87492B899736}"/>
              </a:ext>
            </a:extLst>
          </p:cNvPr>
          <p:cNvGrpSpPr/>
          <p:nvPr/>
        </p:nvGrpSpPr>
        <p:grpSpPr>
          <a:xfrm>
            <a:off x="8647760" y="24902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70" name="Sun 1569">
              <a:extLst>
                <a:ext uri="{FF2B5EF4-FFF2-40B4-BE49-F238E27FC236}">
                  <a16:creationId xmlns:a16="http://schemas.microsoft.com/office/drawing/2014/main" id="{6A61E6EC-0A5B-4AAD-ABCA-CEBB1B924B4B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71" name="Oval 1570">
              <a:extLst>
                <a:ext uri="{FF2B5EF4-FFF2-40B4-BE49-F238E27FC236}">
                  <a16:creationId xmlns:a16="http://schemas.microsoft.com/office/drawing/2014/main" id="{1BB99A94-F0C4-4D02-B5F9-5DF24CCC40C7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72" name="Group 1571">
            <a:extLst>
              <a:ext uri="{FF2B5EF4-FFF2-40B4-BE49-F238E27FC236}">
                <a16:creationId xmlns:a16="http://schemas.microsoft.com/office/drawing/2014/main" id="{E895A934-E8A8-485C-9D55-7C673B7CBA48}"/>
              </a:ext>
            </a:extLst>
          </p:cNvPr>
          <p:cNvGrpSpPr/>
          <p:nvPr/>
        </p:nvGrpSpPr>
        <p:grpSpPr>
          <a:xfrm>
            <a:off x="11190935" y="28616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73" name="Sun 1572">
              <a:extLst>
                <a:ext uri="{FF2B5EF4-FFF2-40B4-BE49-F238E27FC236}">
                  <a16:creationId xmlns:a16="http://schemas.microsoft.com/office/drawing/2014/main" id="{C26DC0E1-F35A-405C-9126-8C2E82F7813F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74" name="Oval 1573">
              <a:extLst>
                <a:ext uri="{FF2B5EF4-FFF2-40B4-BE49-F238E27FC236}">
                  <a16:creationId xmlns:a16="http://schemas.microsoft.com/office/drawing/2014/main" id="{32FF9F12-DD21-4FB1-9F61-E023248B8694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75" name="Group 1574">
            <a:extLst>
              <a:ext uri="{FF2B5EF4-FFF2-40B4-BE49-F238E27FC236}">
                <a16:creationId xmlns:a16="http://schemas.microsoft.com/office/drawing/2014/main" id="{19759C93-01D3-456D-A17D-A4D47729B78B}"/>
              </a:ext>
            </a:extLst>
          </p:cNvPr>
          <p:cNvGrpSpPr/>
          <p:nvPr/>
        </p:nvGrpSpPr>
        <p:grpSpPr>
          <a:xfrm>
            <a:off x="11048060" y="27473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76" name="Sun 1575">
              <a:extLst>
                <a:ext uri="{FF2B5EF4-FFF2-40B4-BE49-F238E27FC236}">
                  <a16:creationId xmlns:a16="http://schemas.microsoft.com/office/drawing/2014/main" id="{028AA17B-667A-4840-A18E-D891463F2721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77" name="Oval 1576">
              <a:extLst>
                <a:ext uri="{FF2B5EF4-FFF2-40B4-BE49-F238E27FC236}">
                  <a16:creationId xmlns:a16="http://schemas.microsoft.com/office/drawing/2014/main" id="{64778388-B831-4AEC-B891-6F3508507BF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78" name="Group 1577">
            <a:extLst>
              <a:ext uri="{FF2B5EF4-FFF2-40B4-BE49-F238E27FC236}">
                <a16:creationId xmlns:a16="http://schemas.microsoft.com/office/drawing/2014/main" id="{191D6843-1E79-4406-84E7-6FA0035058FB}"/>
              </a:ext>
            </a:extLst>
          </p:cNvPr>
          <p:cNvGrpSpPr/>
          <p:nvPr/>
        </p:nvGrpSpPr>
        <p:grpSpPr>
          <a:xfrm>
            <a:off x="10895660" y="28140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79" name="Sun 1578">
              <a:extLst>
                <a:ext uri="{FF2B5EF4-FFF2-40B4-BE49-F238E27FC236}">
                  <a16:creationId xmlns:a16="http://schemas.microsoft.com/office/drawing/2014/main" id="{C3E106DF-0421-4911-8320-EB8B9CB9A7AE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0" name="Oval 1579">
              <a:extLst>
                <a:ext uri="{FF2B5EF4-FFF2-40B4-BE49-F238E27FC236}">
                  <a16:creationId xmlns:a16="http://schemas.microsoft.com/office/drawing/2014/main" id="{833764D6-3228-4C11-9112-5F7E995D1D7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81" name="Group 1580">
            <a:extLst>
              <a:ext uri="{FF2B5EF4-FFF2-40B4-BE49-F238E27FC236}">
                <a16:creationId xmlns:a16="http://schemas.microsoft.com/office/drawing/2014/main" id="{8145708D-FF75-49C0-8E41-AC16BCBDBE4A}"/>
              </a:ext>
            </a:extLst>
          </p:cNvPr>
          <p:cNvGrpSpPr/>
          <p:nvPr/>
        </p:nvGrpSpPr>
        <p:grpSpPr>
          <a:xfrm>
            <a:off x="10743260" y="289977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82" name="Sun 1581">
              <a:extLst>
                <a:ext uri="{FF2B5EF4-FFF2-40B4-BE49-F238E27FC236}">
                  <a16:creationId xmlns:a16="http://schemas.microsoft.com/office/drawing/2014/main" id="{F197897A-3EA2-426C-B479-3E2D51A06946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3" name="Oval 1582">
              <a:extLst>
                <a:ext uri="{FF2B5EF4-FFF2-40B4-BE49-F238E27FC236}">
                  <a16:creationId xmlns:a16="http://schemas.microsoft.com/office/drawing/2014/main" id="{6497E337-6A60-4168-8A42-85F06156F62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84" name="Group 1583">
            <a:extLst>
              <a:ext uri="{FF2B5EF4-FFF2-40B4-BE49-F238E27FC236}">
                <a16:creationId xmlns:a16="http://schemas.microsoft.com/office/drawing/2014/main" id="{55C4F8F7-92A9-4C53-8E54-754DE1A75B31}"/>
              </a:ext>
            </a:extLst>
          </p:cNvPr>
          <p:cNvGrpSpPr/>
          <p:nvPr/>
        </p:nvGrpSpPr>
        <p:grpSpPr>
          <a:xfrm>
            <a:off x="10581335" y="298550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85" name="Sun 1584">
              <a:extLst>
                <a:ext uri="{FF2B5EF4-FFF2-40B4-BE49-F238E27FC236}">
                  <a16:creationId xmlns:a16="http://schemas.microsoft.com/office/drawing/2014/main" id="{1F978B01-A3D8-44F5-B9CE-C4445F2F529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6" name="Oval 1585">
              <a:extLst>
                <a:ext uri="{FF2B5EF4-FFF2-40B4-BE49-F238E27FC236}">
                  <a16:creationId xmlns:a16="http://schemas.microsoft.com/office/drawing/2014/main" id="{86FFD1BE-E308-4D8D-B2FD-492BA1B898D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87" name="Group 1586">
            <a:extLst>
              <a:ext uri="{FF2B5EF4-FFF2-40B4-BE49-F238E27FC236}">
                <a16:creationId xmlns:a16="http://schemas.microsoft.com/office/drawing/2014/main" id="{B6907E47-6870-408E-B1AB-A7539676EA3D}"/>
              </a:ext>
            </a:extLst>
          </p:cNvPr>
          <p:cNvGrpSpPr/>
          <p:nvPr/>
        </p:nvGrpSpPr>
        <p:grpSpPr>
          <a:xfrm>
            <a:off x="10419410" y="31188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88" name="Sun 1587">
              <a:extLst>
                <a:ext uri="{FF2B5EF4-FFF2-40B4-BE49-F238E27FC236}">
                  <a16:creationId xmlns:a16="http://schemas.microsoft.com/office/drawing/2014/main" id="{26BB8735-6B4F-4CEC-96B5-54D85F6EF05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9" name="Oval 1588">
              <a:extLst>
                <a:ext uri="{FF2B5EF4-FFF2-40B4-BE49-F238E27FC236}">
                  <a16:creationId xmlns:a16="http://schemas.microsoft.com/office/drawing/2014/main" id="{B4CE883F-43B0-43AB-AA04-BD7A5B1EDFB9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90" name="Group 1589">
            <a:extLst>
              <a:ext uri="{FF2B5EF4-FFF2-40B4-BE49-F238E27FC236}">
                <a16:creationId xmlns:a16="http://schemas.microsoft.com/office/drawing/2014/main" id="{4B921EFB-771E-4A88-997A-05E40353E403}"/>
              </a:ext>
            </a:extLst>
          </p:cNvPr>
          <p:cNvGrpSpPr/>
          <p:nvPr/>
        </p:nvGrpSpPr>
        <p:grpSpPr>
          <a:xfrm>
            <a:off x="10247960" y="32712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91" name="Sun 1590">
              <a:extLst>
                <a:ext uri="{FF2B5EF4-FFF2-40B4-BE49-F238E27FC236}">
                  <a16:creationId xmlns:a16="http://schemas.microsoft.com/office/drawing/2014/main" id="{45947B60-04F5-4B65-A488-026630B9AB3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92" name="Oval 1591">
              <a:extLst>
                <a:ext uri="{FF2B5EF4-FFF2-40B4-BE49-F238E27FC236}">
                  <a16:creationId xmlns:a16="http://schemas.microsoft.com/office/drawing/2014/main" id="{ABD4B0EA-54BA-44C0-99DC-A11D83F1649F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93" name="Group 1592">
            <a:extLst>
              <a:ext uri="{FF2B5EF4-FFF2-40B4-BE49-F238E27FC236}">
                <a16:creationId xmlns:a16="http://schemas.microsoft.com/office/drawing/2014/main" id="{0FF165AD-A140-4D8A-8E2A-31C3AF2778E6}"/>
              </a:ext>
            </a:extLst>
          </p:cNvPr>
          <p:cNvGrpSpPr/>
          <p:nvPr/>
        </p:nvGrpSpPr>
        <p:grpSpPr>
          <a:xfrm>
            <a:off x="10124135" y="3414125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94" name="Sun 1593">
              <a:extLst>
                <a:ext uri="{FF2B5EF4-FFF2-40B4-BE49-F238E27FC236}">
                  <a16:creationId xmlns:a16="http://schemas.microsoft.com/office/drawing/2014/main" id="{93D140AF-FC22-4579-9AB6-31061A05BD60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95" name="Oval 1594">
              <a:extLst>
                <a:ext uri="{FF2B5EF4-FFF2-40B4-BE49-F238E27FC236}">
                  <a16:creationId xmlns:a16="http://schemas.microsoft.com/office/drawing/2014/main" id="{1385EEBA-511B-4D68-A63F-4EB7C26E7880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96" name="Group 1595">
            <a:extLst>
              <a:ext uri="{FF2B5EF4-FFF2-40B4-BE49-F238E27FC236}">
                <a16:creationId xmlns:a16="http://schemas.microsoft.com/office/drawing/2014/main" id="{149A057C-BC44-4353-B215-8E9B923F4B17}"/>
              </a:ext>
            </a:extLst>
          </p:cNvPr>
          <p:cNvGrpSpPr/>
          <p:nvPr/>
        </p:nvGrpSpPr>
        <p:grpSpPr>
          <a:xfrm>
            <a:off x="10009835" y="3537950"/>
            <a:ext cx="209185" cy="209185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597" name="Sun 1596">
              <a:extLst>
                <a:ext uri="{FF2B5EF4-FFF2-40B4-BE49-F238E27FC236}">
                  <a16:creationId xmlns:a16="http://schemas.microsoft.com/office/drawing/2014/main" id="{023B7F02-09F0-448A-8E5A-93EB966386FD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98" name="Oval 1597">
              <a:extLst>
                <a:ext uri="{FF2B5EF4-FFF2-40B4-BE49-F238E27FC236}">
                  <a16:creationId xmlns:a16="http://schemas.microsoft.com/office/drawing/2014/main" id="{3E8B9419-CDF0-4545-AB42-F8F1F763766C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99" name="Group 1598">
            <a:extLst>
              <a:ext uri="{FF2B5EF4-FFF2-40B4-BE49-F238E27FC236}">
                <a16:creationId xmlns:a16="http://schemas.microsoft.com/office/drawing/2014/main" id="{A45856E0-C41F-4018-AFC5-C30510B91F85}"/>
              </a:ext>
            </a:extLst>
          </p:cNvPr>
          <p:cNvGrpSpPr/>
          <p:nvPr/>
        </p:nvGrpSpPr>
        <p:grpSpPr>
          <a:xfrm>
            <a:off x="8762928" y="234874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00" name="Sun 1599">
              <a:extLst>
                <a:ext uri="{FF2B5EF4-FFF2-40B4-BE49-F238E27FC236}">
                  <a16:creationId xmlns:a16="http://schemas.microsoft.com/office/drawing/2014/main" id="{E8266FCD-E299-4E5A-B986-FEC95DD27F77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01" name="Oval 1600">
              <a:extLst>
                <a:ext uri="{FF2B5EF4-FFF2-40B4-BE49-F238E27FC236}">
                  <a16:creationId xmlns:a16="http://schemas.microsoft.com/office/drawing/2014/main" id="{6FAB3664-E163-40C8-868A-D14DEA4E3F4B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02" name="Group 1601">
            <a:extLst>
              <a:ext uri="{FF2B5EF4-FFF2-40B4-BE49-F238E27FC236}">
                <a16:creationId xmlns:a16="http://schemas.microsoft.com/office/drawing/2014/main" id="{80F025D3-48B5-451C-AB33-B4A5EE5849BE}"/>
              </a:ext>
            </a:extLst>
          </p:cNvPr>
          <p:cNvGrpSpPr/>
          <p:nvPr/>
        </p:nvGrpSpPr>
        <p:grpSpPr>
          <a:xfrm>
            <a:off x="8772453" y="255829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03" name="Sun 1602">
              <a:extLst>
                <a:ext uri="{FF2B5EF4-FFF2-40B4-BE49-F238E27FC236}">
                  <a16:creationId xmlns:a16="http://schemas.microsoft.com/office/drawing/2014/main" id="{357E99FE-8373-4209-9B98-A264BB3912A9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04" name="Oval 1603">
              <a:extLst>
                <a:ext uri="{FF2B5EF4-FFF2-40B4-BE49-F238E27FC236}">
                  <a16:creationId xmlns:a16="http://schemas.microsoft.com/office/drawing/2014/main" id="{0A0FD268-BA99-421C-AB17-B3E856F28CE1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05" name="Group 1604">
            <a:extLst>
              <a:ext uri="{FF2B5EF4-FFF2-40B4-BE49-F238E27FC236}">
                <a16:creationId xmlns:a16="http://schemas.microsoft.com/office/drawing/2014/main" id="{9D6CBD9C-9CD5-4D67-94D7-06918957A433}"/>
              </a:ext>
            </a:extLst>
          </p:cNvPr>
          <p:cNvGrpSpPr/>
          <p:nvPr/>
        </p:nvGrpSpPr>
        <p:grpSpPr>
          <a:xfrm>
            <a:off x="574319" y="2405117"/>
            <a:ext cx="301752" cy="301752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06" name="Sun 1605">
              <a:extLst>
                <a:ext uri="{FF2B5EF4-FFF2-40B4-BE49-F238E27FC236}">
                  <a16:creationId xmlns:a16="http://schemas.microsoft.com/office/drawing/2014/main" id="{96481D19-A782-431B-BF77-6894EECB2A84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07" name="Oval 1606">
              <a:extLst>
                <a:ext uri="{FF2B5EF4-FFF2-40B4-BE49-F238E27FC236}">
                  <a16:creationId xmlns:a16="http://schemas.microsoft.com/office/drawing/2014/main" id="{22F58D29-3D04-4E42-B78C-FB29BE81BA1A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08" name="Group 1607">
            <a:extLst>
              <a:ext uri="{FF2B5EF4-FFF2-40B4-BE49-F238E27FC236}">
                <a16:creationId xmlns:a16="http://schemas.microsoft.com/office/drawing/2014/main" id="{32F520F3-8F07-4294-9D0D-41FEDBC24F69}"/>
              </a:ext>
            </a:extLst>
          </p:cNvPr>
          <p:cNvGrpSpPr/>
          <p:nvPr/>
        </p:nvGrpSpPr>
        <p:grpSpPr>
          <a:xfrm>
            <a:off x="233322" y="2550831"/>
            <a:ext cx="224389" cy="224389"/>
            <a:chOff x="4084318" y="1418208"/>
            <a:chExt cx="4023359" cy="4021584"/>
          </a:xfrm>
          <a:gradFill flip="none" rotWithShape="1">
            <a:gsLst>
              <a:gs pos="46000">
                <a:schemeClr val="bg1">
                  <a:lumMod val="85000"/>
                </a:schemeClr>
              </a:gs>
              <a:gs pos="5000">
                <a:schemeClr val="tx1"/>
              </a:gs>
              <a:gs pos="9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609" name="Sun 1608">
              <a:extLst>
                <a:ext uri="{FF2B5EF4-FFF2-40B4-BE49-F238E27FC236}">
                  <a16:creationId xmlns:a16="http://schemas.microsoft.com/office/drawing/2014/main" id="{DBFF8DB3-2C16-42B5-8FE4-41523C6160FA}"/>
                </a:ext>
              </a:extLst>
            </p:cNvPr>
            <p:cNvSpPr/>
            <p:nvPr/>
          </p:nvSpPr>
          <p:spPr>
            <a:xfrm>
              <a:off x="4471387" y="1746682"/>
              <a:ext cx="3249227" cy="3364637"/>
            </a:xfrm>
            <a:prstGeom prst="sun">
              <a:avLst>
                <a:gd name="adj" fmla="val 345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10" name="Oval 1609">
              <a:extLst>
                <a:ext uri="{FF2B5EF4-FFF2-40B4-BE49-F238E27FC236}">
                  <a16:creationId xmlns:a16="http://schemas.microsoft.com/office/drawing/2014/main" id="{05739AA3-2433-4B4C-821F-F773A09CED66}"/>
                </a:ext>
              </a:extLst>
            </p:cNvPr>
            <p:cNvSpPr/>
            <p:nvPr/>
          </p:nvSpPr>
          <p:spPr>
            <a:xfrm>
              <a:off x="4084318" y="1418208"/>
              <a:ext cx="4023359" cy="40215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41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5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5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5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5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5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5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5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5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5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50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50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5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50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5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5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5000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50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50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5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500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5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50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50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50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50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5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5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5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5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5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50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50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50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50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4" dur="50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5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5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5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5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4" dur="50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500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5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5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50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5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5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5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5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5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50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8" dur="5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5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2" dur="5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4" dur="5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50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5000" fill="hold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5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5000" fill="hold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4" dur="5000" fill="hold"/>
                                        <p:tgtEl>
                                          <p:spTgt spid="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6" dur="50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50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500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50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50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6" dur="50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50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50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50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4" dur="50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6" dur="50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8" dur="5000" fill="hold"/>
                                        <p:tgtEl>
                                          <p:spTgt spid="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0" dur="5000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50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4" dur="50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5000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8" dur="500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0" dur="500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50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5000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6" dur="50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8" dur="5000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0" dur="50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5000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4" dur="500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6" dur="5000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8" dur="50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0" dur="500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50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5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6" dur="5000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8" dur="5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5000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2" dur="50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4" dur="5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50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50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500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5000" fill="hold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500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50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50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500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500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500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6" dur="500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8" dur="5000" fill="hold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50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2" dur="5000" fill="hold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4" dur="500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50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8" dur="5000" fill="hold"/>
                                        <p:tgtEl>
                                          <p:spTgt spid="1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0" dur="5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2" dur="5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4" dur="5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6" dur="50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50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0" dur="5000" fill="hold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2" dur="50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4" dur="50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6" dur="5000" fill="hold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8" dur="5000" fill="hold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0" dur="50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2" dur="50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50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6" dur="50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8" dur="50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0" dur="5000" fill="hold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2" dur="50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4" dur="5000" fill="hold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6" dur="50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8" dur="5000" fill="hold"/>
                                        <p:tgtEl>
                                          <p:spTgt spid="1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5000" fill="hold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2" dur="5000" fill="hold"/>
                                        <p:tgtEl>
                                          <p:spTgt spid="1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4" dur="50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6" dur="5000" fill="hold"/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8" dur="50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0" dur="5000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2" dur="5000" fill="hold"/>
                                        <p:tgtEl>
                                          <p:spTgt spid="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4" dur="500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50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8" dur="50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0" dur="5000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50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4" dur="5000" fill="hold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6" dur="5000" fill="hold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8" dur="50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0" dur="5000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5000" fill="hold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4" dur="5000" fill="hold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6" dur="5000" fill="hold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8" dur="5000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0" dur="5000" fill="hold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2" dur="50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4" dur="5000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6" dur="5000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50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0" dur="5000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2" dur="5000" fill="hold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4" dur="500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6" dur="500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8" dur="50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0" dur="5000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2" dur="50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5000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6" dur="50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8" dur="5000" fill="hold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0" dur="50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2" dur="50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4" dur="50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6" dur="50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8" dur="50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5000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0BEEFB-6795-4D14-8082-F569125F8F06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12EAC8-D423-4442-B8B7-819E3AC589C2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90ADC1-662E-42C4-8A15-87F889A1789A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B0101E-1904-4D52-955F-05FB68B2451E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313D06-A3C5-4733-A35C-7B3938C30F66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A60638-834B-482B-87C3-5F0A5D210388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92B509-57FF-4811-B910-19FDA3FF829F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5F890-CF35-49C9-9516-4920F21B1289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AD2A2A-D236-4948-91D7-6B943DA20646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E66ADA-651E-481E-9708-AAE908BC604A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508C02-B1BE-465E-9D1C-C137BFC8F316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85A020-B73A-4C15-89A1-FA7BD1ABF926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38F30A-F960-4EBA-8E0B-0B9C3E8C466B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1B3864-1924-4257-9453-39A590750E68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4F31C2-B260-49E2-8E62-2B41C367E4EF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FC9F3B-4FE9-47E0-B607-EA5D3935E1AB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8DA3E3-B5E8-47CE-A7C3-36E0BB4212ED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39748E-DE1B-4F3D-900A-7FF3834BC1AF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BC3B4B-7DF7-4CE2-BBBA-C91614D4078B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6EE223-E8DA-49B1-B68E-D327AF3113A9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3DA04A-19BD-466D-9373-6CCA7BD40DA6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B28FD1-65B6-4C4F-9545-472353AA965A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CB5E3D-4457-4436-A01B-7B6C0C0A8365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E4276C-222A-43FF-B93A-36F3C892655E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B6BAE-87D2-4FD6-A264-784A81070450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24BCD48-27D5-4F51-A4FB-4FA2820A32BC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44BA804-D1AD-4B43-92D1-F101CF34E9C5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B633C1-6116-48B2-A2E2-D0BEF0C7BABA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83AC64-2330-4144-B150-6B18B51F728C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09DBAB-A35D-4F11-BE78-955B48C20CA1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145C28-861B-463F-8338-9FC278A3A27D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7AF1E7F-BCF4-4334-BABD-F7CA30300C5A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04D5672-3FB5-4FF1-B7F6-BB5274B182E4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8D321EB-409E-458B-B35E-FD35DB4752F8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E329-2810-42D1-A73F-1552931E18C7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124A298-9A76-4227-A1FB-0F3524004606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51553DF-9183-43AA-9117-70261B53DF80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7E0EA6-1F76-4B7E-9816-97878FFB8C2C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EAA3E5-C902-4457-9E7C-3995E62E3784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6438D49-6DEC-4025-AA26-7BDEF06BBABB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ACDB2DC-6C2A-42A7-9EDC-54F34AF309AF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2B2611-39E1-4338-B373-1E3ED80D4D77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7D7011-D00D-4388-A023-CD254257AC5E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46C6786-CFD3-4436-88F4-C922ABB1C7CA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CA2F4B-9E54-4B10-8826-6EA94357F8BA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27C15EC-401B-42AE-90F3-9215D8DE2AD5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DAB5A9E-6988-457C-8AD0-62DCEBE765B4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A342DE-A625-44C3-99D1-02D879661233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6F5B25E-224D-49F3-B505-B49D13193BD5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21FEC26-8124-4EEF-BBDD-86D867B0721C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ACAE014-76DD-485D-B1C2-F35839BE9031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01F5B22-7001-4EB8-82EE-AFAA3278B38E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C59F0E2-A8C7-4674-A9D7-32EA484E8D60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7EF65DE-F473-4007-A686-E932ECEE50EE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5A7FD9-F64A-4A05-B6E6-704AB8289C45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EDE218-D815-4659-BCC7-5B287C84FD74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E236F7A-C32D-46B3-AF42-2AF300A4E76C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EFBF98-9A69-4290-ACCE-26F7EC9A7E67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3F563FF-745C-4F62-9B4B-E2E42BAF4666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F6538BF-5E5A-41A6-B111-9868B4CEAADA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7C64274-034D-49AF-A894-6F31CED7599B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8BCFC1-F5C2-4478-9D11-E2D3D5FE8F5C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482C094-F883-4C4C-BD77-23DD0B319965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867152-5C7E-49E5-9E1E-52D2294B097F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F366304-82F7-467B-8D76-490CBD4686BA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D4084F2-37FB-4BB1-AC87-29536D38BC79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2BB5C9E-70E7-4431-A271-80F418C97334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6D7E674-5618-4FC7-AB73-6B27EC2F9F6B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86441C7-5F89-4C4C-80DC-EEB5B2BF767E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DB79A98-5A6A-4D37-A77B-4B0F7A476E7F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1C08A90-2818-4262-BC5E-9CAEAB344D65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02296B8-A7BB-4DE8-97BD-3156552D7F11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6C78233-5C2A-4FF9-98E4-C6E00B0B6F3A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C64ECFD-1B65-4CB7-8126-3673465E5FEA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94153B-8F64-4BED-9CFB-A70510C36AE6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A73178A-8F2F-4E80-9A17-F9CDB93ACE7C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6697591-9198-4128-81A0-547F1F0D41F5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39BE5C5-0E38-45E9-9CC7-F294F3369E1B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57BA405-ADE1-4C25-A1C2-9A2B2D80F7F7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7598393-611C-44AD-AAC5-4B226FC31415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02E6F04-AD9B-413E-B373-587ACFDE3CA6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2526694-A722-4E6A-9A43-92A2A26B649B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ABA47F0-D142-4C5C-80D6-EDB93F53A0A6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74EC4F1-E404-4EB2-9423-0716F6FCABB0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CAC0B06-FF07-4160-BCB9-53660C68DF4A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D3EAC6F-82B5-4FA9-88E2-816B15EC2F34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92B11B7-116B-40CD-B76D-A92EF5591A74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422A7C6-E203-42A0-BB94-916D09CC5311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0FF9C77-4F9D-40CD-AEAB-B0017DFE6C76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CDB5C5A-55BC-43CD-8A4F-96F7CE4998EB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1846193-76DB-4EE1-ADE3-EE9412D54C43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8F7E7DB-54C4-4471-A55C-905E737491D7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E6FF698-CA05-4DF3-91AE-65E7D363FF97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7181BD-934E-4601-86F2-A792B96A8E36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480B3B-62BF-4B44-9C7C-60CCA83AA8C2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91E2F3C-BA06-4AF0-984A-9C1C492B2A29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876ABAC-C8EF-483B-ADBB-BF687FCEAC70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71F024E-6241-4C8B-8BA0-92B55108248B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9F0E5D5-DFC2-4699-B3F2-D7A5277E5BED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2FB09DE-F715-4E80-AE7B-4FE645CF234E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9C8B441-7B68-41A1-B156-C254895403EB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A4E8E92-B495-432C-8669-77FC86CB95BB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AD83639-3EE7-409C-9C08-F2DCFA33764A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3ADB606-3774-4123-9885-D56B7B003F53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6759D39-8BCA-4CAE-9441-0D18E0485118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4AB1A1C-CB6B-44A6-BB5B-DD82CF85DB24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D0D3C07-5404-43E2-BE78-F22402F32D25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46DBBC3-E741-468B-9CB1-5F7FA9743085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9D929D4-F4E3-45DF-A951-CEC9AF4B485F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16366F1-4C28-450B-ACA9-30F959946BBC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33B1D33-57E4-468F-8B25-34D71E1BD4D4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FC3C7C0-C783-4707-AA3C-35D64D252DD8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DC305F0-21A6-42AD-B830-9A72B9434E7D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434BE3A-962B-4A76-9ECC-0449A90D76E2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F21DF2D-E4EC-4545-88C1-0045E4EEEB44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3F735F5-A800-439D-8C73-BF25103E87FB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034DAE8-EF87-4B3B-B1F6-F594A8F5017D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75EF10-D1FF-4479-8488-FBF8C7462D23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686AF52-B4FB-444F-9C37-DF76AFBBA5E7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77FAB96-F901-4C4B-87B7-A1822A1C17B8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9888437-B30F-4F6E-A754-D9C3D0D0C580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D52A1CD-1F43-44A1-B185-DEE07DBFEAB8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01614C9-AC90-44AB-BD78-6951ACDBA241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9E40E50-1AE4-48D0-80D5-A696D0F603E5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0A62BF2-84F0-416B-B9A8-DDCDB17B93E0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FDE3C40-D1A8-46D4-86A1-DA0CF154072A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BDA97DB-7BA3-4651-9512-B95DAFFAFA35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C5F4434-6499-4D6B-AE78-F581C0797D83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C7CFF09-2E11-4DEF-BF9B-E90A803D2D1E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C26834D-9771-4180-AC65-CBD289563792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59982FB-7F79-4BE2-8076-59095FEFA527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BA8D32D-DB9B-4DC3-8642-FA05E0A1EA9E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1076F29-19B9-4DBA-ADB3-5D18DD2479B5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582A922-199F-48C4-85BD-E5EE0BDE6CDE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7A68625-CDC5-4261-9A71-B2FCD6923469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D4E03EF-F8BF-4FCA-81C0-40E11D287A0D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0AD2C1A-289B-43B5-A320-9FC85229B0C5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00CE3F6-FBEE-419C-9FE0-B01A1C360FD0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26E05D5-124A-4EDF-AC1D-BD88342DFD2F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80665EA-CAA3-4894-BB8E-1E4C68969865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8F24FB2-5E80-4FA9-AD47-ABC0F6FBC85B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74C24F5-444C-4063-BC3D-B359041E7B1B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ontent Placeholder 3">
            <a:extLst>
              <a:ext uri="{FF2B5EF4-FFF2-40B4-BE49-F238E27FC236}">
                <a16:creationId xmlns:a16="http://schemas.microsoft.com/office/drawing/2014/main" id="{C7689822-4341-4909-9C35-C871205089D8}"/>
              </a:ext>
            </a:extLst>
          </p:cNvPr>
          <p:cNvSpPr txBox="1">
            <a:spLocks/>
          </p:cNvSpPr>
          <p:nvPr/>
        </p:nvSpPr>
        <p:spPr>
          <a:xfrm>
            <a:off x="9203832" y="2355273"/>
            <a:ext cx="4152617" cy="24150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Content Placeholder 4">
            <a:extLst>
              <a:ext uri="{FF2B5EF4-FFF2-40B4-BE49-F238E27FC236}">
                <a16:creationId xmlns:a16="http://schemas.microsoft.com/office/drawing/2014/main" id="{7D8F1026-BD8E-4D58-9D96-230559FBCB82}"/>
              </a:ext>
            </a:extLst>
          </p:cNvPr>
          <p:cNvSpPr txBox="1">
            <a:spLocks/>
          </p:cNvSpPr>
          <p:nvPr/>
        </p:nvSpPr>
        <p:spPr>
          <a:xfrm>
            <a:off x="5100320" y="1674047"/>
            <a:ext cx="4434395" cy="43088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5400" b="1" dirty="0">
                <a:ln w="3175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বরুণ দেবনাথ</a:t>
            </a:r>
            <a:r>
              <a:rPr lang="bn-IN" sz="5400" b="1" dirty="0">
                <a:ln w="3175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54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bn-BD" sz="4000" b="1" noProof="0" dirty="0">
                <a:ln w="3175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kumimoji="0" lang="bn-BD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হারতা</a:t>
            </a:r>
            <a:r>
              <a:rPr kumimoji="0" lang="bn-BD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স্কুল</a:t>
            </a:r>
            <a:r>
              <a:rPr kumimoji="0" lang="bn-BD" sz="4000" b="1" i="0" u="none" strike="noStrike" kern="1200" cap="none" spc="0" normalizeH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এন্ড কলেজ</a:t>
            </a:r>
            <a:endParaRPr kumimoji="0" lang="en-US" sz="4000" b="1" i="0" u="none" strike="noStrike" kern="1200" cap="none" spc="0" normalizeH="0" baseline="0" noProof="0" dirty="0">
              <a:ln w="3175">
                <a:noFill/>
              </a:ln>
              <a:solidFill>
                <a:srgbClr val="7030A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4000" b="1" dirty="0">
                <a:ln w="3175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হারতা</a:t>
            </a:r>
            <a:r>
              <a:rPr lang="bn-IN" sz="4000" b="1" dirty="0">
                <a:ln w="3175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>
                <a:ln w="3175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kumimoji="0" lang="bn-BD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IN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BD" sz="4000" b="1" i="0" u="none" strike="noStrike" kern="1200" cap="none" spc="0" normalizeH="0" baseline="0" noProof="0" dirty="0">
              <a:ln w="3175">
                <a:noFill/>
              </a:ln>
              <a:solidFill>
                <a:srgbClr val="7030A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ইমেইলঃ</a:t>
            </a:r>
            <a:r>
              <a:rPr kumimoji="0" lang="en-US" sz="40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>
                <a:ln w="3175"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barundebnath</a:t>
            </a:r>
            <a:r>
              <a:rPr lang="en-US" sz="2400" b="1" noProof="0" dirty="0">
                <a:ln w="3175">
                  <a:noFill/>
                </a:ln>
                <a:solidFill>
                  <a:srgbClr val="7030A0"/>
                </a:solidFill>
                <a:latin typeface="MS Reference Sans Serif" panose="020B0604030504040204" pitchFamily="34" charset="0"/>
                <a:cs typeface="NikoshBAN" panose="02000000000000000000" pitchFamily="2" charset="0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kumimoji="0" lang="bn-BD" sz="2400" b="1" i="0" u="none" strike="noStrike" kern="1200" cap="none" spc="0" normalizeH="0" baseline="0" noProof="0" dirty="0">
              <a:ln w="3175">
                <a:noFill/>
              </a:ln>
              <a:solidFill>
                <a:srgbClr val="7030A0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kumimoji="0" lang="en-US" sz="36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০১৭</a:t>
            </a:r>
            <a:r>
              <a:rPr kumimoji="0" lang="en-US" sz="3600" b="1" i="0" u="none" strike="noStrike" kern="1200" cap="none" spc="0" normalizeH="0" baseline="0" noProof="0" dirty="0">
                <a:ln w="3175">
                  <a:noFill/>
                </a:ln>
                <a:solidFill>
                  <a:srgbClr val="7030A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40629386</a:t>
            </a:r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id="{EEDFE99D-0332-403E-8A1B-58320A1D0DB3}"/>
              </a:ext>
            </a:extLst>
          </p:cNvPr>
          <p:cNvSpPr txBox="1">
            <a:spLocks/>
          </p:cNvSpPr>
          <p:nvPr/>
        </p:nvSpPr>
        <p:spPr>
          <a:xfrm>
            <a:off x="1985501" y="616113"/>
            <a:ext cx="7886700" cy="111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sng" strike="noStrike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br>
              <a:rPr kumimoji="0" lang="bn-BD" sz="4800" b="1" i="0" u="sng" strike="noStrike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800" b="1" i="0" u="sng" strike="noStrike" kern="1200" cap="none" spc="0" normalizeH="0" baseline="0" noProof="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54637C03-B5AD-4AAD-8999-11402030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53" y="1738546"/>
            <a:ext cx="3657600" cy="3657600"/>
          </a:xfrm>
          <a:prstGeom prst="ellipse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17D3A6F-AD15-4AF9-AD97-160F16340871}"/>
              </a:ext>
            </a:extLst>
          </p:cNvPr>
          <p:cNvGrpSpPr/>
          <p:nvPr/>
        </p:nvGrpSpPr>
        <p:grpSpPr>
          <a:xfrm>
            <a:off x="-406647" y="323403"/>
            <a:ext cx="6506604" cy="6434818"/>
            <a:chOff x="2895600" y="219075"/>
            <a:chExt cx="6400800" cy="640080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CE81E4-8842-4A64-A5C3-8A47003E0523}"/>
                </a:ext>
              </a:extLst>
            </p:cNvPr>
            <p:cNvSpPr/>
            <p:nvPr/>
          </p:nvSpPr>
          <p:spPr>
            <a:xfrm>
              <a:off x="3352799" y="676276"/>
              <a:ext cx="5486400" cy="5486401"/>
            </a:xfrm>
            <a:custGeom>
              <a:avLst/>
              <a:gdLst>
                <a:gd name="connsiteX0" fmla="*/ 2743200 w 5486400"/>
                <a:gd name="connsiteY0" fmla="*/ 228600 h 5486400"/>
                <a:gd name="connsiteX1" fmla="*/ 2255080 w 5486400"/>
                <a:gd name="connsiteY1" fmla="*/ 921512 h 5486400"/>
                <a:gd name="connsiteX2" fmla="*/ 1485900 w 5486400"/>
                <a:gd name="connsiteY2" fmla="*/ 565493 h 5486400"/>
                <a:gd name="connsiteX3" fmla="*/ 1409632 w 5486400"/>
                <a:gd name="connsiteY3" fmla="*/ 1409632 h 5486400"/>
                <a:gd name="connsiteX4" fmla="*/ 565493 w 5486400"/>
                <a:gd name="connsiteY4" fmla="*/ 1485900 h 5486400"/>
                <a:gd name="connsiteX5" fmla="*/ 921512 w 5486400"/>
                <a:gd name="connsiteY5" fmla="*/ 2255080 h 5486400"/>
                <a:gd name="connsiteX6" fmla="*/ 228600 w 5486400"/>
                <a:gd name="connsiteY6" fmla="*/ 2743200 h 5486400"/>
                <a:gd name="connsiteX7" fmla="*/ 921512 w 5486400"/>
                <a:gd name="connsiteY7" fmla="*/ 3231320 h 5486400"/>
                <a:gd name="connsiteX8" fmla="*/ 565493 w 5486400"/>
                <a:gd name="connsiteY8" fmla="*/ 4000500 h 5486400"/>
                <a:gd name="connsiteX9" fmla="*/ 1409632 w 5486400"/>
                <a:gd name="connsiteY9" fmla="*/ 4076768 h 5486400"/>
                <a:gd name="connsiteX10" fmla="*/ 1485900 w 5486400"/>
                <a:gd name="connsiteY10" fmla="*/ 4920907 h 5486400"/>
                <a:gd name="connsiteX11" fmla="*/ 2255080 w 5486400"/>
                <a:gd name="connsiteY11" fmla="*/ 4564888 h 5486400"/>
                <a:gd name="connsiteX12" fmla="*/ 2743200 w 5486400"/>
                <a:gd name="connsiteY12" fmla="*/ 5257800 h 5486400"/>
                <a:gd name="connsiteX13" fmla="*/ 3231320 w 5486400"/>
                <a:gd name="connsiteY13" fmla="*/ 4564888 h 5486400"/>
                <a:gd name="connsiteX14" fmla="*/ 4000500 w 5486400"/>
                <a:gd name="connsiteY14" fmla="*/ 4920907 h 5486400"/>
                <a:gd name="connsiteX15" fmla="*/ 4076768 w 5486400"/>
                <a:gd name="connsiteY15" fmla="*/ 4076768 h 5486400"/>
                <a:gd name="connsiteX16" fmla="*/ 4920907 w 5486400"/>
                <a:gd name="connsiteY16" fmla="*/ 4000500 h 5486400"/>
                <a:gd name="connsiteX17" fmla="*/ 4564888 w 5486400"/>
                <a:gd name="connsiteY17" fmla="*/ 3231320 h 5486400"/>
                <a:gd name="connsiteX18" fmla="*/ 5257800 w 5486400"/>
                <a:gd name="connsiteY18" fmla="*/ 2743200 h 5486400"/>
                <a:gd name="connsiteX19" fmla="*/ 4564888 w 5486400"/>
                <a:gd name="connsiteY19" fmla="*/ 2255080 h 5486400"/>
                <a:gd name="connsiteX20" fmla="*/ 4920907 w 5486400"/>
                <a:gd name="connsiteY20" fmla="*/ 1485900 h 5486400"/>
                <a:gd name="connsiteX21" fmla="*/ 4076768 w 5486400"/>
                <a:gd name="connsiteY21" fmla="*/ 1409632 h 5486400"/>
                <a:gd name="connsiteX22" fmla="*/ 4000500 w 5486400"/>
                <a:gd name="connsiteY22" fmla="*/ 565493 h 5486400"/>
                <a:gd name="connsiteX23" fmla="*/ 3231320 w 5486400"/>
                <a:gd name="connsiteY23" fmla="*/ 921512 h 5486400"/>
                <a:gd name="connsiteX24" fmla="*/ 2743200 w 5486400"/>
                <a:gd name="connsiteY24" fmla="*/ 0 h 5486400"/>
                <a:gd name="connsiteX25" fmla="*/ 3275694 w 5486400"/>
                <a:gd name="connsiteY25" fmla="*/ 755904 h 5486400"/>
                <a:gd name="connsiteX26" fmla="*/ 4114800 w 5486400"/>
                <a:gd name="connsiteY26" fmla="*/ 367519 h 5486400"/>
                <a:gd name="connsiteX27" fmla="*/ 4198001 w 5486400"/>
                <a:gd name="connsiteY27" fmla="*/ 1288399 h 5486400"/>
                <a:gd name="connsiteX28" fmla="*/ 5118881 w 5486400"/>
                <a:gd name="connsiteY28" fmla="*/ 1371600 h 5486400"/>
                <a:gd name="connsiteX29" fmla="*/ 4730496 w 5486400"/>
                <a:gd name="connsiteY29" fmla="*/ 2210706 h 5486400"/>
                <a:gd name="connsiteX30" fmla="*/ 5486400 w 5486400"/>
                <a:gd name="connsiteY30" fmla="*/ 2743200 h 5486400"/>
                <a:gd name="connsiteX31" fmla="*/ 4730496 w 5486400"/>
                <a:gd name="connsiteY31" fmla="*/ 3275694 h 5486400"/>
                <a:gd name="connsiteX32" fmla="*/ 5118881 w 5486400"/>
                <a:gd name="connsiteY32" fmla="*/ 4114800 h 5486400"/>
                <a:gd name="connsiteX33" fmla="*/ 4198001 w 5486400"/>
                <a:gd name="connsiteY33" fmla="*/ 4198001 h 5486400"/>
                <a:gd name="connsiteX34" fmla="*/ 4114800 w 5486400"/>
                <a:gd name="connsiteY34" fmla="*/ 5118881 h 5486400"/>
                <a:gd name="connsiteX35" fmla="*/ 3275694 w 5486400"/>
                <a:gd name="connsiteY35" fmla="*/ 4730496 h 5486400"/>
                <a:gd name="connsiteX36" fmla="*/ 2743200 w 5486400"/>
                <a:gd name="connsiteY36" fmla="*/ 5486400 h 5486400"/>
                <a:gd name="connsiteX37" fmla="*/ 2210706 w 5486400"/>
                <a:gd name="connsiteY37" fmla="*/ 4730496 h 5486400"/>
                <a:gd name="connsiteX38" fmla="*/ 1371600 w 5486400"/>
                <a:gd name="connsiteY38" fmla="*/ 5118881 h 5486400"/>
                <a:gd name="connsiteX39" fmla="*/ 1288399 w 5486400"/>
                <a:gd name="connsiteY39" fmla="*/ 4198001 h 5486400"/>
                <a:gd name="connsiteX40" fmla="*/ 367519 w 5486400"/>
                <a:gd name="connsiteY40" fmla="*/ 4114800 h 5486400"/>
                <a:gd name="connsiteX41" fmla="*/ 755904 w 5486400"/>
                <a:gd name="connsiteY41" fmla="*/ 3275694 h 5486400"/>
                <a:gd name="connsiteX42" fmla="*/ 0 w 5486400"/>
                <a:gd name="connsiteY42" fmla="*/ 2743200 h 5486400"/>
                <a:gd name="connsiteX43" fmla="*/ 755904 w 5486400"/>
                <a:gd name="connsiteY43" fmla="*/ 2210706 h 5486400"/>
                <a:gd name="connsiteX44" fmla="*/ 367519 w 5486400"/>
                <a:gd name="connsiteY44" fmla="*/ 1371600 h 5486400"/>
                <a:gd name="connsiteX45" fmla="*/ 1288399 w 5486400"/>
                <a:gd name="connsiteY45" fmla="*/ 1288399 h 5486400"/>
                <a:gd name="connsiteX46" fmla="*/ 1371600 w 5486400"/>
                <a:gd name="connsiteY46" fmla="*/ 367519 h 5486400"/>
                <a:gd name="connsiteX47" fmla="*/ 2210706 w 5486400"/>
                <a:gd name="connsiteY47" fmla="*/ 755904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486400" h="5486400">
                  <a:moveTo>
                    <a:pt x="2743200" y="228600"/>
                  </a:moveTo>
                  <a:lnTo>
                    <a:pt x="2255080" y="921512"/>
                  </a:lnTo>
                  <a:lnTo>
                    <a:pt x="1485900" y="565493"/>
                  </a:lnTo>
                  <a:lnTo>
                    <a:pt x="1409632" y="1409632"/>
                  </a:lnTo>
                  <a:lnTo>
                    <a:pt x="565493" y="1485900"/>
                  </a:lnTo>
                  <a:lnTo>
                    <a:pt x="921512" y="2255080"/>
                  </a:lnTo>
                  <a:lnTo>
                    <a:pt x="228600" y="2743200"/>
                  </a:lnTo>
                  <a:lnTo>
                    <a:pt x="921512" y="3231320"/>
                  </a:lnTo>
                  <a:lnTo>
                    <a:pt x="565493" y="4000500"/>
                  </a:lnTo>
                  <a:lnTo>
                    <a:pt x="1409632" y="4076768"/>
                  </a:lnTo>
                  <a:lnTo>
                    <a:pt x="1485900" y="4920907"/>
                  </a:lnTo>
                  <a:lnTo>
                    <a:pt x="2255080" y="4564888"/>
                  </a:lnTo>
                  <a:lnTo>
                    <a:pt x="2743200" y="5257800"/>
                  </a:lnTo>
                  <a:lnTo>
                    <a:pt x="3231320" y="4564888"/>
                  </a:lnTo>
                  <a:lnTo>
                    <a:pt x="4000500" y="4920907"/>
                  </a:lnTo>
                  <a:lnTo>
                    <a:pt x="4076768" y="4076768"/>
                  </a:lnTo>
                  <a:lnTo>
                    <a:pt x="4920907" y="4000500"/>
                  </a:lnTo>
                  <a:lnTo>
                    <a:pt x="4564888" y="3231320"/>
                  </a:lnTo>
                  <a:lnTo>
                    <a:pt x="5257800" y="2743200"/>
                  </a:lnTo>
                  <a:lnTo>
                    <a:pt x="4564888" y="2255080"/>
                  </a:lnTo>
                  <a:lnTo>
                    <a:pt x="4920907" y="1485900"/>
                  </a:lnTo>
                  <a:lnTo>
                    <a:pt x="4076768" y="1409632"/>
                  </a:lnTo>
                  <a:lnTo>
                    <a:pt x="4000500" y="565493"/>
                  </a:lnTo>
                  <a:lnTo>
                    <a:pt x="3231320" y="921512"/>
                  </a:lnTo>
                  <a:close/>
                  <a:moveTo>
                    <a:pt x="2743200" y="0"/>
                  </a:moveTo>
                  <a:lnTo>
                    <a:pt x="3275694" y="755904"/>
                  </a:lnTo>
                  <a:lnTo>
                    <a:pt x="4114800" y="367519"/>
                  </a:lnTo>
                  <a:lnTo>
                    <a:pt x="4198001" y="1288399"/>
                  </a:lnTo>
                  <a:lnTo>
                    <a:pt x="5118881" y="1371600"/>
                  </a:lnTo>
                  <a:lnTo>
                    <a:pt x="4730496" y="2210706"/>
                  </a:lnTo>
                  <a:lnTo>
                    <a:pt x="5486400" y="2743200"/>
                  </a:lnTo>
                  <a:lnTo>
                    <a:pt x="4730496" y="3275694"/>
                  </a:lnTo>
                  <a:lnTo>
                    <a:pt x="5118881" y="4114800"/>
                  </a:lnTo>
                  <a:lnTo>
                    <a:pt x="4198001" y="4198001"/>
                  </a:lnTo>
                  <a:lnTo>
                    <a:pt x="4114800" y="5118881"/>
                  </a:lnTo>
                  <a:lnTo>
                    <a:pt x="3275694" y="4730496"/>
                  </a:lnTo>
                  <a:lnTo>
                    <a:pt x="2743200" y="5486400"/>
                  </a:lnTo>
                  <a:lnTo>
                    <a:pt x="2210706" y="4730496"/>
                  </a:lnTo>
                  <a:lnTo>
                    <a:pt x="1371600" y="5118881"/>
                  </a:lnTo>
                  <a:lnTo>
                    <a:pt x="1288399" y="4198001"/>
                  </a:lnTo>
                  <a:lnTo>
                    <a:pt x="367519" y="4114800"/>
                  </a:lnTo>
                  <a:lnTo>
                    <a:pt x="755904" y="3275694"/>
                  </a:lnTo>
                  <a:lnTo>
                    <a:pt x="0" y="2743200"/>
                  </a:lnTo>
                  <a:lnTo>
                    <a:pt x="755904" y="2210706"/>
                  </a:lnTo>
                  <a:lnTo>
                    <a:pt x="367519" y="1371600"/>
                  </a:lnTo>
                  <a:lnTo>
                    <a:pt x="1288399" y="1288399"/>
                  </a:lnTo>
                  <a:lnTo>
                    <a:pt x="1371600" y="367519"/>
                  </a:lnTo>
                  <a:lnTo>
                    <a:pt x="2210706" y="755904"/>
                  </a:lnTo>
                  <a:close/>
                </a:path>
              </a:pathLst>
            </a:custGeom>
            <a:gradFill>
              <a:gsLst>
                <a:gs pos="5000">
                  <a:srgbClr val="0A0AB6"/>
                </a:gs>
                <a:gs pos="100000">
                  <a:srgbClr val="E7E709"/>
                </a:gs>
                <a:gs pos="41000">
                  <a:srgbClr val="00B050"/>
                </a:gs>
                <a:gs pos="73000">
                  <a:srgbClr val="7030A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D720E0C-EB1A-4EA4-85B7-490CB7D31177}"/>
                </a:ext>
              </a:extLst>
            </p:cNvPr>
            <p:cNvSpPr/>
            <p:nvPr/>
          </p:nvSpPr>
          <p:spPr>
            <a:xfrm>
              <a:off x="2895600" y="219075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18545C6-202C-415C-B5E0-4EAB3A42F472}"/>
              </a:ext>
            </a:extLst>
          </p:cNvPr>
          <p:cNvGrpSpPr/>
          <p:nvPr/>
        </p:nvGrpSpPr>
        <p:grpSpPr>
          <a:xfrm>
            <a:off x="-132803" y="641687"/>
            <a:ext cx="5853112" cy="5851319"/>
            <a:chOff x="2986088" y="320040"/>
            <a:chExt cx="6219825" cy="6217920"/>
          </a:xfrm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B5EB191-1E25-4ECF-8F72-AF556DE5B44C}"/>
                </a:ext>
              </a:extLst>
            </p:cNvPr>
            <p:cNvSpPr/>
            <p:nvPr/>
          </p:nvSpPr>
          <p:spPr>
            <a:xfrm>
              <a:off x="3956481" y="1338309"/>
              <a:ext cx="4206240" cy="4206240"/>
            </a:xfrm>
            <a:custGeom>
              <a:avLst/>
              <a:gdLst>
                <a:gd name="connsiteX0" fmla="*/ 2121763 w 4206240"/>
                <a:gd name="connsiteY0" fmla="*/ 261891 h 4206240"/>
                <a:gd name="connsiteX1" fmla="*/ 292963 w 4206240"/>
                <a:gd name="connsiteY1" fmla="*/ 2090691 h 4206240"/>
                <a:gd name="connsiteX2" fmla="*/ 2121763 w 4206240"/>
                <a:gd name="connsiteY2" fmla="*/ 3919491 h 4206240"/>
                <a:gd name="connsiteX3" fmla="*/ 3950563 w 4206240"/>
                <a:gd name="connsiteY3" fmla="*/ 2090691 h 4206240"/>
                <a:gd name="connsiteX4" fmla="*/ 2121763 w 4206240"/>
                <a:gd name="connsiteY4" fmla="*/ 261891 h 4206240"/>
                <a:gd name="connsiteX5" fmla="*/ 2103120 w 4206240"/>
                <a:gd name="connsiteY5" fmla="*/ 0 h 4206240"/>
                <a:gd name="connsiteX6" fmla="*/ 4206240 w 4206240"/>
                <a:gd name="connsiteY6" fmla="*/ 2103120 h 4206240"/>
                <a:gd name="connsiteX7" fmla="*/ 2103120 w 4206240"/>
                <a:gd name="connsiteY7" fmla="*/ 4206240 h 4206240"/>
                <a:gd name="connsiteX8" fmla="*/ 0 w 4206240"/>
                <a:gd name="connsiteY8" fmla="*/ 2103120 h 4206240"/>
                <a:gd name="connsiteX9" fmla="*/ 2103120 w 4206240"/>
                <a:gd name="connsiteY9" fmla="*/ 0 h 420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6240" h="4206240">
                  <a:moveTo>
                    <a:pt x="2121763" y="261891"/>
                  </a:moveTo>
                  <a:cubicBezTo>
                    <a:pt x="1111745" y="261891"/>
                    <a:pt x="292963" y="1080673"/>
                    <a:pt x="292963" y="2090691"/>
                  </a:cubicBezTo>
                  <a:cubicBezTo>
                    <a:pt x="292963" y="3100709"/>
                    <a:pt x="1111745" y="3919491"/>
                    <a:pt x="2121763" y="3919491"/>
                  </a:cubicBezTo>
                  <a:cubicBezTo>
                    <a:pt x="3131781" y="3919491"/>
                    <a:pt x="3950563" y="3100709"/>
                    <a:pt x="3950563" y="2090691"/>
                  </a:cubicBezTo>
                  <a:cubicBezTo>
                    <a:pt x="3950563" y="1080673"/>
                    <a:pt x="3131781" y="261891"/>
                    <a:pt x="2121763" y="261891"/>
                  </a:cubicBezTo>
                  <a:close/>
                  <a:moveTo>
                    <a:pt x="2103120" y="0"/>
                  </a:moveTo>
                  <a:cubicBezTo>
                    <a:pt x="3264641" y="0"/>
                    <a:pt x="4206240" y="941599"/>
                    <a:pt x="4206240" y="2103120"/>
                  </a:cubicBezTo>
                  <a:cubicBezTo>
                    <a:pt x="4206240" y="3264641"/>
                    <a:pt x="3264641" y="4206240"/>
                    <a:pt x="2103120" y="4206240"/>
                  </a:cubicBezTo>
                  <a:cubicBezTo>
                    <a:pt x="941599" y="4206240"/>
                    <a:pt x="0" y="3264641"/>
                    <a:pt x="0" y="2103120"/>
                  </a:cubicBezTo>
                  <a:cubicBezTo>
                    <a:pt x="0" y="941599"/>
                    <a:pt x="941599" y="0"/>
                    <a:pt x="2103120" y="0"/>
                  </a:cubicBezTo>
                  <a:close/>
                </a:path>
              </a:pathLst>
            </a:custGeom>
            <a:gradFill>
              <a:gsLst>
                <a:gs pos="0">
                  <a:srgbClr val="0A0AB6"/>
                </a:gs>
                <a:gs pos="100000">
                  <a:srgbClr val="E7E709"/>
                </a:gs>
                <a:gs pos="38000">
                  <a:srgbClr val="00B0F0"/>
                </a:gs>
                <a:gs pos="71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42F290FA-92B2-4816-879B-09B132A6CAB6}"/>
                </a:ext>
              </a:extLst>
            </p:cNvPr>
            <p:cNvSpPr/>
            <p:nvPr/>
          </p:nvSpPr>
          <p:spPr>
            <a:xfrm>
              <a:off x="2986088" y="320040"/>
              <a:ext cx="6219825" cy="62179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6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CC262885-4744-4D72-A814-579893407DD7}"/>
              </a:ext>
            </a:extLst>
          </p:cNvPr>
          <p:cNvCxnSpPr>
            <a:cxnSpLocks/>
          </p:cNvCxnSpPr>
          <p:nvPr/>
        </p:nvCxnSpPr>
        <p:spPr>
          <a:xfrm flipV="1">
            <a:off x="4825999" y="1282700"/>
            <a:ext cx="3517900" cy="66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8C17E7F9-0A58-4C83-9AD6-9BA773E47F5C}"/>
              </a:ext>
            </a:extLst>
          </p:cNvPr>
          <p:cNvCxnSpPr>
            <a:cxnSpLocks/>
          </p:cNvCxnSpPr>
          <p:nvPr/>
        </p:nvCxnSpPr>
        <p:spPr>
          <a:xfrm flipH="1" flipV="1">
            <a:off x="8322735" y="1286934"/>
            <a:ext cx="389465" cy="3454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BFDD067-636A-469F-B65B-7C332AACB1AA}"/>
              </a:ext>
            </a:extLst>
          </p:cNvPr>
          <p:cNvCxnSpPr>
            <a:cxnSpLocks/>
          </p:cNvCxnSpPr>
          <p:nvPr/>
        </p:nvCxnSpPr>
        <p:spPr>
          <a:xfrm flipV="1">
            <a:off x="3301999" y="1943100"/>
            <a:ext cx="1524000" cy="281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7CC5640B-D795-4CD3-8A14-9622ADFF0143}"/>
              </a:ext>
            </a:extLst>
          </p:cNvPr>
          <p:cNvCxnSpPr>
            <a:cxnSpLocks/>
          </p:cNvCxnSpPr>
          <p:nvPr/>
        </p:nvCxnSpPr>
        <p:spPr>
          <a:xfrm flipV="1">
            <a:off x="3302000" y="4741333"/>
            <a:ext cx="5418667" cy="8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C222EC0B-9AB9-4CA8-831D-DA6F68E7236D}"/>
              </a:ext>
            </a:extLst>
          </p:cNvPr>
          <p:cNvSpPr txBox="1"/>
          <p:nvPr/>
        </p:nvSpPr>
        <p:spPr>
          <a:xfrm>
            <a:off x="1210732" y="584200"/>
            <a:ext cx="182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6660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করঃ</a:t>
            </a:r>
            <a:endParaRPr lang="en-US" sz="4000" dirty="0">
              <a:solidFill>
                <a:srgbClr val="6660D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11E811C-E78C-4733-B691-1236ECDD65C8}"/>
              </a:ext>
            </a:extLst>
          </p:cNvPr>
          <p:cNvSpPr txBox="1"/>
          <p:nvPr/>
        </p:nvSpPr>
        <p:spPr>
          <a:xfrm>
            <a:off x="8492067" y="2523067"/>
            <a:ext cx="52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DC99DF0-699E-497C-B7E7-2FA568F46C72}"/>
              </a:ext>
            </a:extLst>
          </p:cNvPr>
          <p:cNvSpPr txBox="1"/>
          <p:nvPr/>
        </p:nvSpPr>
        <p:spPr>
          <a:xfrm>
            <a:off x="6349999" y="1117600"/>
            <a:ext cx="52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5591E14-664D-43DC-BBDD-263E73F6B068}"/>
              </a:ext>
            </a:extLst>
          </p:cNvPr>
          <p:cNvSpPr txBox="1"/>
          <p:nvPr/>
        </p:nvSpPr>
        <p:spPr>
          <a:xfrm>
            <a:off x="3776133" y="2836334"/>
            <a:ext cx="52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78B5CB3B-1907-488A-A77C-F6F022F9EDC5}"/>
              </a:ext>
            </a:extLst>
          </p:cNvPr>
          <p:cNvSpPr txBox="1"/>
          <p:nvPr/>
        </p:nvSpPr>
        <p:spPr>
          <a:xfrm>
            <a:off x="5782733" y="4631267"/>
            <a:ext cx="52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D6471-9AE1-41EB-9FB6-13436D84475D}"/>
              </a:ext>
            </a:extLst>
          </p:cNvPr>
          <p:cNvGrpSpPr/>
          <p:nvPr/>
        </p:nvGrpSpPr>
        <p:grpSpPr>
          <a:xfrm>
            <a:off x="1352942" y="5479655"/>
            <a:ext cx="8966718" cy="586685"/>
            <a:chOff x="1401062" y="4742537"/>
            <a:chExt cx="9735629" cy="586685"/>
          </a:xfrm>
        </p:grpSpPr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36E666F3-EC21-4FD0-A68E-92242D6CB6EB}"/>
                </a:ext>
              </a:extLst>
            </p:cNvPr>
            <p:cNvSpPr/>
            <p:nvPr/>
          </p:nvSpPr>
          <p:spPr>
            <a:xfrm rot="19073898">
              <a:off x="1401062" y="4801700"/>
              <a:ext cx="396895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150F9C7-AEF6-4660-B27B-F1A090F7F58A}"/>
                </a:ext>
              </a:extLst>
            </p:cNvPr>
            <p:cNvGrpSpPr/>
            <p:nvPr/>
          </p:nvGrpSpPr>
          <p:grpSpPr>
            <a:xfrm>
              <a:off x="1890872" y="4742537"/>
              <a:ext cx="8768355" cy="586685"/>
              <a:chOff x="4951574" y="2113597"/>
              <a:chExt cx="3020731" cy="829127"/>
            </a:xfrm>
          </p:grpSpPr>
          <p:sp>
            <p:nvSpPr>
              <p:cNvPr id="16" name="Rectangle: Diagonal Corners Snipped 15">
                <a:extLst>
                  <a:ext uri="{FF2B5EF4-FFF2-40B4-BE49-F238E27FC236}">
                    <a16:creationId xmlns:a16="http://schemas.microsoft.com/office/drawing/2014/main" id="{F79F9E85-DAA2-4F35-A147-3C6C98A22236}"/>
                  </a:ext>
                </a:extLst>
              </p:cNvPr>
              <p:cNvSpPr/>
              <p:nvPr/>
            </p:nvSpPr>
            <p:spPr>
              <a:xfrm>
                <a:off x="4951574" y="2113597"/>
                <a:ext cx="3020731" cy="715914"/>
              </a:xfrm>
              <a:prstGeom prst="snip2DiagRect">
                <a:avLst/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21ADA8-694F-4E4C-BDE5-8817781DFC1A}"/>
                  </a:ext>
                </a:extLst>
              </p:cNvPr>
              <p:cNvSpPr txBox="1"/>
              <p:nvPr/>
            </p:nvSpPr>
            <p:spPr>
              <a:xfrm>
                <a:off x="4978164" y="2116296"/>
                <a:ext cx="2952715" cy="826428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একই সমতলে চারটি বাহু দ্বারা সীমাবদ্ধ ক্ষেত্রকে চতুর্ভুজ বলে।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F2FC236B-C821-494A-8D16-B806AA950616}"/>
                </a:ext>
              </a:extLst>
            </p:cNvPr>
            <p:cNvSpPr/>
            <p:nvPr/>
          </p:nvSpPr>
          <p:spPr>
            <a:xfrm rot="19073898">
              <a:off x="10739796" y="4793233"/>
              <a:ext cx="396895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D22CE07-8784-4BFF-A09A-65CE62CFBE40}"/>
              </a:ext>
            </a:extLst>
          </p:cNvPr>
          <p:cNvSpPr txBox="1"/>
          <p:nvPr/>
        </p:nvSpPr>
        <p:spPr>
          <a:xfrm>
            <a:off x="5567680" y="2997200"/>
            <a:ext cx="136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5AD30F-294C-43C9-9716-692DC34F430B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654A75-3052-433A-8425-E14DA3C2B8FA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3A0239-4530-4C90-AA04-CC9612A27926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92337E-C572-4317-AE63-B76D5B215F4F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74F102-0B8B-4D1D-8E9F-BA5E43B87250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EE8BEA-B462-4040-B255-78DC4CCA118B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8BF2A4-81B6-467F-A472-E0349612A48C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E65F2B-C5EF-40A3-8886-F6E9C6AB8023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929EE0-77A2-4B0F-86E0-520E0758FFBA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052707-1184-4971-8B91-CB59978DC9A7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033E41-FD9C-462B-97E3-4CA142640D38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B46CEF-997D-4A14-A6B8-4D4E6F1B545C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454105-5763-4741-8415-42F1CCDA1CBC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989C53-BE2D-44EC-8FA1-4C2F76BDA4A9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91DD47-D981-4EAE-8404-EBE0F3324D8C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7C67F5-6721-46EF-AD67-39041C77CCC4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79277F-0800-4FFC-8842-E674FFF190D7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D9754F-06C3-4D08-9A9C-6DD7B01471F2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24E966-FF56-4039-8712-2974EE7FA07B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F1C94B-5C76-4AC2-B693-C172E80CF5A0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0904F04-AA55-4DA5-9A2B-AC5E38F22258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2D8FAE-C4A9-4DD1-8F25-357FF1A96E9D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0FEBADE-E1CA-4B47-864F-0370392BEC5F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2C6BC82-A5D3-42F1-A5BB-43CAF9B2DDA1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8FA3A3-8336-42F0-9A27-54B8B27CD885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FE452E-6852-4F86-A652-B83F76BF6447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0ADD0AE-B522-43CD-9329-9BDDF9DA3B3B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01ABF6-9F90-4C92-BC62-FC7B77266F9C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125FE2-AE76-486A-A3C7-B26636E9FC51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9D2644-A531-499C-9A7B-C21E82B48AB5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E38F6-6E33-44A8-95FE-BE79B7BA0C42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8090BDD-ACC8-40BE-B928-AC3939617016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EDC644-180B-428D-92BE-AECD08D06D42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7A8F12-10EF-43C0-827A-37561FAB56D1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2C113BF-7874-448F-84B4-A2545EF9C7C9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9C0104-02F1-4A9B-9B95-3E3480456ED5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2C4F23-63AF-445F-B1C5-AFE936BFAF30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E0E1EF4-4048-4FF2-8A2C-AE491AE60C23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0505A9B-ED68-4B55-AF1C-B46A0BE5AD28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D240AF3-3624-446B-8340-4BA7F136EEF9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FC228C2-A4AA-4B45-BC26-14B59BA3BF00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58E9D7B-5FCA-42D4-B769-31388D57C92C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C7554F-8230-4588-AD4C-24DCA41F194A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3978C4-0880-4678-BE93-DDC3B04FF103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E27F357-90FD-43BF-851D-90E2E0B74668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7538E31-2058-40F5-83CD-02581CC1C399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F3A27E6-95A4-40A5-AA33-619281BD7A13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D6C116F-1667-4027-944D-EEDFD99509EE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6E94F1-7A9A-49C5-B48A-FAEB58FC30AB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C16F2A8-AD4A-4CB5-A5D0-6320A269E90A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43CB15-0C26-469A-BBA9-605BD243C094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11AA1CA-AFE7-4AFC-97CD-E9283BAE9912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7298401-4A7D-4071-9849-A184ECC009BA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74C61D2-AB30-4329-8EE5-63C6B1037047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7459458-75A4-4F3B-BC69-6238CBDBF617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219D72-B6F0-434B-B0B0-5D11FA97BF0B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EC15DFA-B3B9-42DA-B45B-E6E15304ED5F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CC57BA2-6082-4F97-969B-6C3B894D5AF6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085F548-2229-4A7A-B323-4051D6C29442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A9066B2-8D03-4E74-8062-6FFED857F588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9718536-A9B9-48F5-B3ED-7E45D8E94B0C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AB526B4-13DD-477F-81BC-259597484036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47E31A8-0B6B-4D37-8196-DC5912B7AE0E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ABD30C-4689-402D-924A-484CEFCC5B00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7BD68CA-D241-469A-B655-64B7933F3BE2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B93669E-5702-4144-A135-4FEFE7763922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F7B6F99-3D58-46A8-BF70-3C8B4557EAA6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137003F-E462-4A31-BC7F-4FE7C1F28437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93C1C31-A060-496A-BF9C-77D7D1F56CBF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24C8E09-D695-4E45-B2EF-715778F87D25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9A05C2B-9506-49C9-AC91-3456E913D533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594A58-5819-4AC3-AF11-C4C8D9659F6A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DEE68B2-50F4-4B53-B218-53B8732CB4AB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019CBA7-54C7-4EAD-B452-FCEBAECD8BC1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33F8F20-2905-4BF9-A4AC-59610EAA4B04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DEEB269-AC38-4496-8D32-55C29DBD23EE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74D5B94-54BE-4CD4-A45F-7C57D997399F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299823D-2F5A-4611-A650-7EFDF91666B0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E13C27E-EDD1-4E69-8EDE-60BD91ED43F0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DFFE2E9-7770-4772-A6FC-C93534D327B4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C145B60-A589-45A2-9B57-16D596FEFB15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AED60F1-F6E2-4274-AECE-CC0D83B2CE6A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19470F5-3434-4493-B7F5-D9AC9C5E5B74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694066C-45B6-42F9-9983-CC06D5FD6577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6102D66-3401-4566-B27A-B6EB1131E35F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CD321D-B45D-4008-9C2B-EF0692E25E7A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8B2AD14-AA18-43FA-B199-CBD48DAB262C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C8892ED-08BA-4CFB-A092-A1465C0C81AD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DF15C7E-2F08-4319-9E78-E5F6CC876FC1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376354C-16B2-4836-A6BB-C1337A5511A8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51D9F8B-9231-4759-AA47-051BF19E637F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2E9A51B-9569-41CD-87F8-695C74E8273D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7B867E0-05CB-486D-9CE3-799697466206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117941C-5F15-411F-9BF1-470F3B5F17AF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2024028-FB61-4F00-B5F1-5F34BBBFF9CD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0ACD66D-F845-4F60-A6E0-037717873B1F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8275DAB-8423-42FB-A948-2A4250DCD521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00D5194-FBE2-40A9-B11F-BC0A37B57FEB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73BFA05-53AF-4CD0-8222-3DA185C6F602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67DD19E-E71A-477E-8F67-CD0CCF0121CF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E1A0F6E-E0E4-456E-9D8A-0CD8F07D8AD0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F304961-E2CF-4B9D-BC0E-42B2AEB76485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62A20C8-4DFB-4F90-A375-583F819DA958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7470577-6DB5-43E4-86D7-478C8B6AA834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60DBDF9-F46A-4927-9ACE-460B6467CE93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9889C22-451D-4235-8D81-8B62A17BB044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E77AD8E-2196-447B-AA05-AC07C37763A7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21B7278-5D98-4237-8DB6-162CFE76FE05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6B9322C-CEE7-477F-B478-EE2D4F0E4C4A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186C223-3CB6-4052-99D5-697027A267D3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209E543-761D-4E14-8858-16F9A0333C29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0181179-6D08-4292-989D-4CB22867408B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56728D2-5245-4EA2-A98C-4A08C7E4249B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090E2DD-C8D3-48D0-8B0F-B9D25BBC28F7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F9C4EA0-1B21-4E14-8066-DB2D6BD11BC7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29AFEF9-ABDD-469F-A10B-2A5E3D9351FE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CD88CDB-CA51-4E4B-895A-ABF6DB60E639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2433691-130C-47A6-9E77-12E046972F3C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F2E325A-5D39-462C-A5A6-EF5F9DC8A62D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52BDDE6-E7D0-4734-8EEB-806ED698B55F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AAD0F26-01FC-4363-98CF-0AD2A1AD7B89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8E557B6-54E3-4033-9F82-EED9501EF936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78A1037-4CB7-4B7C-9CDA-57E37589A849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5648C25-0CDE-4C69-A630-AC5CA631B474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6D56CA8-763A-4EBF-B787-58EB02C9F148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EB3100E-24B9-4D1D-93EF-CF99169378B4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7887005-3D8E-4752-8685-B39FAE30C10B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E240318-D980-4B26-B592-97BAF1F00D28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013C059-62DF-41A1-9DA6-032FEDD76495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C8F50BD-3345-437E-8D5D-9E4FE2435E35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7E59EE2-B7A9-4218-A18E-4E2A73607B46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03A62D8-A82C-4F0F-8051-C4AAC930099C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B24D849-9925-4DA3-84F1-BC46DA4159F9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F9E280D-5119-4F3E-BA0C-E1E252EA12C7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DEB746E-DFC9-48D7-BC38-66143DFA4FCE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B3F6859-E896-417A-BB48-EFB1AD8E79D7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9C0B5AA-C580-4079-8966-2E3CFE72B593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B35D3DD-85BD-4AF1-B023-FE198D29A676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4D3F824-0B12-4A72-AE05-F142A9661FEC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EBD1330-7D0C-43AD-85D6-50CCB9374C0C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73E4D80-295D-4D89-80C8-C7119CC99C23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43AD82B-E798-4921-A2C5-F7627B4B8865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Rectangle 1250">
            <a:extLst>
              <a:ext uri="{FF2B5EF4-FFF2-40B4-BE49-F238E27FC236}">
                <a16:creationId xmlns:a16="http://schemas.microsoft.com/office/drawing/2014/main" id="{9EFE3A80-B33E-4629-BFF3-0D4218B9135E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Rectangle 1251">
            <a:extLst>
              <a:ext uri="{FF2B5EF4-FFF2-40B4-BE49-F238E27FC236}">
                <a16:creationId xmlns:a16="http://schemas.microsoft.com/office/drawing/2014/main" id="{7BBD2008-0263-4F51-80DD-25276CB07B08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Rectangle 1252">
            <a:extLst>
              <a:ext uri="{FF2B5EF4-FFF2-40B4-BE49-F238E27FC236}">
                <a16:creationId xmlns:a16="http://schemas.microsoft.com/office/drawing/2014/main" id="{5DCCB13C-2B6E-4681-A4D1-A269135E6ED8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Rectangle 1253">
            <a:extLst>
              <a:ext uri="{FF2B5EF4-FFF2-40B4-BE49-F238E27FC236}">
                <a16:creationId xmlns:a16="http://schemas.microsoft.com/office/drawing/2014/main" id="{150BFA7F-D8EE-419E-A7A6-3DDA1BDE98C7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Rectangle 1254">
            <a:extLst>
              <a:ext uri="{FF2B5EF4-FFF2-40B4-BE49-F238E27FC236}">
                <a16:creationId xmlns:a16="http://schemas.microsoft.com/office/drawing/2014/main" id="{353DDB27-F466-4DE5-B831-EAC7CCA69229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Rectangle 1255">
            <a:extLst>
              <a:ext uri="{FF2B5EF4-FFF2-40B4-BE49-F238E27FC236}">
                <a16:creationId xmlns:a16="http://schemas.microsoft.com/office/drawing/2014/main" id="{CD4A0A93-092F-4FB1-9833-589FDBE68062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Rectangle 1256">
            <a:extLst>
              <a:ext uri="{FF2B5EF4-FFF2-40B4-BE49-F238E27FC236}">
                <a16:creationId xmlns:a16="http://schemas.microsoft.com/office/drawing/2014/main" id="{726AAE59-0848-4E18-93E4-3EC35B30E1CF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Rectangle 1257">
            <a:extLst>
              <a:ext uri="{FF2B5EF4-FFF2-40B4-BE49-F238E27FC236}">
                <a16:creationId xmlns:a16="http://schemas.microsoft.com/office/drawing/2014/main" id="{4BA80CE9-254E-429F-80E8-BBD446177416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Rectangle 1258">
            <a:extLst>
              <a:ext uri="{FF2B5EF4-FFF2-40B4-BE49-F238E27FC236}">
                <a16:creationId xmlns:a16="http://schemas.microsoft.com/office/drawing/2014/main" id="{D5EEF7C1-468C-4B47-A4BA-6304F29B8FE1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Rectangle 1259">
            <a:extLst>
              <a:ext uri="{FF2B5EF4-FFF2-40B4-BE49-F238E27FC236}">
                <a16:creationId xmlns:a16="http://schemas.microsoft.com/office/drawing/2014/main" id="{4821476B-85A8-48F7-8F1F-37BBAE4AD4DE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Rectangle 1260">
            <a:extLst>
              <a:ext uri="{FF2B5EF4-FFF2-40B4-BE49-F238E27FC236}">
                <a16:creationId xmlns:a16="http://schemas.microsoft.com/office/drawing/2014/main" id="{881EE4B9-4CDC-4E6D-B51F-56294A862D7A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Rectangle 1261">
            <a:extLst>
              <a:ext uri="{FF2B5EF4-FFF2-40B4-BE49-F238E27FC236}">
                <a16:creationId xmlns:a16="http://schemas.microsoft.com/office/drawing/2014/main" id="{F39FC449-C9D1-4053-BCE1-3C3997D785F3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Rectangle 1262">
            <a:extLst>
              <a:ext uri="{FF2B5EF4-FFF2-40B4-BE49-F238E27FC236}">
                <a16:creationId xmlns:a16="http://schemas.microsoft.com/office/drawing/2014/main" id="{F13548FA-C916-4010-ADC3-BF5D91B51560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Rectangle 1263">
            <a:extLst>
              <a:ext uri="{FF2B5EF4-FFF2-40B4-BE49-F238E27FC236}">
                <a16:creationId xmlns:a16="http://schemas.microsoft.com/office/drawing/2014/main" id="{03A05446-988B-4F58-AB55-C42DC7615D8F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Rectangle 1264">
            <a:extLst>
              <a:ext uri="{FF2B5EF4-FFF2-40B4-BE49-F238E27FC236}">
                <a16:creationId xmlns:a16="http://schemas.microsoft.com/office/drawing/2014/main" id="{365C0FCC-5FA6-434F-8B97-E7474A730BA7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Rectangle 1265">
            <a:extLst>
              <a:ext uri="{FF2B5EF4-FFF2-40B4-BE49-F238E27FC236}">
                <a16:creationId xmlns:a16="http://schemas.microsoft.com/office/drawing/2014/main" id="{48F194D5-3293-4B12-8BD4-1C1288CEC383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Rectangle 1266">
            <a:extLst>
              <a:ext uri="{FF2B5EF4-FFF2-40B4-BE49-F238E27FC236}">
                <a16:creationId xmlns:a16="http://schemas.microsoft.com/office/drawing/2014/main" id="{BAC916E9-718D-4057-B91C-54202F8ED76C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Rectangle 1267">
            <a:extLst>
              <a:ext uri="{FF2B5EF4-FFF2-40B4-BE49-F238E27FC236}">
                <a16:creationId xmlns:a16="http://schemas.microsoft.com/office/drawing/2014/main" id="{7A6D51F1-693A-4A6A-9B67-004C4AD09BD2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Rectangle 1274">
            <a:extLst>
              <a:ext uri="{FF2B5EF4-FFF2-40B4-BE49-F238E27FC236}">
                <a16:creationId xmlns:a16="http://schemas.microsoft.com/office/drawing/2014/main" id="{AE821AB9-1A42-4C2F-9171-5F716A6D4AB5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Rectangle 1275">
            <a:extLst>
              <a:ext uri="{FF2B5EF4-FFF2-40B4-BE49-F238E27FC236}">
                <a16:creationId xmlns:a16="http://schemas.microsoft.com/office/drawing/2014/main" id="{03F54165-2620-466D-87C1-A1E3A21AD8FC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Rectangle 1276">
            <a:extLst>
              <a:ext uri="{FF2B5EF4-FFF2-40B4-BE49-F238E27FC236}">
                <a16:creationId xmlns:a16="http://schemas.microsoft.com/office/drawing/2014/main" id="{DBE36B15-E9D0-4261-A60E-B5485CD3C60B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Rectangle 1277">
            <a:extLst>
              <a:ext uri="{FF2B5EF4-FFF2-40B4-BE49-F238E27FC236}">
                <a16:creationId xmlns:a16="http://schemas.microsoft.com/office/drawing/2014/main" id="{AE698F50-C576-4109-8033-42DFC713C5BA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Rectangle 1278">
            <a:extLst>
              <a:ext uri="{FF2B5EF4-FFF2-40B4-BE49-F238E27FC236}">
                <a16:creationId xmlns:a16="http://schemas.microsoft.com/office/drawing/2014/main" id="{89F15BF3-9582-459C-A0F6-10EC3BE7E973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Rectangle 1279">
            <a:extLst>
              <a:ext uri="{FF2B5EF4-FFF2-40B4-BE49-F238E27FC236}">
                <a16:creationId xmlns:a16="http://schemas.microsoft.com/office/drawing/2014/main" id="{71971F0C-704F-49E8-91B5-23B0AFFDEC96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Rectangle 1280">
            <a:extLst>
              <a:ext uri="{FF2B5EF4-FFF2-40B4-BE49-F238E27FC236}">
                <a16:creationId xmlns:a16="http://schemas.microsoft.com/office/drawing/2014/main" id="{88FD78DF-47E8-4252-9BFA-31A7EE5A4710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Rectangle 1281">
            <a:extLst>
              <a:ext uri="{FF2B5EF4-FFF2-40B4-BE49-F238E27FC236}">
                <a16:creationId xmlns:a16="http://schemas.microsoft.com/office/drawing/2014/main" id="{72F0705C-94C1-4934-BB82-D6BCC56902C8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Rectangle 1282">
            <a:extLst>
              <a:ext uri="{FF2B5EF4-FFF2-40B4-BE49-F238E27FC236}">
                <a16:creationId xmlns:a16="http://schemas.microsoft.com/office/drawing/2014/main" id="{3C36A9D4-F58A-4A4C-BEF2-5606F4A67E82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Rectangle 1283">
            <a:extLst>
              <a:ext uri="{FF2B5EF4-FFF2-40B4-BE49-F238E27FC236}">
                <a16:creationId xmlns:a16="http://schemas.microsoft.com/office/drawing/2014/main" id="{1943C9EF-94FF-435D-9E10-D44414CEB9FB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5" name="Rectangle 1284">
            <a:extLst>
              <a:ext uri="{FF2B5EF4-FFF2-40B4-BE49-F238E27FC236}">
                <a16:creationId xmlns:a16="http://schemas.microsoft.com/office/drawing/2014/main" id="{D4CE0E4A-B76B-464D-93B9-E0140A3BE5E8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6" name="Rectangle 1285">
            <a:extLst>
              <a:ext uri="{FF2B5EF4-FFF2-40B4-BE49-F238E27FC236}">
                <a16:creationId xmlns:a16="http://schemas.microsoft.com/office/drawing/2014/main" id="{15A4660D-1DBB-456C-8CFC-FC7153EBCE1E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Rectangle 1286">
            <a:extLst>
              <a:ext uri="{FF2B5EF4-FFF2-40B4-BE49-F238E27FC236}">
                <a16:creationId xmlns:a16="http://schemas.microsoft.com/office/drawing/2014/main" id="{DDC7950A-FA6D-4BBB-82D7-94D2F47F7AE0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Rectangle 1287">
            <a:extLst>
              <a:ext uri="{FF2B5EF4-FFF2-40B4-BE49-F238E27FC236}">
                <a16:creationId xmlns:a16="http://schemas.microsoft.com/office/drawing/2014/main" id="{F94132F8-30CB-42B7-9F80-B09CFA9BEE30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Rectangle 1288">
            <a:extLst>
              <a:ext uri="{FF2B5EF4-FFF2-40B4-BE49-F238E27FC236}">
                <a16:creationId xmlns:a16="http://schemas.microsoft.com/office/drawing/2014/main" id="{630088B5-706F-4B76-9BD1-49D7C46CEAB2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Rectangle 1289">
            <a:extLst>
              <a:ext uri="{FF2B5EF4-FFF2-40B4-BE49-F238E27FC236}">
                <a16:creationId xmlns:a16="http://schemas.microsoft.com/office/drawing/2014/main" id="{BE9DB033-FDC1-401C-A84F-52DDB19118AD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1" name="Rectangle 1290">
            <a:extLst>
              <a:ext uri="{FF2B5EF4-FFF2-40B4-BE49-F238E27FC236}">
                <a16:creationId xmlns:a16="http://schemas.microsoft.com/office/drawing/2014/main" id="{CFFA8EEE-9525-4635-B154-9604AC6D4EFA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Rectangle 1291">
            <a:extLst>
              <a:ext uri="{FF2B5EF4-FFF2-40B4-BE49-F238E27FC236}">
                <a16:creationId xmlns:a16="http://schemas.microsoft.com/office/drawing/2014/main" id="{1DB7314F-315B-4625-AE86-EF2A7AEA9810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Rectangle 1292">
            <a:extLst>
              <a:ext uri="{FF2B5EF4-FFF2-40B4-BE49-F238E27FC236}">
                <a16:creationId xmlns:a16="http://schemas.microsoft.com/office/drawing/2014/main" id="{9038A236-BC92-467E-B59D-9D6E9D58DA10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Rectangle 1293">
            <a:extLst>
              <a:ext uri="{FF2B5EF4-FFF2-40B4-BE49-F238E27FC236}">
                <a16:creationId xmlns:a16="http://schemas.microsoft.com/office/drawing/2014/main" id="{4288BA34-36D5-4F6F-AC44-B13F3B89249C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Rectangle 1294">
            <a:extLst>
              <a:ext uri="{FF2B5EF4-FFF2-40B4-BE49-F238E27FC236}">
                <a16:creationId xmlns:a16="http://schemas.microsoft.com/office/drawing/2014/main" id="{8BE464D8-EB9D-4FA5-A599-3A43B68ED48F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6" name="Rectangle 1295">
            <a:extLst>
              <a:ext uri="{FF2B5EF4-FFF2-40B4-BE49-F238E27FC236}">
                <a16:creationId xmlns:a16="http://schemas.microsoft.com/office/drawing/2014/main" id="{0F00B52B-847D-4570-950C-C801F1A3F1C6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Rectangle 1296">
            <a:extLst>
              <a:ext uri="{FF2B5EF4-FFF2-40B4-BE49-F238E27FC236}">
                <a16:creationId xmlns:a16="http://schemas.microsoft.com/office/drawing/2014/main" id="{EB1B873F-807B-4EDF-8F5D-BB8FB29A4E4B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Rectangle 1297">
            <a:extLst>
              <a:ext uri="{FF2B5EF4-FFF2-40B4-BE49-F238E27FC236}">
                <a16:creationId xmlns:a16="http://schemas.microsoft.com/office/drawing/2014/main" id="{CAF36545-AFA9-4BC2-AF8B-195B3F85ACC0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9" name="Rectangle 1298">
            <a:extLst>
              <a:ext uri="{FF2B5EF4-FFF2-40B4-BE49-F238E27FC236}">
                <a16:creationId xmlns:a16="http://schemas.microsoft.com/office/drawing/2014/main" id="{EA446785-5CCB-470D-8DC8-DA37E2E4BF73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Rectangle 1299">
            <a:extLst>
              <a:ext uri="{FF2B5EF4-FFF2-40B4-BE49-F238E27FC236}">
                <a16:creationId xmlns:a16="http://schemas.microsoft.com/office/drawing/2014/main" id="{87676805-BE6D-4D02-BAD2-145267A6997E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Rectangle 1300">
            <a:extLst>
              <a:ext uri="{FF2B5EF4-FFF2-40B4-BE49-F238E27FC236}">
                <a16:creationId xmlns:a16="http://schemas.microsoft.com/office/drawing/2014/main" id="{552EC7F1-933B-411B-911D-1D5208004F5D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2" name="Rectangle 1301">
            <a:extLst>
              <a:ext uri="{FF2B5EF4-FFF2-40B4-BE49-F238E27FC236}">
                <a16:creationId xmlns:a16="http://schemas.microsoft.com/office/drawing/2014/main" id="{22C796C6-A13B-4401-879F-A092F33A1549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Rectangle 1302">
            <a:extLst>
              <a:ext uri="{FF2B5EF4-FFF2-40B4-BE49-F238E27FC236}">
                <a16:creationId xmlns:a16="http://schemas.microsoft.com/office/drawing/2014/main" id="{D0866284-4182-4BF7-A391-4282C6F58D89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Rectangle 1303">
            <a:extLst>
              <a:ext uri="{FF2B5EF4-FFF2-40B4-BE49-F238E27FC236}">
                <a16:creationId xmlns:a16="http://schemas.microsoft.com/office/drawing/2014/main" id="{27A0FEF2-0555-4B94-8BD9-7EDC6DC5953C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Rectangle 1304">
            <a:extLst>
              <a:ext uri="{FF2B5EF4-FFF2-40B4-BE49-F238E27FC236}">
                <a16:creationId xmlns:a16="http://schemas.microsoft.com/office/drawing/2014/main" id="{6920F35F-5A71-4485-AD2E-F67B7630F580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Rectangle 1305">
            <a:extLst>
              <a:ext uri="{FF2B5EF4-FFF2-40B4-BE49-F238E27FC236}">
                <a16:creationId xmlns:a16="http://schemas.microsoft.com/office/drawing/2014/main" id="{FD054BB4-E8A8-4397-B308-BEAC00466AA3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Rectangle 1306">
            <a:extLst>
              <a:ext uri="{FF2B5EF4-FFF2-40B4-BE49-F238E27FC236}">
                <a16:creationId xmlns:a16="http://schemas.microsoft.com/office/drawing/2014/main" id="{77D8C1C2-2B2C-4FD9-B673-9D2AFA89DE25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8" name="Rectangle 1307">
            <a:extLst>
              <a:ext uri="{FF2B5EF4-FFF2-40B4-BE49-F238E27FC236}">
                <a16:creationId xmlns:a16="http://schemas.microsoft.com/office/drawing/2014/main" id="{746F86FD-7AA5-43F3-AC3E-1845B4F8CCA0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9" name="Rectangle 1308">
            <a:extLst>
              <a:ext uri="{FF2B5EF4-FFF2-40B4-BE49-F238E27FC236}">
                <a16:creationId xmlns:a16="http://schemas.microsoft.com/office/drawing/2014/main" id="{91F48621-A7BC-46DC-BC3B-1056AD279EB2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" name="Rectangle 1309">
            <a:extLst>
              <a:ext uri="{FF2B5EF4-FFF2-40B4-BE49-F238E27FC236}">
                <a16:creationId xmlns:a16="http://schemas.microsoft.com/office/drawing/2014/main" id="{465B5DF2-1FAE-44FB-BC4A-301DF8B6C6B6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1" name="Rectangle 1310">
            <a:extLst>
              <a:ext uri="{FF2B5EF4-FFF2-40B4-BE49-F238E27FC236}">
                <a16:creationId xmlns:a16="http://schemas.microsoft.com/office/drawing/2014/main" id="{96E6FF34-9480-430F-A5D9-CC0FF661AA99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Rectangle 1311">
            <a:extLst>
              <a:ext uri="{FF2B5EF4-FFF2-40B4-BE49-F238E27FC236}">
                <a16:creationId xmlns:a16="http://schemas.microsoft.com/office/drawing/2014/main" id="{BAE52DAA-1561-4179-A5B4-986054591281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Rectangle 1312">
            <a:extLst>
              <a:ext uri="{FF2B5EF4-FFF2-40B4-BE49-F238E27FC236}">
                <a16:creationId xmlns:a16="http://schemas.microsoft.com/office/drawing/2014/main" id="{74577DD8-F2BC-44A8-86FC-D970A0666C7B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Rectangle 1313">
            <a:extLst>
              <a:ext uri="{FF2B5EF4-FFF2-40B4-BE49-F238E27FC236}">
                <a16:creationId xmlns:a16="http://schemas.microsoft.com/office/drawing/2014/main" id="{56DD9CEE-E214-4561-A591-4C14D77692AB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Rectangle 1314">
            <a:extLst>
              <a:ext uri="{FF2B5EF4-FFF2-40B4-BE49-F238E27FC236}">
                <a16:creationId xmlns:a16="http://schemas.microsoft.com/office/drawing/2014/main" id="{2CAE74E8-5018-4B9E-85E2-DDE2467BC829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Rectangle 1315">
            <a:extLst>
              <a:ext uri="{FF2B5EF4-FFF2-40B4-BE49-F238E27FC236}">
                <a16:creationId xmlns:a16="http://schemas.microsoft.com/office/drawing/2014/main" id="{AE11C30C-82A5-4DA2-A0D3-13CC12F0F99E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Rectangle 1316">
            <a:extLst>
              <a:ext uri="{FF2B5EF4-FFF2-40B4-BE49-F238E27FC236}">
                <a16:creationId xmlns:a16="http://schemas.microsoft.com/office/drawing/2014/main" id="{32111F6C-53D7-4A09-A22F-5FF202691490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8" name="Rectangle 1317">
            <a:extLst>
              <a:ext uri="{FF2B5EF4-FFF2-40B4-BE49-F238E27FC236}">
                <a16:creationId xmlns:a16="http://schemas.microsoft.com/office/drawing/2014/main" id="{8BCAF0DA-BB10-4A67-AEC7-85633EEA21A3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9" name="Rectangle 1318">
            <a:extLst>
              <a:ext uri="{FF2B5EF4-FFF2-40B4-BE49-F238E27FC236}">
                <a16:creationId xmlns:a16="http://schemas.microsoft.com/office/drawing/2014/main" id="{6818CC7F-559D-41F2-8BDA-943698009825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0" name="Rectangle 1319">
            <a:extLst>
              <a:ext uri="{FF2B5EF4-FFF2-40B4-BE49-F238E27FC236}">
                <a16:creationId xmlns:a16="http://schemas.microsoft.com/office/drawing/2014/main" id="{4E1C42DE-7D17-45EE-A715-5C119F3EEA01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Rectangle 1320">
            <a:extLst>
              <a:ext uri="{FF2B5EF4-FFF2-40B4-BE49-F238E27FC236}">
                <a16:creationId xmlns:a16="http://schemas.microsoft.com/office/drawing/2014/main" id="{A17C863A-BD51-441D-9759-0CED1D5B15CF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Rectangle 1321">
            <a:extLst>
              <a:ext uri="{FF2B5EF4-FFF2-40B4-BE49-F238E27FC236}">
                <a16:creationId xmlns:a16="http://schemas.microsoft.com/office/drawing/2014/main" id="{4193497E-F3C4-45DC-AA0C-42EB85F85A6D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3" name="Rectangle 1322">
            <a:extLst>
              <a:ext uri="{FF2B5EF4-FFF2-40B4-BE49-F238E27FC236}">
                <a16:creationId xmlns:a16="http://schemas.microsoft.com/office/drawing/2014/main" id="{9EE96C42-2373-4FF2-97A9-3E830A05F51B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Rectangle 1323">
            <a:extLst>
              <a:ext uri="{FF2B5EF4-FFF2-40B4-BE49-F238E27FC236}">
                <a16:creationId xmlns:a16="http://schemas.microsoft.com/office/drawing/2014/main" id="{0AD45C03-81EC-4B5C-ABAA-41C65B1A6A9E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Rectangle 1324">
            <a:extLst>
              <a:ext uri="{FF2B5EF4-FFF2-40B4-BE49-F238E27FC236}">
                <a16:creationId xmlns:a16="http://schemas.microsoft.com/office/drawing/2014/main" id="{EE8DA817-EE57-4225-8E2D-6BE5DCE314CE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Rectangle 1325">
            <a:extLst>
              <a:ext uri="{FF2B5EF4-FFF2-40B4-BE49-F238E27FC236}">
                <a16:creationId xmlns:a16="http://schemas.microsoft.com/office/drawing/2014/main" id="{63B3E9A7-6318-458C-A2E0-6EBF8E1142AD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Rectangle 1326">
            <a:extLst>
              <a:ext uri="{FF2B5EF4-FFF2-40B4-BE49-F238E27FC236}">
                <a16:creationId xmlns:a16="http://schemas.microsoft.com/office/drawing/2014/main" id="{1FDD9FC4-1185-4A11-B4ED-67DFF274FA96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Rectangle 1327">
            <a:extLst>
              <a:ext uri="{FF2B5EF4-FFF2-40B4-BE49-F238E27FC236}">
                <a16:creationId xmlns:a16="http://schemas.microsoft.com/office/drawing/2014/main" id="{BDBF5560-127B-406A-8102-691A4A455492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Rectangle 1328">
            <a:extLst>
              <a:ext uri="{FF2B5EF4-FFF2-40B4-BE49-F238E27FC236}">
                <a16:creationId xmlns:a16="http://schemas.microsoft.com/office/drawing/2014/main" id="{AE05688A-27A9-4339-85F4-41FE941D93BC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Rectangle 1329">
            <a:extLst>
              <a:ext uri="{FF2B5EF4-FFF2-40B4-BE49-F238E27FC236}">
                <a16:creationId xmlns:a16="http://schemas.microsoft.com/office/drawing/2014/main" id="{D273C3FF-DFB0-4A20-B446-D10406EBF48B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" name="Rectangle 1330">
            <a:extLst>
              <a:ext uri="{FF2B5EF4-FFF2-40B4-BE49-F238E27FC236}">
                <a16:creationId xmlns:a16="http://schemas.microsoft.com/office/drawing/2014/main" id="{D122019A-470C-4E99-815F-ABCBAAF69B56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" name="Rectangle 1331">
            <a:extLst>
              <a:ext uri="{FF2B5EF4-FFF2-40B4-BE49-F238E27FC236}">
                <a16:creationId xmlns:a16="http://schemas.microsoft.com/office/drawing/2014/main" id="{AE31148F-91FA-4595-8921-670203AC19CA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" name="Rectangle 1332">
            <a:extLst>
              <a:ext uri="{FF2B5EF4-FFF2-40B4-BE49-F238E27FC236}">
                <a16:creationId xmlns:a16="http://schemas.microsoft.com/office/drawing/2014/main" id="{2D9D0C28-7A36-47C3-9136-F4222B292C31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" name="Rectangle 1333">
            <a:extLst>
              <a:ext uri="{FF2B5EF4-FFF2-40B4-BE49-F238E27FC236}">
                <a16:creationId xmlns:a16="http://schemas.microsoft.com/office/drawing/2014/main" id="{464DAE90-7B1A-46CB-931F-3965C8737C3F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" name="Rectangle 1334">
            <a:extLst>
              <a:ext uri="{FF2B5EF4-FFF2-40B4-BE49-F238E27FC236}">
                <a16:creationId xmlns:a16="http://schemas.microsoft.com/office/drawing/2014/main" id="{51B761FE-9D49-40F8-BDC8-F6D894227ADD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" name="Rectangle 1335">
            <a:extLst>
              <a:ext uri="{FF2B5EF4-FFF2-40B4-BE49-F238E27FC236}">
                <a16:creationId xmlns:a16="http://schemas.microsoft.com/office/drawing/2014/main" id="{ACA0AEF4-3FF4-4067-83F9-76ADC668709E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Rectangle 1336">
            <a:extLst>
              <a:ext uri="{FF2B5EF4-FFF2-40B4-BE49-F238E27FC236}">
                <a16:creationId xmlns:a16="http://schemas.microsoft.com/office/drawing/2014/main" id="{42DBB21C-CD0E-47C2-8306-6BE869F275D2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Rectangle 1337">
            <a:extLst>
              <a:ext uri="{FF2B5EF4-FFF2-40B4-BE49-F238E27FC236}">
                <a16:creationId xmlns:a16="http://schemas.microsoft.com/office/drawing/2014/main" id="{27F63E6B-809F-4AEF-BDD2-FF779BE9006E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" name="Rectangle 1338">
            <a:extLst>
              <a:ext uri="{FF2B5EF4-FFF2-40B4-BE49-F238E27FC236}">
                <a16:creationId xmlns:a16="http://schemas.microsoft.com/office/drawing/2014/main" id="{8C823AA7-B0AC-4F70-8164-F9A2E79E1CE3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0" name="Rectangle 1339">
            <a:extLst>
              <a:ext uri="{FF2B5EF4-FFF2-40B4-BE49-F238E27FC236}">
                <a16:creationId xmlns:a16="http://schemas.microsoft.com/office/drawing/2014/main" id="{B313D80E-E2B5-4612-9371-E362BE9FD3AB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1" name="Rectangle 1340">
            <a:extLst>
              <a:ext uri="{FF2B5EF4-FFF2-40B4-BE49-F238E27FC236}">
                <a16:creationId xmlns:a16="http://schemas.microsoft.com/office/drawing/2014/main" id="{6ED169B1-7E53-419F-9E56-AD4D998EC337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Rectangle 1341">
            <a:extLst>
              <a:ext uri="{FF2B5EF4-FFF2-40B4-BE49-F238E27FC236}">
                <a16:creationId xmlns:a16="http://schemas.microsoft.com/office/drawing/2014/main" id="{64F8C9CA-8824-4120-BC1E-9FF950891B32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3" name="Rectangle 1342">
            <a:extLst>
              <a:ext uri="{FF2B5EF4-FFF2-40B4-BE49-F238E27FC236}">
                <a16:creationId xmlns:a16="http://schemas.microsoft.com/office/drawing/2014/main" id="{0E87C782-AE7D-4C4A-8075-697BA6BAEFB4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4" name="Rectangle 1343">
            <a:extLst>
              <a:ext uri="{FF2B5EF4-FFF2-40B4-BE49-F238E27FC236}">
                <a16:creationId xmlns:a16="http://schemas.microsoft.com/office/drawing/2014/main" id="{F33D557E-E91D-417A-A31E-2D9BA268D376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Rectangle 1344">
            <a:extLst>
              <a:ext uri="{FF2B5EF4-FFF2-40B4-BE49-F238E27FC236}">
                <a16:creationId xmlns:a16="http://schemas.microsoft.com/office/drawing/2014/main" id="{48CC9C0C-471D-4305-8E96-1933805251CE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Rectangle 1345">
            <a:extLst>
              <a:ext uri="{FF2B5EF4-FFF2-40B4-BE49-F238E27FC236}">
                <a16:creationId xmlns:a16="http://schemas.microsoft.com/office/drawing/2014/main" id="{56299A16-B03D-4C23-BD46-19E8587FEC6C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Rectangle 1346">
            <a:extLst>
              <a:ext uri="{FF2B5EF4-FFF2-40B4-BE49-F238E27FC236}">
                <a16:creationId xmlns:a16="http://schemas.microsoft.com/office/drawing/2014/main" id="{9E04DDDE-B5AE-4DCC-BAF9-E14F3A15450E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Rectangle 1347">
            <a:extLst>
              <a:ext uri="{FF2B5EF4-FFF2-40B4-BE49-F238E27FC236}">
                <a16:creationId xmlns:a16="http://schemas.microsoft.com/office/drawing/2014/main" id="{1EA2A660-0325-42C3-A910-132E5DBC220D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Rectangle 1348">
            <a:extLst>
              <a:ext uri="{FF2B5EF4-FFF2-40B4-BE49-F238E27FC236}">
                <a16:creationId xmlns:a16="http://schemas.microsoft.com/office/drawing/2014/main" id="{0C0589A7-40EC-4DEC-B4C7-225ABD83B5FC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Rectangle 1349">
            <a:extLst>
              <a:ext uri="{FF2B5EF4-FFF2-40B4-BE49-F238E27FC236}">
                <a16:creationId xmlns:a16="http://schemas.microsoft.com/office/drawing/2014/main" id="{544E34F1-E5C5-47FD-8FB8-E6D4EFA5329E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Rectangle 1350">
            <a:extLst>
              <a:ext uri="{FF2B5EF4-FFF2-40B4-BE49-F238E27FC236}">
                <a16:creationId xmlns:a16="http://schemas.microsoft.com/office/drawing/2014/main" id="{9BFD9812-447B-4543-9A49-FCD99B5591AE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Rectangle 1351">
            <a:extLst>
              <a:ext uri="{FF2B5EF4-FFF2-40B4-BE49-F238E27FC236}">
                <a16:creationId xmlns:a16="http://schemas.microsoft.com/office/drawing/2014/main" id="{5BB3B7E6-F0DB-47DC-A0F8-6B2CB03699B8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Rectangle 1352">
            <a:extLst>
              <a:ext uri="{FF2B5EF4-FFF2-40B4-BE49-F238E27FC236}">
                <a16:creationId xmlns:a16="http://schemas.microsoft.com/office/drawing/2014/main" id="{F9809089-3EC5-4336-93FE-142716254772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Rectangle 1353">
            <a:extLst>
              <a:ext uri="{FF2B5EF4-FFF2-40B4-BE49-F238E27FC236}">
                <a16:creationId xmlns:a16="http://schemas.microsoft.com/office/drawing/2014/main" id="{DEA4627D-DCED-4903-B7C8-1B12AF0E39A8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5" name="Rectangle 1354">
            <a:extLst>
              <a:ext uri="{FF2B5EF4-FFF2-40B4-BE49-F238E27FC236}">
                <a16:creationId xmlns:a16="http://schemas.microsoft.com/office/drawing/2014/main" id="{182522EB-E619-471D-85E2-EAA38A0DABF8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6" name="Rectangle 1355">
            <a:extLst>
              <a:ext uri="{FF2B5EF4-FFF2-40B4-BE49-F238E27FC236}">
                <a16:creationId xmlns:a16="http://schemas.microsoft.com/office/drawing/2014/main" id="{3895AB83-E65D-48AE-A75C-6F31DC7C652B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7" name="Rectangle 1356">
            <a:extLst>
              <a:ext uri="{FF2B5EF4-FFF2-40B4-BE49-F238E27FC236}">
                <a16:creationId xmlns:a16="http://schemas.microsoft.com/office/drawing/2014/main" id="{23556048-AA50-4FD6-987E-52ECF8561024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8" name="Rectangle 1357">
            <a:extLst>
              <a:ext uri="{FF2B5EF4-FFF2-40B4-BE49-F238E27FC236}">
                <a16:creationId xmlns:a16="http://schemas.microsoft.com/office/drawing/2014/main" id="{1FB4DB11-EB9D-4E32-8BEC-53CC7B11A027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Rectangle 1358">
            <a:extLst>
              <a:ext uri="{FF2B5EF4-FFF2-40B4-BE49-F238E27FC236}">
                <a16:creationId xmlns:a16="http://schemas.microsoft.com/office/drawing/2014/main" id="{E0E50FD8-4E30-4EE0-B418-CCF6A9C1B223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0" name="Rectangle 1359">
            <a:extLst>
              <a:ext uri="{FF2B5EF4-FFF2-40B4-BE49-F238E27FC236}">
                <a16:creationId xmlns:a16="http://schemas.microsoft.com/office/drawing/2014/main" id="{2BD80262-88AE-4BD8-BC28-DFD2D6F7528B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Rectangle 1360">
            <a:extLst>
              <a:ext uri="{FF2B5EF4-FFF2-40B4-BE49-F238E27FC236}">
                <a16:creationId xmlns:a16="http://schemas.microsoft.com/office/drawing/2014/main" id="{61FD2196-4F13-4AC4-AB1F-1E02444C8C89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" name="Rectangle 1361">
            <a:extLst>
              <a:ext uri="{FF2B5EF4-FFF2-40B4-BE49-F238E27FC236}">
                <a16:creationId xmlns:a16="http://schemas.microsoft.com/office/drawing/2014/main" id="{0DB3E6AF-A187-49DA-86C9-C3D560094C25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3" name="Rectangle 1362">
            <a:extLst>
              <a:ext uri="{FF2B5EF4-FFF2-40B4-BE49-F238E27FC236}">
                <a16:creationId xmlns:a16="http://schemas.microsoft.com/office/drawing/2014/main" id="{1AECE634-8207-4A59-8F92-2867C9B8875C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Rectangle 1363">
            <a:extLst>
              <a:ext uri="{FF2B5EF4-FFF2-40B4-BE49-F238E27FC236}">
                <a16:creationId xmlns:a16="http://schemas.microsoft.com/office/drawing/2014/main" id="{CDED8042-750F-44DA-87CC-4657A8D62B8A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Rectangle 1364">
            <a:extLst>
              <a:ext uri="{FF2B5EF4-FFF2-40B4-BE49-F238E27FC236}">
                <a16:creationId xmlns:a16="http://schemas.microsoft.com/office/drawing/2014/main" id="{73333FEF-61EA-474B-92C4-91FFA0634299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6" name="Rectangle 1365">
            <a:extLst>
              <a:ext uri="{FF2B5EF4-FFF2-40B4-BE49-F238E27FC236}">
                <a16:creationId xmlns:a16="http://schemas.microsoft.com/office/drawing/2014/main" id="{2C9FD118-9388-4654-9FDB-3529591BC46E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7" name="Rectangle 1366">
            <a:extLst>
              <a:ext uri="{FF2B5EF4-FFF2-40B4-BE49-F238E27FC236}">
                <a16:creationId xmlns:a16="http://schemas.microsoft.com/office/drawing/2014/main" id="{1F3D583E-A7B1-47D2-968A-AFA865FB8330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8" name="Rectangle 1367">
            <a:extLst>
              <a:ext uri="{FF2B5EF4-FFF2-40B4-BE49-F238E27FC236}">
                <a16:creationId xmlns:a16="http://schemas.microsoft.com/office/drawing/2014/main" id="{4F44C023-CD84-431B-8C29-B1FD497522B5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9" name="Rectangle 1368">
            <a:extLst>
              <a:ext uri="{FF2B5EF4-FFF2-40B4-BE49-F238E27FC236}">
                <a16:creationId xmlns:a16="http://schemas.microsoft.com/office/drawing/2014/main" id="{7AEEC17F-E7CB-417C-8651-99274D0996A6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Rectangle 1369">
            <a:extLst>
              <a:ext uri="{FF2B5EF4-FFF2-40B4-BE49-F238E27FC236}">
                <a16:creationId xmlns:a16="http://schemas.microsoft.com/office/drawing/2014/main" id="{C1A85E24-6834-4DF5-8AE2-70F91A2C16AD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1" name="Rectangle 1370">
            <a:extLst>
              <a:ext uri="{FF2B5EF4-FFF2-40B4-BE49-F238E27FC236}">
                <a16:creationId xmlns:a16="http://schemas.microsoft.com/office/drawing/2014/main" id="{1A45ADC3-33BB-400A-884A-A85A1072D3F2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" name="Rectangle 1371">
            <a:extLst>
              <a:ext uri="{FF2B5EF4-FFF2-40B4-BE49-F238E27FC236}">
                <a16:creationId xmlns:a16="http://schemas.microsoft.com/office/drawing/2014/main" id="{E6400292-1488-4E8C-BEC1-F197C6C725C9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Rectangle 1372">
            <a:extLst>
              <a:ext uri="{FF2B5EF4-FFF2-40B4-BE49-F238E27FC236}">
                <a16:creationId xmlns:a16="http://schemas.microsoft.com/office/drawing/2014/main" id="{DB41DCAF-8679-4647-8148-FA3704123F48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4" name="Rectangle 1373">
            <a:extLst>
              <a:ext uri="{FF2B5EF4-FFF2-40B4-BE49-F238E27FC236}">
                <a16:creationId xmlns:a16="http://schemas.microsoft.com/office/drawing/2014/main" id="{CA5E4BF9-35C1-41EB-8876-D9B95E350597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5" name="Rectangle 1374">
            <a:extLst>
              <a:ext uri="{FF2B5EF4-FFF2-40B4-BE49-F238E27FC236}">
                <a16:creationId xmlns:a16="http://schemas.microsoft.com/office/drawing/2014/main" id="{9E7A5F84-0DD5-4DC0-AF92-5175E9EAF6E8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6" name="Rectangle 1375">
            <a:extLst>
              <a:ext uri="{FF2B5EF4-FFF2-40B4-BE49-F238E27FC236}">
                <a16:creationId xmlns:a16="http://schemas.microsoft.com/office/drawing/2014/main" id="{4638601E-CFDC-435E-9116-FE20F4812C8B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Rectangle 1376">
            <a:extLst>
              <a:ext uri="{FF2B5EF4-FFF2-40B4-BE49-F238E27FC236}">
                <a16:creationId xmlns:a16="http://schemas.microsoft.com/office/drawing/2014/main" id="{9EF64617-5B04-41FB-937B-EB6146EE4FAF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Rectangle 1377">
            <a:extLst>
              <a:ext uri="{FF2B5EF4-FFF2-40B4-BE49-F238E27FC236}">
                <a16:creationId xmlns:a16="http://schemas.microsoft.com/office/drawing/2014/main" id="{C5E341E9-EA0F-45E5-93B7-679A7450DEEA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Rectangle 1378">
            <a:extLst>
              <a:ext uri="{FF2B5EF4-FFF2-40B4-BE49-F238E27FC236}">
                <a16:creationId xmlns:a16="http://schemas.microsoft.com/office/drawing/2014/main" id="{34D9BDAD-D3D8-4A4A-9B01-DD42BF8543B9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Rectangle 1379">
            <a:extLst>
              <a:ext uri="{FF2B5EF4-FFF2-40B4-BE49-F238E27FC236}">
                <a16:creationId xmlns:a16="http://schemas.microsoft.com/office/drawing/2014/main" id="{CB2314DC-D578-422F-8E33-926895A43469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Rectangle 1380">
            <a:extLst>
              <a:ext uri="{FF2B5EF4-FFF2-40B4-BE49-F238E27FC236}">
                <a16:creationId xmlns:a16="http://schemas.microsoft.com/office/drawing/2014/main" id="{61B241EC-ECDA-4311-BD76-3CCAB664F225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" name="Rectangle 1381">
            <a:extLst>
              <a:ext uri="{FF2B5EF4-FFF2-40B4-BE49-F238E27FC236}">
                <a16:creationId xmlns:a16="http://schemas.microsoft.com/office/drawing/2014/main" id="{61204241-CC93-4512-B2F3-CFAF8D53514E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Rectangle 1382">
            <a:extLst>
              <a:ext uri="{FF2B5EF4-FFF2-40B4-BE49-F238E27FC236}">
                <a16:creationId xmlns:a16="http://schemas.microsoft.com/office/drawing/2014/main" id="{FD4CC9D9-9DF2-48A6-AC07-9C7B5E757DFE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4" name="Rectangle 1383">
            <a:extLst>
              <a:ext uri="{FF2B5EF4-FFF2-40B4-BE49-F238E27FC236}">
                <a16:creationId xmlns:a16="http://schemas.microsoft.com/office/drawing/2014/main" id="{0CB25451-1F9B-4757-85DC-F6CD876F3607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Rectangle 1384">
            <a:extLst>
              <a:ext uri="{FF2B5EF4-FFF2-40B4-BE49-F238E27FC236}">
                <a16:creationId xmlns:a16="http://schemas.microsoft.com/office/drawing/2014/main" id="{E1A0F74B-9CF6-47A3-BF4E-F31313E5DEC4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Rectangle 1385">
            <a:extLst>
              <a:ext uri="{FF2B5EF4-FFF2-40B4-BE49-F238E27FC236}">
                <a16:creationId xmlns:a16="http://schemas.microsoft.com/office/drawing/2014/main" id="{C8C7E2DC-53DA-4387-9145-14FA8B458187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Rectangle 1386">
            <a:extLst>
              <a:ext uri="{FF2B5EF4-FFF2-40B4-BE49-F238E27FC236}">
                <a16:creationId xmlns:a16="http://schemas.microsoft.com/office/drawing/2014/main" id="{7B6182C3-308F-49EA-B436-D460A9306859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Rectangle 1387">
            <a:extLst>
              <a:ext uri="{FF2B5EF4-FFF2-40B4-BE49-F238E27FC236}">
                <a16:creationId xmlns:a16="http://schemas.microsoft.com/office/drawing/2014/main" id="{DF1C2F06-3128-4AB7-93D9-AB032F9A5EEE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Rectangle 1388">
            <a:extLst>
              <a:ext uri="{FF2B5EF4-FFF2-40B4-BE49-F238E27FC236}">
                <a16:creationId xmlns:a16="http://schemas.microsoft.com/office/drawing/2014/main" id="{8F63B4D3-13A2-4941-B456-F606E82C5427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Rectangle 1389">
            <a:extLst>
              <a:ext uri="{FF2B5EF4-FFF2-40B4-BE49-F238E27FC236}">
                <a16:creationId xmlns:a16="http://schemas.microsoft.com/office/drawing/2014/main" id="{92EB9EA3-6A16-44AA-8888-AFC2DA8DCB9E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Rectangle 1390">
            <a:extLst>
              <a:ext uri="{FF2B5EF4-FFF2-40B4-BE49-F238E27FC236}">
                <a16:creationId xmlns:a16="http://schemas.microsoft.com/office/drawing/2014/main" id="{78AC81ED-DD0D-45BA-B463-CE164CFBA8D5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Rectangle 1391">
            <a:extLst>
              <a:ext uri="{FF2B5EF4-FFF2-40B4-BE49-F238E27FC236}">
                <a16:creationId xmlns:a16="http://schemas.microsoft.com/office/drawing/2014/main" id="{3C97F1D7-F8D2-4925-9900-CC071FDB198D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Rectangle 1392">
            <a:extLst>
              <a:ext uri="{FF2B5EF4-FFF2-40B4-BE49-F238E27FC236}">
                <a16:creationId xmlns:a16="http://schemas.microsoft.com/office/drawing/2014/main" id="{9F38173F-C078-4CA4-9A59-09FE3AD25DD3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Rectangle 1393">
            <a:extLst>
              <a:ext uri="{FF2B5EF4-FFF2-40B4-BE49-F238E27FC236}">
                <a16:creationId xmlns:a16="http://schemas.microsoft.com/office/drawing/2014/main" id="{6220C6E0-6401-422B-AF11-7A847FA29550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Rectangle 1394">
            <a:extLst>
              <a:ext uri="{FF2B5EF4-FFF2-40B4-BE49-F238E27FC236}">
                <a16:creationId xmlns:a16="http://schemas.microsoft.com/office/drawing/2014/main" id="{95460CE7-61A6-4240-A39A-D0C47C19C1E1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Rectangle 1395">
            <a:extLst>
              <a:ext uri="{FF2B5EF4-FFF2-40B4-BE49-F238E27FC236}">
                <a16:creationId xmlns:a16="http://schemas.microsoft.com/office/drawing/2014/main" id="{3E6212BE-6FBD-4F24-BDB8-2CBFF4660A3D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Rectangle 1396">
            <a:extLst>
              <a:ext uri="{FF2B5EF4-FFF2-40B4-BE49-F238E27FC236}">
                <a16:creationId xmlns:a16="http://schemas.microsoft.com/office/drawing/2014/main" id="{FA6979D9-F1B9-4352-BBCE-2888CE54D315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Rectangle 1397">
            <a:extLst>
              <a:ext uri="{FF2B5EF4-FFF2-40B4-BE49-F238E27FC236}">
                <a16:creationId xmlns:a16="http://schemas.microsoft.com/office/drawing/2014/main" id="{381D88C8-D5D7-4369-87CD-737858F2F8F2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D8188BD8-FEA4-4B47-B661-8FF171797C7E}"/>
              </a:ext>
            </a:extLst>
          </p:cNvPr>
          <p:cNvCxnSpPr/>
          <p:nvPr/>
        </p:nvCxnSpPr>
        <p:spPr>
          <a:xfrm>
            <a:off x="3531140" y="331118"/>
            <a:ext cx="430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E2938A40-F476-4D0E-88A5-8EC4577F2EE2}"/>
              </a:ext>
            </a:extLst>
          </p:cNvPr>
          <p:cNvCxnSpPr/>
          <p:nvPr/>
        </p:nvCxnSpPr>
        <p:spPr>
          <a:xfrm>
            <a:off x="3537627" y="781022"/>
            <a:ext cx="430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755042EE-46A0-4F93-8C2C-F7FCCABBC0E0}"/>
              </a:ext>
            </a:extLst>
          </p:cNvPr>
          <p:cNvCxnSpPr>
            <a:cxnSpLocks/>
          </p:cNvCxnSpPr>
          <p:nvPr/>
        </p:nvCxnSpPr>
        <p:spPr>
          <a:xfrm rot="16200000">
            <a:off x="5703654" y="2927602"/>
            <a:ext cx="430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A4264577-7277-4A05-B112-752972D531B2}"/>
              </a:ext>
            </a:extLst>
          </p:cNvPr>
          <p:cNvCxnSpPr>
            <a:cxnSpLocks/>
          </p:cNvCxnSpPr>
          <p:nvPr/>
        </p:nvCxnSpPr>
        <p:spPr>
          <a:xfrm rot="16200000">
            <a:off x="1400774" y="2934080"/>
            <a:ext cx="430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0E898650-6C5C-4A61-BB44-749BEC8D5FE6}"/>
              </a:ext>
            </a:extLst>
          </p:cNvPr>
          <p:cNvCxnSpPr>
            <a:cxnSpLocks/>
          </p:cNvCxnSpPr>
          <p:nvPr/>
        </p:nvCxnSpPr>
        <p:spPr>
          <a:xfrm>
            <a:off x="3566806" y="5080661"/>
            <a:ext cx="43093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Arc 270">
            <a:extLst>
              <a:ext uri="{FF2B5EF4-FFF2-40B4-BE49-F238E27FC236}">
                <a16:creationId xmlns:a16="http://schemas.microsoft.com/office/drawing/2014/main" id="{44855D90-3F95-4D56-95A7-5D15ABF9C5A4}"/>
              </a:ext>
            </a:extLst>
          </p:cNvPr>
          <p:cNvSpPr/>
          <p:nvPr/>
        </p:nvSpPr>
        <p:spPr>
          <a:xfrm>
            <a:off x="6965019" y="4169500"/>
            <a:ext cx="1828800" cy="1828800"/>
          </a:xfrm>
          <a:prstGeom prst="arc">
            <a:avLst>
              <a:gd name="adj1" fmla="val 9692735"/>
              <a:gd name="adj2" fmla="val 1669654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Arc 271">
            <a:extLst>
              <a:ext uri="{FF2B5EF4-FFF2-40B4-BE49-F238E27FC236}">
                <a16:creationId xmlns:a16="http://schemas.microsoft.com/office/drawing/2014/main" id="{7441DD30-58CC-4812-AD50-D478965DFEF3}"/>
              </a:ext>
            </a:extLst>
          </p:cNvPr>
          <p:cNvSpPr/>
          <p:nvPr/>
        </p:nvSpPr>
        <p:spPr>
          <a:xfrm>
            <a:off x="6942328" y="-104198"/>
            <a:ext cx="1828800" cy="1828800"/>
          </a:xfrm>
          <a:prstGeom prst="arc">
            <a:avLst>
              <a:gd name="adj1" fmla="val 4662702"/>
              <a:gd name="adj2" fmla="val 1172752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Arc 272">
            <a:extLst>
              <a:ext uri="{FF2B5EF4-FFF2-40B4-BE49-F238E27FC236}">
                <a16:creationId xmlns:a16="http://schemas.microsoft.com/office/drawing/2014/main" id="{4C16BE5C-2DD6-42AD-8717-ECFCA48317E9}"/>
              </a:ext>
            </a:extLst>
          </p:cNvPr>
          <p:cNvSpPr/>
          <p:nvPr/>
        </p:nvSpPr>
        <p:spPr>
          <a:xfrm>
            <a:off x="2639439" y="-136620"/>
            <a:ext cx="1828800" cy="1828800"/>
          </a:xfrm>
          <a:prstGeom prst="arc">
            <a:avLst>
              <a:gd name="adj1" fmla="val 20898638"/>
              <a:gd name="adj2" fmla="val 598077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Arc 273">
            <a:extLst>
              <a:ext uri="{FF2B5EF4-FFF2-40B4-BE49-F238E27FC236}">
                <a16:creationId xmlns:a16="http://schemas.microsoft.com/office/drawing/2014/main" id="{0F0C5ADF-6448-42A5-9519-EE64E4A2AA42}"/>
              </a:ext>
            </a:extLst>
          </p:cNvPr>
          <p:cNvSpPr/>
          <p:nvPr/>
        </p:nvSpPr>
        <p:spPr>
          <a:xfrm>
            <a:off x="2636198" y="4120855"/>
            <a:ext cx="1828800" cy="1828800"/>
          </a:xfrm>
          <a:prstGeom prst="arc">
            <a:avLst>
              <a:gd name="adj1" fmla="val 15614292"/>
              <a:gd name="adj2" fmla="val 94809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D6F2A0D-01BD-4E0E-A827-60ABD8F7A1AE}"/>
              </a:ext>
            </a:extLst>
          </p:cNvPr>
          <p:cNvGrpSpPr/>
          <p:nvPr/>
        </p:nvGrpSpPr>
        <p:grpSpPr>
          <a:xfrm rot="16200000">
            <a:off x="5233428" y="1659646"/>
            <a:ext cx="6329682" cy="974029"/>
            <a:chOff x="4032985" y="2517985"/>
            <a:chExt cx="6006766" cy="885615"/>
          </a:xfrm>
        </p:grpSpPr>
        <p:sp>
          <p:nvSpPr>
            <p:cNvPr id="276" name="Rectangle: Single Corner Rounded 275">
              <a:extLst>
                <a:ext uri="{FF2B5EF4-FFF2-40B4-BE49-F238E27FC236}">
                  <a16:creationId xmlns:a16="http://schemas.microsoft.com/office/drawing/2014/main" id="{4E077AD3-8166-4A87-90DC-1CE8BF645B3F}"/>
                </a:ext>
              </a:extLst>
            </p:cNvPr>
            <p:cNvSpPr/>
            <p:nvPr/>
          </p:nvSpPr>
          <p:spPr>
            <a:xfrm>
              <a:off x="4032985" y="2517985"/>
              <a:ext cx="6006766" cy="885615"/>
            </a:xfrm>
            <a:prstGeom prst="round1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</a:gsLst>
              <a:lin ang="2700000" scaled="1"/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42347072-80FA-4F85-B7C9-F177E9792B2D}"/>
                </a:ext>
              </a:extLst>
            </p:cNvPr>
            <p:cNvGrpSpPr/>
            <p:nvPr/>
          </p:nvGrpSpPr>
          <p:grpSpPr>
            <a:xfrm>
              <a:off x="4249559" y="2530368"/>
              <a:ext cx="662230" cy="443657"/>
              <a:chOff x="5013862" y="1667039"/>
              <a:chExt cx="982919" cy="457200"/>
            </a:xfrm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3A9C857C-1098-4879-B5B9-F67E8F267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5069CF01-2DE0-43EC-B666-61C5E01322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6DD5CC65-0583-4304-9607-97CB82B6B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887BABEA-1749-4E72-A005-C4A6E43F00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30286F10-8F90-4236-AB53-859192C9BF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CCA65917-DBE6-48D9-A936-DA907B6DBF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A8FE82F3-2A72-4A06-ABB9-EA63B1380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26BDBC6E-57FB-4861-8D3F-B0AE0EA9C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F32E3119-B147-418E-9163-8649C1470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5C909E56-3E58-456F-B7D5-7163080A58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E1225DD5-8985-45F8-9299-929144FBCF7E}"/>
                </a:ext>
              </a:extLst>
            </p:cNvPr>
            <p:cNvGrpSpPr/>
            <p:nvPr/>
          </p:nvGrpSpPr>
          <p:grpSpPr>
            <a:xfrm>
              <a:off x="7958834" y="2524865"/>
              <a:ext cx="662230" cy="443657"/>
              <a:chOff x="5013862" y="1667039"/>
              <a:chExt cx="982919" cy="457200"/>
            </a:xfrm>
          </p:grpSpPr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9B3AAA38-DFCC-4A6A-B94D-6267099120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B3A633C1-A81F-417D-A22A-6CD34395D1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D72E2D18-5BC0-4D06-9E3B-B5CC216F9B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DF2E48CF-1096-4CCF-8962-70275D140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D4D00286-534C-4A78-9A4F-E3C9817A5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FB82FD43-DC45-46BA-AC59-8FEDC1CB02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6F14C3D5-C579-4A80-B5B3-F5BB0A9144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C6C59342-FDF2-49AB-8113-EF03DF4B0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0AF30502-D337-4312-81D5-081338DAD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ABA42BCA-2807-45EA-9802-2EF90A2A74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7D270D1A-2C26-436E-A0B7-5F3B136A2CCD}"/>
                </a:ext>
              </a:extLst>
            </p:cNvPr>
            <p:cNvGrpSpPr/>
            <p:nvPr/>
          </p:nvGrpSpPr>
          <p:grpSpPr>
            <a:xfrm>
              <a:off x="7217549" y="2520352"/>
              <a:ext cx="662230" cy="443657"/>
              <a:chOff x="5013862" y="1667039"/>
              <a:chExt cx="982919" cy="457200"/>
            </a:xfrm>
          </p:grpSpPr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EB410D16-42B1-41EB-A10C-D8E68C6F11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6CED9DAE-2207-4CFA-94A6-4CE755A9F4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01D1482B-9CBC-4BFB-861D-270D642021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BE4502C4-6C9D-488B-A0D4-42145A776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11AE775-F299-406D-A31C-B90733B6DE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0059B347-8F67-4CD2-AE8C-C9A1A69256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51BA6878-BC46-4631-80D8-A03415F202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DFD1E3C6-D5F8-4DEC-A893-27472074F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B4F5720C-F7CA-4516-AF99-2671C6E3FF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78972ECE-5162-4C99-8500-BA9D456B2C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C2CD41F9-669A-43FE-9FFC-5B9CAD3CBCC7}"/>
                </a:ext>
              </a:extLst>
            </p:cNvPr>
            <p:cNvGrpSpPr/>
            <p:nvPr/>
          </p:nvGrpSpPr>
          <p:grpSpPr>
            <a:xfrm>
              <a:off x="6478467" y="2524384"/>
              <a:ext cx="662230" cy="443657"/>
              <a:chOff x="5013862" y="1667039"/>
              <a:chExt cx="982919" cy="457200"/>
            </a:xfrm>
          </p:grpSpPr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4CAB6CA4-6815-44E8-BF8B-DD73DDF36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96BFFBD0-3DF0-4717-A3EC-15172EB028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BADA345D-4890-44E8-A057-04434C678B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4B353F76-47E5-469D-B19A-4CBDC83E29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10F14EB5-65BA-40E2-BEED-DFEA877ED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55AAA328-442E-4F1B-B031-47B9F12946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DD2C5644-5186-4331-B22C-20521D8A2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03DBFA1F-CFDF-476F-BE90-1B55F2B0CC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057E6069-F36E-4489-A93A-59B586D7F0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CF766DC4-AE4E-46C3-AC60-35D8ACD1D6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0F3584C3-1632-4635-A1DA-B9243A76EBFB}"/>
                </a:ext>
              </a:extLst>
            </p:cNvPr>
            <p:cNvGrpSpPr/>
            <p:nvPr/>
          </p:nvGrpSpPr>
          <p:grpSpPr>
            <a:xfrm>
              <a:off x="5746085" y="2523358"/>
              <a:ext cx="662230" cy="443657"/>
              <a:chOff x="5013862" y="1667039"/>
              <a:chExt cx="982919" cy="457200"/>
            </a:xfrm>
          </p:grpSpPr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6DC5A5BF-1196-4C18-9EC1-A06E4C1821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CA25238A-FCFB-49DF-AB46-1B69E3C4D9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1A94B4DE-CD92-4081-8621-1EFBF1A18E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CCD702D0-7F77-45E2-873A-A813FE422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0D2B5C06-E34E-4968-8C81-068B49C3C0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B86571D5-EFD3-42FF-8942-3F3944E387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1B40EE56-E01B-4460-92E2-0E0C655D69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A3F78BF0-6835-4CAA-9DB5-1A30A62D9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8275DC90-594F-4FB3-93B6-AC9CD14773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3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3792BD3-6E94-4EDF-92DF-1A902BCFD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BC567A0-65CB-405D-9B65-142B7A376CCB}"/>
                </a:ext>
              </a:extLst>
            </p:cNvPr>
            <p:cNvGrpSpPr/>
            <p:nvPr/>
          </p:nvGrpSpPr>
          <p:grpSpPr>
            <a:xfrm>
              <a:off x="4995978" y="2528887"/>
              <a:ext cx="662230" cy="443657"/>
              <a:chOff x="5013862" y="1667039"/>
              <a:chExt cx="982919" cy="457200"/>
            </a:xfrm>
          </p:grpSpPr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29C9247B-ED3F-49ED-A797-4A07B23B72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047F678E-BDBF-4803-9AEE-A80E10634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618B00BD-F36C-4E29-8EAA-2C64382416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910FA37D-30AD-44E1-8681-4E98E9964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7C63D2F8-913C-4ED1-A13F-5B9393544E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033FE25E-51AC-4983-AEB7-224D0E51B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A1B93CEC-A23E-4437-95EB-AA526CF6BD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AA4FE6F5-4BBC-42A3-9A38-FDAF75B687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82765B26-90E9-461F-AE9D-807FDE011A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83F5C640-217F-4343-A781-7D1F0D8CBA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EF8DE6A0-8321-4120-8FA3-BAFA73171099}"/>
                </a:ext>
              </a:extLst>
            </p:cNvPr>
            <p:cNvGrpSpPr/>
            <p:nvPr/>
          </p:nvGrpSpPr>
          <p:grpSpPr>
            <a:xfrm>
              <a:off x="8696349" y="2520741"/>
              <a:ext cx="729012" cy="443657"/>
              <a:chOff x="8947148" y="2627159"/>
              <a:chExt cx="1082040" cy="457200"/>
            </a:xfrm>
          </p:grpSpPr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DB5B5CF8-5241-411F-8302-3A1117E948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DCD7B355-9336-42EA-86D8-A051C98290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DF558C78-F751-495B-8E00-14097F1A0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DD7AD369-E3C2-48BB-A7DC-B95584797F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5235397A-804C-4FF3-817A-96C57A8545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99E4847D-AAD3-4306-B10A-C26BD584D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021584F8-7325-4B97-8155-A11EF71156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9FB85705-F5EC-4553-9BE4-E6F7ECF597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3F010FA4-1D32-4F4F-96B2-805DB20702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2C444D88-24F1-4C7C-9DB2-35ADC8A2D9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283C7B70-4E3E-4921-B939-89C023E04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C7E0D65F-8D11-48B3-A9C2-399D8B6847BD}"/>
                </a:ext>
              </a:extLst>
            </p:cNvPr>
            <p:cNvSpPr txBox="1"/>
            <p:nvPr/>
          </p:nvSpPr>
          <p:spPr>
            <a:xfrm>
              <a:off x="7133033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34B1221E-DAC7-48CF-8FF9-84260174538F}"/>
                </a:ext>
              </a:extLst>
            </p:cNvPr>
            <p:cNvSpPr txBox="1"/>
            <p:nvPr/>
          </p:nvSpPr>
          <p:spPr>
            <a:xfrm>
              <a:off x="6385260" y="3005038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9AB103A6-F8C9-480F-8E14-B6C248530CAB}"/>
                </a:ext>
              </a:extLst>
            </p:cNvPr>
            <p:cNvSpPr txBox="1"/>
            <p:nvPr/>
          </p:nvSpPr>
          <p:spPr>
            <a:xfrm>
              <a:off x="5658208" y="2975915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092BB9BA-B7DC-45E5-9E0F-7D9D7AA722D0}"/>
                </a:ext>
              </a:extLst>
            </p:cNvPr>
            <p:cNvSpPr txBox="1"/>
            <p:nvPr/>
          </p:nvSpPr>
          <p:spPr>
            <a:xfrm>
              <a:off x="4906460" y="2976476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28E26D37-17AF-4E19-9BD0-344E2677A30E}"/>
                </a:ext>
              </a:extLst>
            </p:cNvPr>
            <p:cNvSpPr txBox="1"/>
            <p:nvPr/>
          </p:nvSpPr>
          <p:spPr>
            <a:xfrm>
              <a:off x="4167848" y="296052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397E4532-1343-4CFD-9267-55292633C55B}"/>
                </a:ext>
              </a:extLst>
            </p:cNvPr>
            <p:cNvSpPr txBox="1"/>
            <p:nvPr/>
          </p:nvSpPr>
          <p:spPr>
            <a:xfrm>
              <a:off x="9331715" y="3005037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B91AA390-3958-4AF2-AA1E-C4711C2CDAA7}"/>
                </a:ext>
              </a:extLst>
            </p:cNvPr>
            <p:cNvSpPr txBox="1"/>
            <p:nvPr/>
          </p:nvSpPr>
          <p:spPr>
            <a:xfrm>
              <a:off x="8603799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B4465E35-CCFA-4B4E-8EAF-35B8E5E3E2C0}"/>
                </a:ext>
              </a:extLst>
            </p:cNvPr>
            <p:cNvSpPr txBox="1"/>
            <p:nvPr/>
          </p:nvSpPr>
          <p:spPr>
            <a:xfrm>
              <a:off x="7870146" y="298948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5516E433-D683-40A1-B8EE-B6CEFBD2A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0" y="2649560"/>
              <a:ext cx="360000" cy="360000"/>
            </a:xfrm>
            <a:prstGeom prst="rect">
              <a:avLst/>
            </a:prstGeom>
          </p:spPr>
        </p:pic>
      </p:grpSp>
      <p:sp>
        <p:nvSpPr>
          <p:cNvPr id="364" name="TextBox 363">
            <a:extLst>
              <a:ext uri="{FF2B5EF4-FFF2-40B4-BE49-F238E27FC236}">
                <a16:creationId xmlns:a16="http://schemas.microsoft.com/office/drawing/2014/main" id="{52005D64-25D8-454C-B55D-5B37BA1538A7}"/>
              </a:ext>
            </a:extLst>
          </p:cNvPr>
          <p:cNvSpPr txBox="1"/>
          <p:nvPr/>
        </p:nvSpPr>
        <p:spPr>
          <a:xfrm>
            <a:off x="5181596" y="223883"/>
            <a:ext cx="149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NikoshBAN" panose="02000000000000000000" pitchFamily="2" charset="0"/>
              </a:rPr>
              <a:t>5.5 cm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277E103F-0AA8-4432-A976-E96474589BFD}"/>
              </a:ext>
            </a:extLst>
          </p:cNvPr>
          <p:cNvSpPr txBox="1"/>
          <p:nvPr/>
        </p:nvSpPr>
        <p:spPr>
          <a:xfrm>
            <a:off x="5050972" y="5008155"/>
            <a:ext cx="149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NikoshBAN" panose="02000000000000000000" pitchFamily="2" charset="0"/>
              </a:rPr>
              <a:t>5.5 cm</a:t>
            </a:r>
          </a:p>
        </p:txBody>
      </p: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96A2A1DC-A1D8-4D97-B559-56A895AD4B93}"/>
              </a:ext>
            </a:extLst>
          </p:cNvPr>
          <p:cNvGrpSpPr/>
          <p:nvPr/>
        </p:nvGrpSpPr>
        <p:grpSpPr>
          <a:xfrm>
            <a:off x="-3394656" y="2005008"/>
            <a:ext cx="6207755" cy="6123534"/>
            <a:chOff x="2803080" y="180756"/>
            <a:chExt cx="6585840" cy="6496489"/>
          </a:xfrm>
        </p:grpSpPr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BA5050E0-594B-4DFD-A017-0EB5089F7549}"/>
                </a:ext>
              </a:extLst>
            </p:cNvPr>
            <p:cNvGrpSpPr/>
            <p:nvPr/>
          </p:nvGrpSpPr>
          <p:grpSpPr>
            <a:xfrm>
              <a:off x="2803080" y="180756"/>
              <a:ext cx="6585840" cy="6496489"/>
              <a:chOff x="2385920" y="952771"/>
              <a:chExt cx="6585840" cy="6496489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EFF3EAD9-E626-4537-9341-632640E10D44}"/>
                  </a:ext>
                </a:extLst>
              </p:cNvPr>
              <p:cNvGrpSpPr/>
              <p:nvPr/>
            </p:nvGrpSpPr>
            <p:grpSpPr>
              <a:xfrm>
                <a:off x="2385920" y="952771"/>
                <a:ext cx="6585840" cy="6496489"/>
                <a:chOff x="2803083" y="132911"/>
                <a:chExt cx="6585840" cy="6496489"/>
              </a:xfrm>
            </p:grpSpPr>
            <p:sp>
              <p:nvSpPr>
                <p:cNvPr id="374" name="Arc 373">
                  <a:extLst>
                    <a:ext uri="{FF2B5EF4-FFF2-40B4-BE49-F238E27FC236}">
                      <a16:creationId xmlns:a16="http://schemas.microsoft.com/office/drawing/2014/main" id="{93CAB4BB-C2D7-48F0-AEE3-DCA39350E997}"/>
                    </a:ext>
                  </a:extLst>
                </p:cNvPr>
                <p:cNvSpPr/>
                <p:nvPr/>
              </p:nvSpPr>
              <p:spPr>
                <a:xfrm>
                  <a:off x="5679948" y="3012948"/>
                  <a:ext cx="832104" cy="832104"/>
                </a:xfrm>
                <a:prstGeom prst="arc">
                  <a:avLst>
                    <a:gd name="adj1" fmla="val 10821980"/>
                    <a:gd name="adj2" fmla="val 21563128"/>
                  </a:avLst>
                </a:prstGeom>
                <a:ln w="190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FF00"/>
                    </a:solidFill>
                  </a:endParaRPr>
                </a:p>
              </p:txBody>
            </p: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5D3C044C-ED0D-4840-BF0F-431246927B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5670" y="3009640"/>
                  <a:ext cx="2070291" cy="3449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6" name="Arc 375">
                  <a:extLst>
                    <a:ext uri="{FF2B5EF4-FFF2-40B4-BE49-F238E27FC236}">
                      <a16:creationId xmlns:a16="http://schemas.microsoft.com/office/drawing/2014/main" id="{38C965F5-001C-4F00-9FA3-3847D6C31A69}"/>
                    </a:ext>
                  </a:extLst>
                </p:cNvPr>
                <p:cNvSpPr/>
                <p:nvPr/>
              </p:nvSpPr>
              <p:spPr>
                <a:xfrm>
                  <a:off x="2895600" y="228600"/>
                  <a:ext cx="6400800" cy="6400800"/>
                </a:xfrm>
                <a:prstGeom prst="arc">
                  <a:avLst>
                    <a:gd name="adj1" fmla="val 10810235"/>
                    <a:gd name="adj2" fmla="val 1272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7" name="Arc 376">
                  <a:extLst>
                    <a:ext uri="{FF2B5EF4-FFF2-40B4-BE49-F238E27FC236}">
                      <a16:creationId xmlns:a16="http://schemas.microsoft.com/office/drawing/2014/main" id="{ECA2E297-AB17-4509-B02E-FAB04CBAD9ED}"/>
                    </a:ext>
                  </a:extLst>
                </p:cNvPr>
                <p:cNvSpPr/>
                <p:nvPr/>
              </p:nvSpPr>
              <p:spPr>
                <a:xfrm>
                  <a:off x="3581400" y="914400"/>
                  <a:ext cx="5029200" cy="5029200"/>
                </a:xfrm>
                <a:prstGeom prst="arc">
                  <a:avLst>
                    <a:gd name="adj1" fmla="val 10769707"/>
                    <a:gd name="adj2" fmla="val 21590392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DB9DB286-4FB3-417E-B8BA-68BB82FCC8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13410" y="2157710"/>
                  <a:ext cx="1825687" cy="106518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AB789C18-3C2C-4874-BDE3-96504F70B3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9056" y="1812839"/>
                  <a:ext cx="1620200" cy="13418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2033A9CF-D3C1-4847-AD59-74B2045D4A90}"/>
                    </a:ext>
                  </a:extLst>
                </p:cNvPr>
                <p:cNvGrpSpPr/>
                <p:nvPr/>
              </p:nvGrpSpPr>
              <p:grpSpPr>
                <a:xfrm>
                  <a:off x="3356811" y="140540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621" name="Straight Connector 620">
                    <a:extLst>
                      <a:ext uri="{FF2B5EF4-FFF2-40B4-BE49-F238E27FC236}">
                        <a16:creationId xmlns:a16="http://schemas.microsoft.com/office/drawing/2014/main" id="{465758EC-30D7-46F1-B9D9-84F965D3DE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621">
                    <a:extLst>
                      <a:ext uri="{FF2B5EF4-FFF2-40B4-BE49-F238E27FC236}">
                        <a16:creationId xmlns:a16="http://schemas.microsoft.com/office/drawing/2014/main" id="{B780FBF6-2760-4668-AFBF-6C24D27EC1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622">
                    <a:extLst>
                      <a:ext uri="{FF2B5EF4-FFF2-40B4-BE49-F238E27FC236}">
                        <a16:creationId xmlns:a16="http://schemas.microsoft.com/office/drawing/2014/main" id="{32FA1449-B325-41D4-8711-D843224933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623">
                    <a:extLst>
                      <a:ext uri="{FF2B5EF4-FFF2-40B4-BE49-F238E27FC236}">
                        <a16:creationId xmlns:a16="http://schemas.microsoft.com/office/drawing/2014/main" id="{B97C986C-AAF5-4F63-B80E-73A6A963EE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624">
                    <a:extLst>
                      <a:ext uri="{FF2B5EF4-FFF2-40B4-BE49-F238E27FC236}">
                        <a16:creationId xmlns:a16="http://schemas.microsoft.com/office/drawing/2014/main" id="{CD09C13D-31CB-482F-8791-362B7C8706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Connector 625">
                    <a:extLst>
                      <a:ext uri="{FF2B5EF4-FFF2-40B4-BE49-F238E27FC236}">
                        <a16:creationId xmlns:a16="http://schemas.microsoft.com/office/drawing/2014/main" id="{ACEEE133-D961-405B-99D7-1CAFFF57C0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7" name="Straight Connector 626">
                    <a:extLst>
                      <a:ext uri="{FF2B5EF4-FFF2-40B4-BE49-F238E27FC236}">
                        <a16:creationId xmlns:a16="http://schemas.microsoft.com/office/drawing/2014/main" id="{C81AF715-B95C-40D8-B9E0-069A0BB76A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8" name="Straight Connector 627">
                    <a:extLst>
                      <a:ext uri="{FF2B5EF4-FFF2-40B4-BE49-F238E27FC236}">
                        <a16:creationId xmlns:a16="http://schemas.microsoft.com/office/drawing/2014/main" id="{5E3F1587-9EB4-430E-9B37-E6DB44F84F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9" name="Straight Connector 628">
                    <a:extLst>
                      <a:ext uri="{FF2B5EF4-FFF2-40B4-BE49-F238E27FC236}">
                        <a16:creationId xmlns:a16="http://schemas.microsoft.com/office/drawing/2014/main" id="{8A5B6D0C-38DD-4286-9F81-8F976BEF45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1" name="Group 380">
                  <a:extLst>
                    <a:ext uri="{FF2B5EF4-FFF2-40B4-BE49-F238E27FC236}">
                      <a16:creationId xmlns:a16="http://schemas.microsoft.com/office/drawing/2014/main" id="{E7FAED81-2A4C-4C9E-A394-CD13B73651E8}"/>
                    </a:ext>
                  </a:extLst>
                </p:cNvPr>
                <p:cNvGrpSpPr/>
                <p:nvPr/>
              </p:nvGrpSpPr>
              <p:grpSpPr>
                <a:xfrm rot="20847961">
                  <a:off x="3095555" y="187348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965FD389-A552-44D7-ABEC-8C172DAC54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Straight Connector 612">
                    <a:extLst>
                      <a:ext uri="{FF2B5EF4-FFF2-40B4-BE49-F238E27FC236}">
                        <a16:creationId xmlns:a16="http://schemas.microsoft.com/office/drawing/2014/main" id="{CCD81224-239C-4788-BA0A-55DDADE795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" name="Straight Connector 613">
                    <a:extLst>
                      <a:ext uri="{FF2B5EF4-FFF2-40B4-BE49-F238E27FC236}">
                        <a16:creationId xmlns:a16="http://schemas.microsoft.com/office/drawing/2014/main" id="{7940C449-B218-4C70-9F22-F8DF9114CD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614">
                    <a:extLst>
                      <a:ext uri="{FF2B5EF4-FFF2-40B4-BE49-F238E27FC236}">
                        <a16:creationId xmlns:a16="http://schemas.microsoft.com/office/drawing/2014/main" id="{577CD5F1-1027-4E1B-A37B-F082250CD1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Straight Connector 615">
                    <a:extLst>
                      <a:ext uri="{FF2B5EF4-FFF2-40B4-BE49-F238E27FC236}">
                        <a16:creationId xmlns:a16="http://schemas.microsoft.com/office/drawing/2014/main" id="{3C466235-B26C-418A-ABBC-AD8049569A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Straight Connector 616">
                    <a:extLst>
                      <a:ext uri="{FF2B5EF4-FFF2-40B4-BE49-F238E27FC236}">
                        <a16:creationId xmlns:a16="http://schemas.microsoft.com/office/drawing/2014/main" id="{E46D2A10-5D1D-4D3E-A4E6-8DE7DA9E72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617">
                    <a:extLst>
                      <a:ext uri="{FF2B5EF4-FFF2-40B4-BE49-F238E27FC236}">
                        <a16:creationId xmlns:a16="http://schemas.microsoft.com/office/drawing/2014/main" id="{9CF3FCB6-50F6-4F2D-BB5A-FEEC73E400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618">
                    <a:extLst>
                      <a:ext uri="{FF2B5EF4-FFF2-40B4-BE49-F238E27FC236}">
                        <a16:creationId xmlns:a16="http://schemas.microsoft.com/office/drawing/2014/main" id="{991B35F9-E65A-4D30-B0DB-F2BCC1D963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>
                    <a:extLst>
                      <a:ext uri="{FF2B5EF4-FFF2-40B4-BE49-F238E27FC236}">
                        <a16:creationId xmlns:a16="http://schemas.microsoft.com/office/drawing/2014/main" id="{5C14A2C5-6854-4664-9EBA-FA6563F553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38B6CADD-37FE-4E7B-8CCA-9B2687DF18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593" y="2539971"/>
                  <a:ext cx="1972599" cy="7443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ACF0C30F-EE7B-4AF0-80C5-AC8EABB087B3}"/>
                    </a:ext>
                  </a:extLst>
                </p:cNvPr>
                <p:cNvGrpSpPr/>
                <p:nvPr/>
              </p:nvGrpSpPr>
              <p:grpSpPr>
                <a:xfrm rot="20478013">
                  <a:off x="2904768" y="237870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603" name="Straight Connector 602">
                    <a:extLst>
                      <a:ext uri="{FF2B5EF4-FFF2-40B4-BE49-F238E27FC236}">
                        <a16:creationId xmlns:a16="http://schemas.microsoft.com/office/drawing/2014/main" id="{A5C1AEA5-D9D4-4E6F-906E-A2CAF5463B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4" name="Straight Connector 603">
                    <a:extLst>
                      <a:ext uri="{FF2B5EF4-FFF2-40B4-BE49-F238E27FC236}">
                        <a16:creationId xmlns:a16="http://schemas.microsoft.com/office/drawing/2014/main" id="{0C92C4A4-1E3F-4358-AF91-A7F1537423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>
                    <a:extLst>
                      <a:ext uri="{FF2B5EF4-FFF2-40B4-BE49-F238E27FC236}">
                        <a16:creationId xmlns:a16="http://schemas.microsoft.com/office/drawing/2014/main" id="{1A6428B8-8CD1-44CB-8D2A-7F98CBB697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6" name="Straight Connector 605">
                    <a:extLst>
                      <a:ext uri="{FF2B5EF4-FFF2-40B4-BE49-F238E27FC236}">
                        <a16:creationId xmlns:a16="http://schemas.microsoft.com/office/drawing/2014/main" id="{B661E505-54FE-4CD7-B3A4-FCE8BB66E3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7" name="Straight Connector 606">
                    <a:extLst>
                      <a:ext uri="{FF2B5EF4-FFF2-40B4-BE49-F238E27FC236}">
                        <a16:creationId xmlns:a16="http://schemas.microsoft.com/office/drawing/2014/main" id="{FFF3CFFD-BA40-4587-8AB0-D7280C26F1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8" name="Straight Connector 607">
                    <a:extLst>
                      <a:ext uri="{FF2B5EF4-FFF2-40B4-BE49-F238E27FC236}">
                        <a16:creationId xmlns:a16="http://schemas.microsoft.com/office/drawing/2014/main" id="{E40F81CC-9031-41C8-8F57-E703CA55BD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9" name="Straight Connector 608">
                    <a:extLst>
                      <a:ext uri="{FF2B5EF4-FFF2-40B4-BE49-F238E27FC236}">
                        <a16:creationId xmlns:a16="http://schemas.microsoft.com/office/drawing/2014/main" id="{A3A8D657-0CE6-4198-83E7-046DF33EF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0" name="Straight Connector 609">
                    <a:extLst>
                      <a:ext uri="{FF2B5EF4-FFF2-40B4-BE49-F238E27FC236}">
                        <a16:creationId xmlns:a16="http://schemas.microsoft.com/office/drawing/2014/main" id="{9D4213E7-EA96-4980-88F6-687C9CE0CA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1" name="Straight Connector 610">
                    <a:extLst>
                      <a:ext uri="{FF2B5EF4-FFF2-40B4-BE49-F238E27FC236}">
                        <a16:creationId xmlns:a16="http://schemas.microsoft.com/office/drawing/2014/main" id="{D0F253B6-E6AD-47C8-B613-07E9B43BD2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89168EA4-75E2-4EE5-B5E6-4A2DE4D4CCFA}"/>
                    </a:ext>
                  </a:extLst>
                </p:cNvPr>
                <p:cNvGrpSpPr/>
                <p:nvPr/>
              </p:nvGrpSpPr>
              <p:grpSpPr>
                <a:xfrm rot="19866379">
                  <a:off x="2803083" y="2927662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94" name="Straight Connector 593">
                    <a:extLst>
                      <a:ext uri="{FF2B5EF4-FFF2-40B4-BE49-F238E27FC236}">
                        <a16:creationId xmlns:a16="http://schemas.microsoft.com/office/drawing/2014/main" id="{8505415B-4A8C-4213-96CB-FBF4EACD32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5" name="Straight Connector 594">
                    <a:extLst>
                      <a:ext uri="{FF2B5EF4-FFF2-40B4-BE49-F238E27FC236}">
                        <a16:creationId xmlns:a16="http://schemas.microsoft.com/office/drawing/2014/main" id="{81EEF5C0-3279-48A7-8807-4F0A92CC7F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>
                    <a:extLst>
                      <a:ext uri="{FF2B5EF4-FFF2-40B4-BE49-F238E27FC236}">
                        <a16:creationId xmlns:a16="http://schemas.microsoft.com/office/drawing/2014/main" id="{013E0BAB-8539-443B-A6FC-D708AB88DA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Straight Connector 596">
                    <a:extLst>
                      <a:ext uri="{FF2B5EF4-FFF2-40B4-BE49-F238E27FC236}">
                        <a16:creationId xmlns:a16="http://schemas.microsoft.com/office/drawing/2014/main" id="{D4BFE0FE-3CC8-40DA-B532-2F1667033E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>
                    <a:extLst>
                      <a:ext uri="{FF2B5EF4-FFF2-40B4-BE49-F238E27FC236}">
                        <a16:creationId xmlns:a16="http://schemas.microsoft.com/office/drawing/2014/main" id="{DC16F3C9-6B65-4BD8-9529-8B38291AD1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Straight Connector 598">
                    <a:extLst>
                      <a:ext uri="{FF2B5EF4-FFF2-40B4-BE49-F238E27FC236}">
                        <a16:creationId xmlns:a16="http://schemas.microsoft.com/office/drawing/2014/main" id="{A54CE6AF-3E8B-41F4-93AF-BFD1FAD70E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>
                    <a:extLst>
                      <a:ext uri="{FF2B5EF4-FFF2-40B4-BE49-F238E27FC236}">
                        <a16:creationId xmlns:a16="http://schemas.microsoft.com/office/drawing/2014/main" id="{3B4523B1-CAEE-42AF-9CBF-BF222948D7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1" name="Straight Connector 600">
                    <a:extLst>
                      <a:ext uri="{FF2B5EF4-FFF2-40B4-BE49-F238E27FC236}">
                        <a16:creationId xmlns:a16="http://schemas.microsoft.com/office/drawing/2014/main" id="{93E8A0D3-FD73-4956-9E9E-35DCC746E2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Straight Connector 601">
                    <a:extLst>
                      <a:ext uri="{FF2B5EF4-FFF2-40B4-BE49-F238E27FC236}">
                        <a16:creationId xmlns:a16="http://schemas.microsoft.com/office/drawing/2014/main" id="{52C9F906-5AF4-4D61-9CAA-0FF874B533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ADC3EB6C-89C5-464B-AA14-0CD932FEA131}"/>
                    </a:ext>
                  </a:extLst>
                </p:cNvPr>
                <p:cNvGrpSpPr/>
                <p:nvPr/>
              </p:nvGrpSpPr>
              <p:grpSpPr>
                <a:xfrm rot="619087">
                  <a:off x="3710177" y="100263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47103F82-339D-40E1-8AE0-AD6F7CFB27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6" name="Straight Connector 585">
                    <a:extLst>
                      <a:ext uri="{FF2B5EF4-FFF2-40B4-BE49-F238E27FC236}">
                        <a16:creationId xmlns:a16="http://schemas.microsoft.com/office/drawing/2014/main" id="{D62F531A-A540-41A8-BF72-3EF472601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7" name="Straight Connector 586">
                    <a:extLst>
                      <a:ext uri="{FF2B5EF4-FFF2-40B4-BE49-F238E27FC236}">
                        <a16:creationId xmlns:a16="http://schemas.microsoft.com/office/drawing/2014/main" id="{29D1950B-CA1D-481E-A33B-42A2FF3012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8" name="Straight Connector 587">
                    <a:extLst>
                      <a:ext uri="{FF2B5EF4-FFF2-40B4-BE49-F238E27FC236}">
                        <a16:creationId xmlns:a16="http://schemas.microsoft.com/office/drawing/2014/main" id="{DD6345FD-BBDA-42D0-91E6-6D3118013A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9" name="Straight Connector 588">
                    <a:extLst>
                      <a:ext uri="{FF2B5EF4-FFF2-40B4-BE49-F238E27FC236}">
                        <a16:creationId xmlns:a16="http://schemas.microsoft.com/office/drawing/2014/main" id="{578D9F3A-7DF0-4C7B-9DBE-9A37AF8C7F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0" name="Straight Connector 589">
                    <a:extLst>
                      <a:ext uri="{FF2B5EF4-FFF2-40B4-BE49-F238E27FC236}">
                        <a16:creationId xmlns:a16="http://schemas.microsoft.com/office/drawing/2014/main" id="{72B430A5-1196-4B45-8D0A-1A8077CFE7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1" name="Straight Connector 590">
                    <a:extLst>
                      <a:ext uri="{FF2B5EF4-FFF2-40B4-BE49-F238E27FC236}">
                        <a16:creationId xmlns:a16="http://schemas.microsoft.com/office/drawing/2014/main" id="{1E7729AE-2B88-49E4-8362-BC1DA8B6F9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Straight Connector 591">
                    <a:extLst>
                      <a:ext uri="{FF2B5EF4-FFF2-40B4-BE49-F238E27FC236}">
                        <a16:creationId xmlns:a16="http://schemas.microsoft.com/office/drawing/2014/main" id="{9C1FB602-D0A3-46E8-908F-EB588412A5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>
                    <a:extLst>
                      <a:ext uri="{FF2B5EF4-FFF2-40B4-BE49-F238E27FC236}">
                        <a16:creationId xmlns:a16="http://schemas.microsoft.com/office/drawing/2014/main" id="{025BDD7D-FB24-4793-AFCA-5F2E21DD49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51F0044-C789-4B64-8541-A9C0F55346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362" y="1515740"/>
                  <a:ext cx="1332921" cy="1591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09EAC5EF-4D33-498C-BCA0-099111C699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6382" y="1245385"/>
                  <a:ext cx="1062415" cy="1822136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477D7EC2-AEB5-4428-B282-D6093F3695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29014" y="1066568"/>
                  <a:ext cx="720513" cy="1976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D566429A-1D77-4300-BF43-5683B0DF21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67764" y="936058"/>
                  <a:ext cx="357803" cy="2094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EF810FB3-0033-4C3C-B768-3EEC97FA57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67983" y="945333"/>
                  <a:ext cx="385217" cy="20705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>
                  <a:extLst>
                    <a:ext uri="{FF2B5EF4-FFF2-40B4-BE49-F238E27FC236}">
                      <a16:creationId xmlns:a16="http://schemas.microsoft.com/office/drawing/2014/main" id="{373F29A7-5C3D-4CC3-A5CE-DDD371C19A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1272" y="1047588"/>
                  <a:ext cx="714052" cy="19907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D01CEF0D-6269-4CAF-93F5-DB32D9F86D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9169" y="1241323"/>
                  <a:ext cx="1027150" cy="1828355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4EF3785C-9685-4961-86C5-31C6E7B90B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67490" y="1486914"/>
                  <a:ext cx="1325534" cy="16134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0BC7EE1A-DFAC-43C7-8849-1B70DED5DC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11865" y="1804002"/>
                  <a:ext cx="1604432" cy="13583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92DFA765-A6F9-4224-BF35-05C30D1979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18" y="2157643"/>
                  <a:ext cx="1828980" cy="1062352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C1C4A3A8-D92E-4108-8A7F-E94A9BD740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91120" y="2555093"/>
                  <a:ext cx="1961053" cy="7244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D7F23A9E-21E1-4DF8-A976-DCEEBC1444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16501" y="2980405"/>
                  <a:ext cx="2047871" cy="372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AA2BAFD1-1919-4AD8-8BCD-23F756243DCC}"/>
                    </a:ext>
                  </a:extLst>
                </p:cNvPr>
                <p:cNvGrpSpPr/>
                <p:nvPr/>
              </p:nvGrpSpPr>
              <p:grpSpPr>
                <a:xfrm rot="1140236">
                  <a:off x="4129700" y="65428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76" name="Straight Connector 575">
                    <a:extLst>
                      <a:ext uri="{FF2B5EF4-FFF2-40B4-BE49-F238E27FC236}">
                        <a16:creationId xmlns:a16="http://schemas.microsoft.com/office/drawing/2014/main" id="{A3BE0123-0C29-437D-ABE7-5A84540CF9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7" name="Straight Connector 576">
                    <a:extLst>
                      <a:ext uri="{FF2B5EF4-FFF2-40B4-BE49-F238E27FC236}">
                        <a16:creationId xmlns:a16="http://schemas.microsoft.com/office/drawing/2014/main" id="{8633BE5C-1CDF-42BD-98B4-F55A966BE4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>
                    <a:extLst>
                      <a:ext uri="{FF2B5EF4-FFF2-40B4-BE49-F238E27FC236}">
                        <a16:creationId xmlns:a16="http://schemas.microsoft.com/office/drawing/2014/main" id="{F6A95574-C120-4309-94DF-F25AACD250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9" name="Straight Connector 578">
                    <a:extLst>
                      <a:ext uri="{FF2B5EF4-FFF2-40B4-BE49-F238E27FC236}">
                        <a16:creationId xmlns:a16="http://schemas.microsoft.com/office/drawing/2014/main" id="{7EA43B81-2ECD-45F2-99DE-065FCBC6DD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0" name="Straight Connector 579">
                    <a:extLst>
                      <a:ext uri="{FF2B5EF4-FFF2-40B4-BE49-F238E27FC236}">
                        <a16:creationId xmlns:a16="http://schemas.microsoft.com/office/drawing/2014/main" id="{B9DFF54D-D793-48E0-9495-1357970743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1" name="Straight Connector 580">
                    <a:extLst>
                      <a:ext uri="{FF2B5EF4-FFF2-40B4-BE49-F238E27FC236}">
                        <a16:creationId xmlns:a16="http://schemas.microsoft.com/office/drawing/2014/main" id="{05FEA9E5-307F-4C8B-8823-0ED547F7DF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Straight Connector 581">
                    <a:extLst>
                      <a:ext uri="{FF2B5EF4-FFF2-40B4-BE49-F238E27FC236}">
                        <a16:creationId xmlns:a16="http://schemas.microsoft.com/office/drawing/2014/main" id="{616F2141-BD80-4552-A11E-CAD4DA74B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3" name="Straight Connector 582">
                    <a:extLst>
                      <a:ext uri="{FF2B5EF4-FFF2-40B4-BE49-F238E27FC236}">
                        <a16:creationId xmlns:a16="http://schemas.microsoft.com/office/drawing/2014/main" id="{0A7206DA-4799-4D67-B78C-FE653B7F95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68DA9C4C-A4AD-4EB4-BB74-6CE7DC3373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70A11BDD-B767-45A5-9B20-155F93F4136B}"/>
                    </a:ext>
                  </a:extLst>
                </p:cNvPr>
                <p:cNvGrpSpPr/>
                <p:nvPr/>
              </p:nvGrpSpPr>
              <p:grpSpPr>
                <a:xfrm rot="1776774">
                  <a:off x="4592342" y="382144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67" name="Straight Connector 566">
                    <a:extLst>
                      <a:ext uri="{FF2B5EF4-FFF2-40B4-BE49-F238E27FC236}">
                        <a16:creationId xmlns:a16="http://schemas.microsoft.com/office/drawing/2014/main" id="{C0B12E7A-28A2-4F5F-905E-36F793BCD3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Straight Connector 567">
                    <a:extLst>
                      <a:ext uri="{FF2B5EF4-FFF2-40B4-BE49-F238E27FC236}">
                        <a16:creationId xmlns:a16="http://schemas.microsoft.com/office/drawing/2014/main" id="{6A9FBFE6-8071-4455-AB1E-346D64B1D0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9" name="Straight Connector 568">
                    <a:extLst>
                      <a:ext uri="{FF2B5EF4-FFF2-40B4-BE49-F238E27FC236}">
                        <a16:creationId xmlns:a16="http://schemas.microsoft.com/office/drawing/2014/main" id="{C4E28B59-3B5F-42A6-B3B4-6887A78974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0" name="Straight Connector 569">
                    <a:extLst>
                      <a:ext uri="{FF2B5EF4-FFF2-40B4-BE49-F238E27FC236}">
                        <a16:creationId xmlns:a16="http://schemas.microsoft.com/office/drawing/2014/main" id="{955C7C75-3D46-4E81-915D-8D12F9843E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1" name="Straight Connector 570">
                    <a:extLst>
                      <a:ext uri="{FF2B5EF4-FFF2-40B4-BE49-F238E27FC236}">
                        <a16:creationId xmlns:a16="http://schemas.microsoft.com/office/drawing/2014/main" id="{38D1BBA3-B917-47CE-B670-65BD88087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2" name="Straight Connector 571">
                    <a:extLst>
                      <a:ext uri="{FF2B5EF4-FFF2-40B4-BE49-F238E27FC236}">
                        <a16:creationId xmlns:a16="http://schemas.microsoft.com/office/drawing/2014/main" id="{5FBED4B8-E995-4CAF-9A53-F82DE925F6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3" name="Straight Connector 572">
                    <a:extLst>
                      <a:ext uri="{FF2B5EF4-FFF2-40B4-BE49-F238E27FC236}">
                        <a16:creationId xmlns:a16="http://schemas.microsoft.com/office/drawing/2014/main" id="{1904EE28-F4B4-4D65-937E-B386D58EC3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4" name="Straight Connector 573">
                    <a:extLst>
                      <a:ext uri="{FF2B5EF4-FFF2-40B4-BE49-F238E27FC236}">
                        <a16:creationId xmlns:a16="http://schemas.microsoft.com/office/drawing/2014/main" id="{573716F6-A025-449E-A87C-58323E767B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5" name="Straight Connector 574">
                    <a:extLst>
                      <a:ext uri="{FF2B5EF4-FFF2-40B4-BE49-F238E27FC236}">
                        <a16:creationId xmlns:a16="http://schemas.microsoft.com/office/drawing/2014/main" id="{D14F3E46-8CC8-4733-A559-5924016FAF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F1B020DB-1761-4E01-8569-23D67114DAFB}"/>
                    </a:ext>
                  </a:extLst>
                </p:cNvPr>
                <p:cNvGrpSpPr/>
                <p:nvPr/>
              </p:nvGrpSpPr>
              <p:grpSpPr>
                <a:xfrm rot="2445069">
                  <a:off x="5093086" y="186200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58" name="Straight Connector 557">
                    <a:extLst>
                      <a:ext uri="{FF2B5EF4-FFF2-40B4-BE49-F238E27FC236}">
                        <a16:creationId xmlns:a16="http://schemas.microsoft.com/office/drawing/2014/main" id="{A9EA3CF4-7930-488B-9CEE-4E3A9E5991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558">
                    <a:extLst>
                      <a:ext uri="{FF2B5EF4-FFF2-40B4-BE49-F238E27FC236}">
                        <a16:creationId xmlns:a16="http://schemas.microsoft.com/office/drawing/2014/main" id="{6428B398-FC43-4A40-8864-E249DAC147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>
                    <a:extLst>
                      <a:ext uri="{FF2B5EF4-FFF2-40B4-BE49-F238E27FC236}">
                        <a16:creationId xmlns:a16="http://schemas.microsoft.com/office/drawing/2014/main" id="{05D2F637-CB21-4041-A359-B61EEAD039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>
                    <a:extLst>
                      <a:ext uri="{FF2B5EF4-FFF2-40B4-BE49-F238E27FC236}">
                        <a16:creationId xmlns:a16="http://schemas.microsoft.com/office/drawing/2014/main" id="{3D813B12-AE70-4B2F-A3A8-14EE0C898E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561">
                    <a:extLst>
                      <a:ext uri="{FF2B5EF4-FFF2-40B4-BE49-F238E27FC236}">
                        <a16:creationId xmlns:a16="http://schemas.microsoft.com/office/drawing/2014/main" id="{82AFCA13-A51C-400A-BC18-655008B116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Straight Connector 562">
                    <a:extLst>
                      <a:ext uri="{FF2B5EF4-FFF2-40B4-BE49-F238E27FC236}">
                        <a16:creationId xmlns:a16="http://schemas.microsoft.com/office/drawing/2014/main" id="{7748A0D7-C4D8-43C1-9CEA-1D023B6B7E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563">
                    <a:extLst>
                      <a:ext uri="{FF2B5EF4-FFF2-40B4-BE49-F238E27FC236}">
                        <a16:creationId xmlns:a16="http://schemas.microsoft.com/office/drawing/2014/main" id="{310A00F6-6EDD-4CB0-A45C-17B3486879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Straight Connector 564">
                    <a:extLst>
                      <a:ext uri="{FF2B5EF4-FFF2-40B4-BE49-F238E27FC236}">
                        <a16:creationId xmlns:a16="http://schemas.microsoft.com/office/drawing/2014/main" id="{4EA3B227-29B5-4D1C-BF96-E7C66D1622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>
                    <a:extLst>
                      <a:ext uri="{FF2B5EF4-FFF2-40B4-BE49-F238E27FC236}">
                        <a16:creationId xmlns:a16="http://schemas.microsoft.com/office/drawing/2014/main" id="{AE29A7E2-788A-40F5-B1F2-5BA2A3ADB8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7A4AC3FA-6E8D-43D1-8AA2-52819A62BE0A}"/>
                    </a:ext>
                  </a:extLst>
                </p:cNvPr>
                <p:cNvGrpSpPr/>
                <p:nvPr/>
              </p:nvGrpSpPr>
              <p:grpSpPr>
                <a:xfrm rot="2964279">
                  <a:off x="5637376" y="104552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49" name="Straight Connector 548">
                    <a:extLst>
                      <a:ext uri="{FF2B5EF4-FFF2-40B4-BE49-F238E27FC236}">
                        <a16:creationId xmlns:a16="http://schemas.microsoft.com/office/drawing/2014/main" id="{A2C44F14-D624-48CD-A5D5-775A7ABB6A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0" name="Straight Connector 549">
                    <a:extLst>
                      <a:ext uri="{FF2B5EF4-FFF2-40B4-BE49-F238E27FC236}">
                        <a16:creationId xmlns:a16="http://schemas.microsoft.com/office/drawing/2014/main" id="{89F75D2C-7A7F-4179-B1AC-1E5C4B7E86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1" name="Straight Connector 550">
                    <a:extLst>
                      <a:ext uri="{FF2B5EF4-FFF2-40B4-BE49-F238E27FC236}">
                        <a16:creationId xmlns:a16="http://schemas.microsoft.com/office/drawing/2014/main" id="{2DEB35BA-12B8-4871-9DCF-EA5AC6D87F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2" name="Straight Connector 551">
                    <a:extLst>
                      <a:ext uri="{FF2B5EF4-FFF2-40B4-BE49-F238E27FC236}">
                        <a16:creationId xmlns:a16="http://schemas.microsoft.com/office/drawing/2014/main" id="{DFDF3680-89FB-4BB3-A2E0-3B9F86091A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3" name="Straight Connector 552">
                    <a:extLst>
                      <a:ext uri="{FF2B5EF4-FFF2-40B4-BE49-F238E27FC236}">
                        <a16:creationId xmlns:a16="http://schemas.microsoft.com/office/drawing/2014/main" id="{D37C1C40-97CE-42A1-B3D8-CCDBC89F56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4" name="Straight Connector 553">
                    <a:extLst>
                      <a:ext uri="{FF2B5EF4-FFF2-40B4-BE49-F238E27FC236}">
                        <a16:creationId xmlns:a16="http://schemas.microsoft.com/office/drawing/2014/main" id="{3426A976-6CA2-4AF4-910C-6A0602FE7C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>
                    <a:extLst>
                      <a:ext uri="{FF2B5EF4-FFF2-40B4-BE49-F238E27FC236}">
                        <a16:creationId xmlns:a16="http://schemas.microsoft.com/office/drawing/2014/main" id="{BA194B1D-AA7B-474E-9610-30E96BF8BD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6" name="Straight Connector 555">
                    <a:extLst>
                      <a:ext uri="{FF2B5EF4-FFF2-40B4-BE49-F238E27FC236}">
                        <a16:creationId xmlns:a16="http://schemas.microsoft.com/office/drawing/2014/main" id="{E82FDF8F-A859-49E1-93F9-3AEA2C6374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556">
                    <a:extLst>
                      <a:ext uri="{FF2B5EF4-FFF2-40B4-BE49-F238E27FC236}">
                        <a16:creationId xmlns:a16="http://schemas.microsoft.com/office/drawing/2014/main" id="{CD32D50E-20F7-43CE-8254-483BED3557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538C1AB9-56A6-41B7-B1CC-36FC544BD4D9}"/>
                    </a:ext>
                  </a:extLst>
                </p:cNvPr>
                <p:cNvGrpSpPr/>
                <p:nvPr/>
              </p:nvGrpSpPr>
              <p:grpSpPr>
                <a:xfrm rot="3616724">
                  <a:off x="6182082" y="99108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40" name="Straight Connector 539">
                    <a:extLst>
                      <a:ext uri="{FF2B5EF4-FFF2-40B4-BE49-F238E27FC236}">
                        <a16:creationId xmlns:a16="http://schemas.microsoft.com/office/drawing/2014/main" id="{BFE1DDB3-3687-463B-98CF-322CAE404F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1" name="Straight Connector 540">
                    <a:extLst>
                      <a:ext uri="{FF2B5EF4-FFF2-40B4-BE49-F238E27FC236}">
                        <a16:creationId xmlns:a16="http://schemas.microsoft.com/office/drawing/2014/main" id="{D3A8BAEC-688B-4F67-AA79-675CDD47ED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Connector 541">
                    <a:extLst>
                      <a:ext uri="{FF2B5EF4-FFF2-40B4-BE49-F238E27FC236}">
                        <a16:creationId xmlns:a16="http://schemas.microsoft.com/office/drawing/2014/main" id="{C4913F01-E64C-4AAE-A02E-9B52CFD8CF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3" name="Straight Connector 542">
                    <a:extLst>
                      <a:ext uri="{FF2B5EF4-FFF2-40B4-BE49-F238E27FC236}">
                        <a16:creationId xmlns:a16="http://schemas.microsoft.com/office/drawing/2014/main" id="{D39ABA38-8C7D-4596-9CE4-CB506DE37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4" name="Straight Connector 543">
                    <a:extLst>
                      <a:ext uri="{FF2B5EF4-FFF2-40B4-BE49-F238E27FC236}">
                        <a16:creationId xmlns:a16="http://schemas.microsoft.com/office/drawing/2014/main" id="{7D0E0E00-C9B4-4502-BA3F-470CB9B58C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>
                    <a:extLst>
                      <a:ext uri="{FF2B5EF4-FFF2-40B4-BE49-F238E27FC236}">
                        <a16:creationId xmlns:a16="http://schemas.microsoft.com/office/drawing/2014/main" id="{AE2B9585-D776-49C7-B6A5-1A565F0DA8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6" name="Straight Connector 545">
                    <a:extLst>
                      <a:ext uri="{FF2B5EF4-FFF2-40B4-BE49-F238E27FC236}">
                        <a16:creationId xmlns:a16="http://schemas.microsoft.com/office/drawing/2014/main" id="{3BD23145-94AB-4A4B-82EF-98BB472B9E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7" name="Straight Connector 546">
                    <a:extLst>
                      <a:ext uri="{FF2B5EF4-FFF2-40B4-BE49-F238E27FC236}">
                        <a16:creationId xmlns:a16="http://schemas.microsoft.com/office/drawing/2014/main" id="{6D02DF20-886E-49E6-B196-90931B396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>
                    <a:extLst>
                      <a:ext uri="{FF2B5EF4-FFF2-40B4-BE49-F238E27FC236}">
                        <a16:creationId xmlns:a16="http://schemas.microsoft.com/office/drawing/2014/main" id="{0E84B7F1-E8D1-482B-BA94-722F6CCE67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ED602B3-826D-4777-BA2E-821A12859B5F}"/>
                    </a:ext>
                  </a:extLst>
                </p:cNvPr>
                <p:cNvGrpSpPr/>
                <p:nvPr/>
              </p:nvGrpSpPr>
              <p:grpSpPr>
                <a:xfrm rot="4178284">
                  <a:off x="6710463" y="197078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31" name="Straight Connector 530">
                    <a:extLst>
                      <a:ext uri="{FF2B5EF4-FFF2-40B4-BE49-F238E27FC236}">
                        <a16:creationId xmlns:a16="http://schemas.microsoft.com/office/drawing/2014/main" id="{5F28A262-4D13-45E9-B193-F4F2AFCB1A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2" name="Straight Connector 531">
                    <a:extLst>
                      <a:ext uri="{FF2B5EF4-FFF2-40B4-BE49-F238E27FC236}">
                        <a16:creationId xmlns:a16="http://schemas.microsoft.com/office/drawing/2014/main" id="{56B0CDAE-DDC2-45B9-8166-63DCC46FEF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3" name="Straight Connector 532">
                    <a:extLst>
                      <a:ext uri="{FF2B5EF4-FFF2-40B4-BE49-F238E27FC236}">
                        <a16:creationId xmlns:a16="http://schemas.microsoft.com/office/drawing/2014/main" id="{E21B08AA-EC6F-44F7-A0A6-E4D0AE923E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4" name="Straight Connector 533">
                    <a:extLst>
                      <a:ext uri="{FF2B5EF4-FFF2-40B4-BE49-F238E27FC236}">
                        <a16:creationId xmlns:a16="http://schemas.microsoft.com/office/drawing/2014/main" id="{6D0CD422-B7C7-4DEA-BA91-992147AB1E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5" name="Straight Connector 534">
                    <a:extLst>
                      <a:ext uri="{FF2B5EF4-FFF2-40B4-BE49-F238E27FC236}">
                        <a16:creationId xmlns:a16="http://schemas.microsoft.com/office/drawing/2014/main" id="{47C95826-3EDE-4EDA-8D34-52BE5B12F7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6" name="Straight Connector 535">
                    <a:extLst>
                      <a:ext uri="{FF2B5EF4-FFF2-40B4-BE49-F238E27FC236}">
                        <a16:creationId xmlns:a16="http://schemas.microsoft.com/office/drawing/2014/main" id="{9A8FF125-1595-4A7A-AD90-0E8CC2E574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7" name="Straight Connector 536">
                    <a:extLst>
                      <a:ext uri="{FF2B5EF4-FFF2-40B4-BE49-F238E27FC236}">
                        <a16:creationId xmlns:a16="http://schemas.microsoft.com/office/drawing/2014/main" id="{17753D74-5ACB-4CAE-9AC9-B3FF0B12CE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8" name="Straight Connector 537">
                    <a:extLst>
                      <a:ext uri="{FF2B5EF4-FFF2-40B4-BE49-F238E27FC236}">
                        <a16:creationId xmlns:a16="http://schemas.microsoft.com/office/drawing/2014/main" id="{0727389E-19B6-4F4A-A0D4-FB77723615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>
                    <a:extLst>
                      <a:ext uri="{FF2B5EF4-FFF2-40B4-BE49-F238E27FC236}">
                        <a16:creationId xmlns:a16="http://schemas.microsoft.com/office/drawing/2014/main" id="{F4FFA992-A038-4D57-AF7B-6EA757DD33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7DC8F576-53C2-444B-8694-2B8B44BC1BD0}"/>
                    </a:ext>
                  </a:extLst>
                </p:cNvPr>
                <p:cNvGrpSpPr/>
                <p:nvPr/>
              </p:nvGrpSpPr>
              <p:grpSpPr>
                <a:xfrm rot="4942925">
                  <a:off x="7210373" y="37669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22" name="Straight Connector 521">
                    <a:extLst>
                      <a:ext uri="{FF2B5EF4-FFF2-40B4-BE49-F238E27FC236}">
                        <a16:creationId xmlns:a16="http://schemas.microsoft.com/office/drawing/2014/main" id="{3D2F4042-3C35-46FC-85E9-81566B9A86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>
                    <a:extLst>
                      <a:ext uri="{FF2B5EF4-FFF2-40B4-BE49-F238E27FC236}">
                        <a16:creationId xmlns:a16="http://schemas.microsoft.com/office/drawing/2014/main" id="{40069A39-D26F-46CA-8E63-05676310BB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>
                    <a:extLst>
                      <a:ext uri="{FF2B5EF4-FFF2-40B4-BE49-F238E27FC236}">
                        <a16:creationId xmlns:a16="http://schemas.microsoft.com/office/drawing/2014/main" id="{56B28EC6-2014-46F1-9A9E-3EFC7AA5D1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524">
                    <a:extLst>
                      <a:ext uri="{FF2B5EF4-FFF2-40B4-BE49-F238E27FC236}">
                        <a16:creationId xmlns:a16="http://schemas.microsoft.com/office/drawing/2014/main" id="{5415062F-70E5-4447-B699-175729D8CB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6" name="Straight Connector 525">
                    <a:extLst>
                      <a:ext uri="{FF2B5EF4-FFF2-40B4-BE49-F238E27FC236}">
                        <a16:creationId xmlns:a16="http://schemas.microsoft.com/office/drawing/2014/main" id="{1AFA8165-FD6C-4104-A28E-9C1BA345FB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7" name="Straight Connector 526">
                    <a:extLst>
                      <a:ext uri="{FF2B5EF4-FFF2-40B4-BE49-F238E27FC236}">
                        <a16:creationId xmlns:a16="http://schemas.microsoft.com/office/drawing/2014/main" id="{71C8AE60-B733-46FF-A672-28746CEC1F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8" name="Straight Connector 527">
                    <a:extLst>
                      <a:ext uri="{FF2B5EF4-FFF2-40B4-BE49-F238E27FC236}">
                        <a16:creationId xmlns:a16="http://schemas.microsoft.com/office/drawing/2014/main" id="{A458E6EC-84D3-46E1-9834-3C5501DF90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9" name="Straight Connector 528">
                    <a:extLst>
                      <a:ext uri="{FF2B5EF4-FFF2-40B4-BE49-F238E27FC236}">
                        <a16:creationId xmlns:a16="http://schemas.microsoft.com/office/drawing/2014/main" id="{ED7869C9-25FE-4B1A-AD9A-F1F81E6932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0" name="Straight Connector 529">
                    <a:extLst>
                      <a:ext uri="{FF2B5EF4-FFF2-40B4-BE49-F238E27FC236}">
                        <a16:creationId xmlns:a16="http://schemas.microsoft.com/office/drawing/2014/main" id="{4085FE3F-3000-4EA1-8C0B-9E10F8FE2E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2B0317D8-8E69-4AFB-AD07-CCE5538BBA20}"/>
                    </a:ext>
                  </a:extLst>
                </p:cNvPr>
                <p:cNvGrpSpPr/>
                <p:nvPr/>
              </p:nvGrpSpPr>
              <p:grpSpPr>
                <a:xfrm rot="5400000">
                  <a:off x="7678463" y="64339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13" name="Straight Connector 512">
                    <a:extLst>
                      <a:ext uri="{FF2B5EF4-FFF2-40B4-BE49-F238E27FC236}">
                        <a16:creationId xmlns:a16="http://schemas.microsoft.com/office/drawing/2014/main" id="{2C6CFCD7-7183-4441-B578-B4FC34B0E5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>
                    <a:extLst>
                      <a:ext uri="{FF2B5EF4-FFF2-40B4-BE49-F238E27FC236}">
                        <a16:creationId xmlns:a16="http://schemas.microsoft.com/office/drawing/2014/main" id="{AAE69AD5-B2BF-4635-ACE4-A78695121E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>
                    <a:extLst>
                      <a:ext uri="{FF2B5EF4-FFF2-40B4-BE49-F238E27FC236}">
                        <a16:creationId xmlns:a16="http://schemas.microsoft.com/office/drawing/2014/main" id="{56801692-7ACE-4A3B-9920-28BFB441B9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>
                    <a:extLst>
                      <a:ext uri="{FF2B5EF4-FFF2-40B4-BE49-F238E27FC236}">
                        <a16:creationId xmlns:a16="http://schemas.microsoft.com/office/drawing/2014/main" id="{EDEF0E47-3AAA-4392-B074-2B526BDDD2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>
                    <a:extLst>
                      <a:ext uri="{FF2B5EF4-FFF2-40B4-BE49-F238E27FC236}">
                        <a16:creationId xmlns:a16="http://schemas.microsoft.com/office/drawing/2014/main" id="{D5399007-3959-4ADF-A958-DD8BF80EB7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>
                    <a:extLst>
                      <a:ext uri="{FF2B5EF4-FFF2-40B4-BE49-F238E27FC236}">
                        <a16:creationId xmlns:a16="http://schemas.microsoft.com/office/drawing/2014/main" id="{E168A8D1-2086-46CD-B7DA-EF3AF266D7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>
                    <a:extLst>
                      <a:ext uri="{FF2B5EF4-FFF2-40B4-BE49-F238E27FC236}">
                        <a16:creationId xmlns:a16="http://schemas.microsoft.com/office/drawing/2014/main" id="{403EEE7A-F349-43F9-8B1B-C675EC91D3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>
                    <a:extLst>
                      <a:ext uri="{FF2B5EF4-FFF2-40B4-BE49-F238E27FC236}">
                        <a16:creationId xmlns:a16="http://schemas.microsoft.com/office/drawing/2014/main" id="{AF8669E0-C5AD-45C3-9346-FCB27E1E68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>
                    <a:extLst>
                      <a:ext uri="{FF2B5EF4-FFF2-40B4-BE49-F238E27FC236}">
                        <a16:creationId xmlns:a16="http://schemas.microsoft.com/office/drawing/2014/main" id="{5B6EFFFD-C8B0-4BF7-AE81-BB66BF24E5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9D53B5E7-DBC6-44B2-B74C-D85A55DD3CA2}"/>
                    </a:ext>
                  </a:extLst>
                </p:cNvPr>
                <p:cNvGrpSpPr/>
                <p:nvPr/>
              </p:nvGrpSpPr>
              <p:grpSpPr>
                <a:xfrm rot="6065436">
                  <a:off x="8086680" y="99174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504" name="Straight Connector 503">
                    <a:extLst>
                      <a:ext uri="{FF2B5EF4-FFF2-40B4-BE49-F238E27FC236}">
                        <a16:creationId xmlns:a16="http://schemas.microsoft.com/office/drawing/2014/main" id="{DAAD8445-C9BF-4F8D-BD4B-B84890EC28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5" name="Straight Connector 504">
                    <a:extLst>
                      <a:ext uri="{FF2B5EF4-FFF2-40B4-BE49-F238E27FC236}">
                        <a16:creationId xmlns:a16="http://schemas.microsoft.com/office/drawing/2014/main" id="{5E12C804-C703-4976-95A9-FCA9254D10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6" name="Straight Connector 505">
                    <a:extLst>
                      <a:ext uri="{FF2B5EF4-FFF2-40B4-BE49-F238E27FC236}">
                        <a16:creationId xmlns:a16="http://schemas.microsoft.com/office/drawing/2014/main" id="{EEE595BE-D9EE-4A90-838E-C0EA0DAA6D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7" name="Straight Connector 506">
                    <a:extLst>
                      <a:ext uri="{FF2B5EF4-FFF2-40B4-BE49-F238E27FC236}">
                        <a16:creationId xmlns:a16="http://schemas.microsoft.com/office/drawing/2014/main" id="{72D232EA-C03F-49C7-ADC8-8DFD214FBA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8" name="Straight Connector 507">
                    <a:extLst>
                      <a:ext uri="{FF2B5EF4-FFF2-40B4-BE49-F238E27FC236}">
                        <a16:creationId xmlns:a16="http://schemas.microsoft.com/office/drawing/2014/main" id="{289A1CDF-D583-4DF9-A39E-642A11858B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9" name="Straight Connector 508">
                    <a:extLst>
                      <a:ext uri="{FF2B5EF4-FFF2-40B4-BE49-F238E27FC236}">
                        <a16:creationId xmlns:a16="http://schemas.microsoft.com/office/drawing/2014/main" id="{643889E1-0D7F-4CB7-A994-86D3A9CEFD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0" name="Straight Connector 509">
                    <a:extLst>
                      <a:ext uri="{FF2B5EF4-FFF2-40B4-BE49-F238E27FC236}">
                        <a16:creationId xmlns:a16="http://schemas.microsoft.com/office/drawing/2014/main" id="{4DF640F1-9EDE-412E-B9F5-BDDC4ACB50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1" name="Straight Connector 510">
                    <a:extLst>
                      <a:ext uri="{FF2B5EF4-FFF2-40B4-BE49-F238E27FC236}">
                        <a16:creationId xmlns:a16="http://schemas.microsoft.com/office/drawing/2014/main" id="{A800498C-A31A-4611-8EE8-0F4A0B61D0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2" name="Straight Connector 511">
                    <a:extLst>
                      <a:ext uri="{FF2B5EF4-FFF2-40B4-BE49-F238E27FC236}">
                        <a16:creationId xmlns:a16="http://schemas.microsoft.com/office/drawing/2014/main" id="{630CB40C-CC9B-4D0C-A099-1B5C1FF2BE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406">
                  <a:extLst>
                    <a:ext uri="{FF2B5EF4-FFF2-40B4-BE49-F238E27FC236}">
                      <a16:creationId xmlns:a16="http://schemas.microsoft.com/office/drawing/2014/main" id="{98121E84-36F0-4C79-A17C-94D51F99F2AD}"/>
                    </a:ext>
                  </a:extLst>
                </p:cNvPr>
                <p:cNvGrpSpPr/>
                <p:nvPr/>
              </p:nvGrpSpPr>
              <p:grpSpPr>
                <a:xfrm rot="6624683">
                  <a:off x="8435022" y="138907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95" name="Straight Connector 494">
                    <a:extLst>
                      <a:ext uri="{FF2B5EF4-FFF2-40B4-BE49-F238E27FC236}">
                        <a16:creationId xmlns:a16="http://schemas.microsoft.com/office/drawing/2014/main" id="{F42474C8-890C-4D35-97E3-EBDBA3ECBB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495">
                    <a:extLst>
                      <a:ext uri="{FF2B5EF4-FFF2-40B4-BE49-F238E27FC236}">
                        <a16:creationId xmlns:a16="http://schemas.microsoft.com/office/drawing/2014/main" id="{CF80E0CD-D9A4-48A4-B99A-6480440D11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7" name="Straight Connector 496">
                    <a:extLst>
                      <a:ext uri="{FF2B5EF4-FFF2-40B4-BE49-F238E27FC236}">
                        <a16:creationId xmlns:a16="http://schemas.microsoft.com/office/drawing/2014/main" id="{F597D446-C6F5-4433-A8E9-CDBE45B683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>
                    <a:extLst>
                      <a:ext uri="{FF2B5EF4-FFF2-40B4-BE49-F238E27FC236}">
                        <a16:creationId xmlns:a16="http://schemas.microsoft.com/office/drawing/2014/main" id="{413C0634-2635-4649-B955-8C9A3B0C19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Straight Connector 498">
                    <a:extLst>
                      <a:ext uri="{FF2B5EF4-FFF2-40B4-BE49-F238E27FC236}">
                        <a16:creationId xmlns:a16="http://schemas.microsoft.com/office/drawing/2014/main" id="{BD7BECA6-408D-47ED-900F-73CBCDC1CF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>
                    <a:extLst>
                      <a:ext uri="{FF2B5EF4-FFF2-40B4-BE49-F238E27FC236}">
                        <a16:creationId xmlns:a16="http://schemas.microsoft.com/office/drawing/2014/main" id="{BC5C92F7-B2D5-43C6-AC46-D9622C4A06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1" name="Straight Connector 500">
                    <a:extLst>
                      <a:ext uri="{FF2B5EF4-FFF2-40B4-BE49-F238E27FC236}">
                        <a16:creationId xmlns:a16="http://schemas.microsoft.com/office/drawing/2014/main" id="{89DE9448-DFB4-4175-96A8-94460E2103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>
                    <a:extLst>
                      <a:ext uri="{FF2B5EF4-FFF2-40B4-BE49-F238E27FC236}">
                        <a16:creationId xmlns:a16="http://schemas.microsoft.com/office/drawing/2014/main" id="{48F23640-4CF4-4D4B-B13D-D8F35E9CE1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Straight Connector 502">
                    <a:extLst>
                      <a:ext uri="{FF2B5EF4-FFF2-40B4-BE49-F238E27FC236}">
                        <a16:creationId xmlns:a16="http://schemas.microsoft.com/office/drawing/2014/main" id="{6DC515EC-DE4D-40D4-8A98-E8C50B2EBA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8" name="Group 407">
                  <a:extLst>
                    <a:ext uri="{FF2B5EF4-FFF2-40B4-BE49-F238E27FC236}">
                      <a16:creationId xmlns:a16="http://schemas.microsoft.com/office/drawing/2014/main" id="{70DA7E13-1D71-4D54-AEB9-85B8EFD24C67}"/>
                    </a:ext>
                  </a:extLst>
                </p:cNvPr>
                <p:cNvGrpSpPr/>
                <p:nvPr/>
              </p:nvGrpSpPr>
              <p:grpSpPr>
                <a:xfrm rot="7280135">
                  <a:off x="8707167" y="185715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86" name="Straight Connector 485">
                    <a:extLst>
                      <a:ext uri="{FF2B5EF4-FFF2-40B4-BE49-F238E27FC236}">
                        <a16:creationId xmlns:a16="http://schemas.microsoft.com/office/drawing/2014/main" id="{D6F4403E-03B8-48EE-BA22-9C2D7DEE6D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>
                    <a:extLst>
                      <a:ext uri="{FF2B5EF4-FFF2-40B4-BE49-F238E27FC236}">
                        <a16:creationId xmlns:a16="http://schemas.microsoft.com/office/drawing/2014/main" id="{4DAD5FDE-2A60-4892-8534-1361B775E3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>
                    <a:extLst>
                      <a:ext uri="{FF2B5EF4-FFF2-40B4-BE49-F238E27FC236}">
                        <a16:creationId xmlns:a16="http://schemas.microsoft.com/office/drawing/2014/main" id="{25721DF6-5B70-4F58-B138-29A3488F7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>
                    <a:extLst>
                      <a:ext uri="{FF2B5EF4-FFF2-40B4-BE49-F238E27FC236}">
                        <a16:creationId xmlns:a16="http://schemas.microsoft.com/office/drawing/2014/main" id="{B474EFBE-4D7A-49D6-AB9A-959534C7AB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>
                    <a:extLst>
                      <a:ext uri="{FF2B5EF4-FFF2-40B4-BE49-F238E27FC236}">
                        <a16:creationId xmlns:a16="http://schemas.microsoft.com/office/drawing/2014/main" id="{04976757-4CB2-4C4B-8D60-4CF27345ED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>
                    <a:extLst>
                      <a:ext uri="{FF2B5EF4-FFF2-40B4-BE49-F238E27FC236}">
                        <a16:creationId xmlns:a16="http://schemas.microsoft.com/office/drawing/2014/main" id="{230FDA09-D4B6-4D08-9D1A-6C6379A8DD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491">
                    <a:extLst>
                      <a:ext uri="{FF2B5EF4-FFF2-40B4-BE49-F238E27FC236}">
                        <a16:creationId xmlns:a16="http://schemas.microsoft.com/office/drawing/2014/main" id="{3A2F7C3D-207E-4AB5-88EB-C6EAAA491B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492">
                    <a:extLst>
                      <a:ext uri="{FF2B5EF4-FFF2-40B4-BE49-F238E27FC236}">
                        <a16:creationId xmlns:a16="http://schemas.microsoft.com/office/drawing/2014/main" id="{AA663D72-C3DC-470F-ACBD-3DC90D224A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>
                    <a:extLst>
                      <a:ext uri="{FF2B5EF4-FFF2-40B4-BE49-F238E27FC236}">
                        <a16:creationId xmlns:a16="http://schemas.microsoft.com/office/drawing/2014/main" id="{FB2D004E-30AB-4FBA-8592-C7B7712A1E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9" name="Group 408">
                  <a:extLst>
                    <a:ext uri="{FF2B5EF4-FFF2-40B4-BE49-F238E27FC236}">
                      <a16:creationId xmlns:a16="http://schemas.microsoft.com/office/drawing/2014/main" id="{7F5DCDEC-4161-4BD0-B4D8-11EF5DA1BD84}"/>
                    </a:ext>
                  </a:extLst>
                </p:cNvPr>
                <p:cNvGrpSpPr/>
                <p:nvPr/>
              </p:nvGrpSpPr>
              <p:grpSpPr>
                <a:xfrm rot="7881135">
                  <a:off x="8903111" y="236334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77" name="Straight Connector 476">
                    <a:extLst>
                      <a:ext uri="{FF2B5EF4-FFF2-40B4-BE49-F238E27FC236}">
                        <a16:creationId xmlns:a16="http://schemas.microsoft.com/office/drawing/2014/main" id="{29AFDE95-F5D5-4F0D-BFA7-866C1A5B9F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Straight Connector 477">
                    <a:extLst>
                      <a:ext uri="{FF2B5EF4-FFF2-40B4-BE49-F238E27FC236}">
                        <a16:creationId xmlns:a16="http://schemas.microsoft.com/office/drawing/2014/main" id="{3E41E490-E484-44DC-A42D-2BEDC62C61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9" name="Straight Connector 478">
                    <a:extLst>
                      <a:ext uri="{FF2B5EF4-FFF2-40B4-BE49-F238E27FC236}">
                        <a16:creationId xmlns:a16="http://schemas.microsoft.com/office/drawing/2014/main" id="{1328CD84-A5E5-4420-99FF-FA21BAB348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0" name="Straight Connector 479">
                    <a:extLst>
                      <a:ext uri="{FF2B5EF4-FFF2-40B4-BE49-F238E27FC236}">
                        <a16:creationId xmlns:a16="http://schemas.microsoft.com/office/drawing/2014/main" id="{48590017-7CFD-40C1-A7AC-3544F63B7A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Straight Connector 480">
                    <a:extLst>
                      <a:ext uri="{FF2B5EF4-FFF2-40B4-BE49-F238E27FC236}">
                        <a16:creationId xmlns:a16="http://schemas.microsoft.com/office/drawing/2014/main" id="{9FA53716-66C8-4A93-A2B4-FC95E737CD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2" name="Straight Connector 481">
                    <a:extLst>
                      <a:ext uri="{FF2B5EF4-FFF2-40B4-BE49-F238E27FC236}">
                        <a16:creationId xmlns:a16="http://schemas.microsoft.com/office/drawing/2014/main" id="{3F993EF1-62E7-4021-A99C-5A4A611266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3" name="Straight Connector 482">
                    <a:extLst>
                      <a:ext uri="{FF2B5EF4-FFF2-40B4-BE49-F238E27FC236}">
                        <a16:creationId xmlns:a16="http://schemas.microsoft.com/office/drawing/2014/main" id="{38F593D6-7E14-472D-8F47-D61395CA96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>
                    <a:extLst>
                      <a:ext uri="{FF2B5EF4-FFF2-40B4-BE49-F238E27FC236}">
                        <a16:creationId xmlns:a16="http://schemas.microsoft.com/office/drawing/2014/main" id="{30141254-1FD4-42E6-91AF-7B2C292B09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>
                    <a:extLst>
                      <a:ext uri="{FF2B5EF4-FFF2-40B4-BE49-F238E27FC236}">
                        <a16:creationId xmlns:a16="http://schemas.microsoft.com/office/drawing/2014/main" id="{E23CF455-B033-4923-911C-8B260B56B1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0" name="Group 409">
                  <a:extLst>
                    <a:ext uri="{FF2B5EF4-FFF2-40B4-BE49-F238E27FC236}">
                      <a16:creationId xmlns:a16="http://schemas.microsoft.com/office/drawing/2014/main" id="{08B8FCA7-FD16-4F62-BF13-6AEB342B7954}"/>
                    </a:ext>
                  </a:extLst>
                </p:cNvPr>
                <p:cNvGrpSpPr/>
                <p:nvPr/>
              </p:nvGrpSpPr>
              <p:grpSpPr>
                <a:xfrm rot="8278610">
                  <a:off x="9001081" y="2913074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468" name="Straight Connector 467">
                    <a:extLst>
                      <a:ext uri="{FF2B5EF4-FFF2-40B4-BE49-F238E27FC236}">
                        <a16:creationId xmlns:a16="http://schemas.microsoft.com/office/drawing/2014/main" id="{EE6B1B55-DCD0-4C44-9B24-3FA89A9429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" name="Straight Connector 468">
                    <a:extLst>
                      <a:ext uri="{FF2B5EF4-FFF2-40B4-BE49-F238E27FC236}">
                        <a16:creationId xmlns:a16="http://schemas.microsoft.com/office/drawing/2014/main" id="{3E635246-615A-45BC-B966-DF09E191F4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0" name="Straight Connector 469">
                    <a:extLst>
                      <a:ext uri="{FF2B5EF4-FFF2-40B4-BE49-F238E27FC236}">
                        <a16:creationId xmlns:a16="http://schemas.microsoft.com/office/drawing/2014/main" id="{83F67F13-D3D9-4D74-8710-9675CDD5C0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Straight Connector 470">
                    <a:extLst>
                      <a:ext uri="{FF2B5EF4-FFF2-40B4-BE49-F238E27FC236}">
                        <a16:creationId xmlns:a16="http://schemas.microsoft.com/office/drawing/2014/main" id="{68A7B764-D2C8-437E-861F-E7259D9C02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Straight Connector 471">
                    <a:extLst>
                      <a:ext uri="{FF2B5EF4-FFF2-40B4-BE49-F238E27FC236}">
                        <a16:creationId xmlns:a16="http://schemas.microsoft.com/office/drawing/2014/main" id="{0993D62A-47FE-408A-9608-44F14D6DC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Straight Connector 472">
                    <a:extLst>
                      <a:ext uri="{FF2B5EF4-FFF2-40B4-BE49-F238E27FC236}">
                        <a16:creationId xmlns:a16="http://schemas.microsoft.com/office/drawing/2014/main" id="{08F07711-4D1B-4DA6-938F-5C85AF68EC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Straight Connector 473">
                    <a:extLst>
                      <a:ext uri="{FF2B5EF4-FFF2-40B4-BE49-F238E27FC236}">
                        <a16:creationId xmlns:a16="http://schemas.microsoft.com/office/drawing/2014/main" id="{6456DBD4-5B7A-49F3-BA17-E6D0C29FB9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474">
                    <a:extLst>
                      <a:ext uri="{FF2B5EF4-FFF2-40B4-BE49-F238E27FC236}">
                        <a16:creationId xmlns:a16="http://schemas.microsoft.com/office/drawing/2014/main" id="{514F46D3-1F7D-4773-A6F0-766B1402EC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6" name="Straight Connector 475">
                    <a:extLst>
                      <a:ext uri="{FF2B5EF4-FFF2-40B4-BE49-F238E27FC236}">
                        <a16:creationId xmlns:a16="http://schemas.microsoft.com/office/drawing/2014/main" id="{B7D3ECAF-1C93-496C-9983-C3616B27FD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AE71FE1D-D4F1-4772-BE01-6B38A2604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8704" y="795385"/>
                  <a:ext cx="7297" cy="263361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5D96CD2E-4214-4E34-B00B-4DCD5F7ED9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84152" y="3409272"/>
                  <a:ext cx="5032300" cy="192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>
                  <a:extLst>
                    <a:ext uri="{FF2B5EF4-FFF2-40B4-BE49-F238E27FC236}">
                      <a16:creationId xmlns:a16="http://schemas.microsoft.com/office/drawing/2014/main" id="{47E44CE1-E214-4C37-9ED6-DCB60652DC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6028" y="2860872"/>
                  <a:ext cx="349888" cy="5956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>
                  <a:extLst>
                    <a:ext uri="{FF2B5EF4-FFF2-40B4-BE49-F238E27FC236}">
                      <a16:creationId xmlns:a16="http://schemas.microsoft.com/office/drawing/2014/main" id="{F17E995F-5C3E-489A-AE8B-FE641CE9E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1481" y="2310989"/>
                  <a:ext cx="354483" cy="11477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3E374E87-4371-4358-8F57-20A30B408A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0839" y="1820313"/>
                  <a:ext cx="310880" cy="160983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09F88DF2-25F3-4A4A-8FF9-8510575D40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35555" y="1347176"/>
                  <a:ext cx="265345" cy="228524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A253D221-1DF7-48DF-8C36-D0DEFC1ABE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439" y="968112"/>
                  <a:ext cx="245060" cy="282285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F8C03237-C776-4C2F-AE8E-B7F1C5CA5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5356" y="646244"/>
                  <a:ext cx="203682" cy="34683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5ACC8D6A-26A9-45C0-AD59-D4D564D7B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5004" y="427761"/>
                  <a:ext cx="130766" cy="33494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71485FAA-93FB-48D0-B572-C25D0B3925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9145" y="257580"/>
                  <a:ext cx="67382" cy="35412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2A5A2842-7788-4C98-9E15-029BA65672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97284" y="281294"/>
                  <a:ext cx="55708" cy="34100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B254E019-C288-4850-82D7-47768762BB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73107" y="410174"/>
                  <a:ext cx="118905" cy="34621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>
                  <a:extLst>
                    <a:ext uri="{FF2B5EF4-FFF2-40B4-BE49-F238E27FC236}">
                      <a16:creationId xmlns:a16="http://schemas.microsoft.com/office/drawing/2014/main" id="{4E32804C-93B7-43BA-8D3C-C268D0908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11717" y="639049"/>
                  <a:ext cx="183637" cy="30673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0A6EC17A-77FE-46A0-BCB8-E12E18C523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18828" y="955961"/>
                  <a:ext cx="226698" cy="27824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63503970-7125-4DDD-8B02-5C4296E3B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80995" y="1343330"/>
                  <a:ext cx="263130" cy="224896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E7DC4D8E-1EA1-4E74-88C2-6D96FD277B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76935" y="1795566"/>
                  <a:ext cx="283455" cy="16576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A6BEA180-CA24-4B87-B697-99D4468FB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35140" y="2299956"/>
                  <a:ext cx="365512" cy="14507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B917780A-1072-4317-A270-8270916D01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08695" y="2850977"/>
                  <a:ext cx="344414" cy="56743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9" name="TextBox 428">
                  <a:extLst>
                    <a:ext uri="{FF2B5EF4-FFF2-40B4-BE49-F238E27FC236}">
                      <a16:creationId xmlns:a16="http://schemas.microsoft.com/office/drawing/2014/main" id="{2AD1294A-DBF3-470A-B3C5-D381F1A5AE90}"/>
                    </a:ext>
                  </a:extLst>
                </p:cNvPr>
                <p:cNvSpPr txBox="1"/>
                <p:nvPr/>
              </p:nvSpPr>
              <p:spPr>
                <a:xfrm>
                  <a:off x="5855357" y="478838"/>
                  <a:ext cx="5899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3399"/>
                      </a:solidFill>
                    </a:rPr>
                    <a:t>90</a:t>
                  </a:r>
                </a:p>
              </p:txBody>
            </p:sp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DCBD6E18-1167-4B68-9CE9-A9BB854DF1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93974" y="212800"/>
                  <a:ext cx="10003" cy="413742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1" name="TextBox 430">
                  <a:extLst>
                    <a:ext uri="{FF2B5EF4-FFF2-40B4-BE49-F238E27FC236}">
                      <a16:creationId xmlns:a16="http://schemas.microsoft.com/office/drawing/2014/main" id="{5F4B0C64-E30F-469A-9853-AE3D6AFA930B}"/>
                    </a:ext>
                  </a:extLst>
                </p:cNvPr>
                <p:cNvSpPr txBox="1"/>
                <p:nvPr/>
              </p:nvSpPr>
              <p:spPr>
                <a:xfrm rot="21014359">
                  <a:off x="5355954" y="533298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100</a:t>
                  </a:r>
                </a:p>
              </p:txBody>
            </p:sp>
            <p:sp>
              <p:nvSpPr>
                <p:cNvPr id="432" name="TextBox 431">
                  <a:extLst>
                    <a:ext uri="{FF2B5EF4-FFF2-40B4-BE49-F238E27FC236}">
                      <a16:creationId xmlns:a16="http://schemas.microsoft.com/office/drawing/2014/main" id="{ABA78720-6356-43C3-8204-B4118897C33A}"/>
                    </a:ext>
                  </a:extLst>
                </p:cNvPr>
                <p:cNvSpPr txBox="1"/>
                <p:nvPr/>
              </p:nvSpPr>
              <p:spPr>
                <a:xfrm rot="20429620">
                  <a:off x="4910042" y="65014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110</a:t>
                  </a:r>
                </a:p>
              </p:txBody>
            </p:sp>
            <p:sp>
              <p:nvSpPr>
                <p:cNvPr id="433" name="TextBox 432">
                  <a:extLst>
                    <a:ext uri="{FF2B5EF4-FFF2-40B4-BE49-F238E27FC236}">
                      <a16:creationId xmlns:a16="http://schemas.microsoft.com/office/drawing/2014/main" id="{AFC3262E-8C2F-4736-93AD-4C3BB7903A57}"/>
                    </a:ext>
                  </a:extLst>
                </p:cNvPr>
                <p:cNvSpPr txBox="1"/>
                <p:nvPr/>
              </p:nvSpPr>
              <p:spPr>
                <a:xfrm rot="19824150">
                  <a:off x="4474978" y="86759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120</a:t>
                  </a:r>
                </a:p>
              </p:txBody>
            </p:sp>
            <p:sp>
              <p:nvSpPr>
                <p:cNvPr id="434" name="TextBox 433">
                  <a:extLst>
                    <a:ext uri="{FF2B5EF4-FFF2-40B4-BE49-F238E27FC236}">
                      <a16:creationId xmlns:a16="http://schemas.microsoft.com/office/drawing/2014/main" id="{0B24FD12-9182-4FF4-9BED-D51C7794083A}"/>
                    </a:ext>
                  </a:extLst>
                </p:cNvPr>
                <p:cNvSpPr txBox="1"/>
                <p:nvPr/>
              </p:nvSpPr>
              <p:spPr>
                <a:xfrm rot="19259436">
                  <a:off x="4088786" y="111729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130</a:t>
                  </a:r>
                </a:p>
              </p:txBody>
            </p:sp>
            <p:sp>
              <p:nvSpPr>
                <p:cNvPr id="435" name="TextBox 434">
                  <a:extLst>
                    <a:ext uri="{FF2B5EF4-FFF2-40B4-BE49-F238E27FC236}">
                      <a16:creationId xmlns:a16="http://schemas.microsoft.com/office/drawing/2014/main" id="{0586A063-3E4E-4CDE-A8C0-642BA4AC4660}"/>
                    </a:ext>
                  </a:extLst>
                </p:cNvPr>
                <p:cNvSpPr txBox="1"/>
                <p:nvPr/>
              </p:nvSpPr>
              <p:spPr>
                <a:xfrm rot="18631698">
                  <a:off x="3696548" y="1429029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140</a:t>
                  </a:r>
                </a:p>
              </p:txBody>
            </p:sp>
            <p:sp>
              <p:nvSpPr>
                <p:cNvPr id="436" name="TextBox 435">
                  <a:extLst>
                    <a:ext uri="{FF2B5EF4-FFF2-40B4-BE49-F238E27FC236}">
                      <a16:creationId xmlns:a16="http://schemas.microsoft.com/office/drawing/2014/main" id="{8BD540D0-F2D5-4C28-8F4E-2C4636A93C9B}"/>
                    </a:ext>
                  </a:extLst>
                </p:cNvPr>
                <p:cNvSpPr txBox="1"/>
                <p:nvPr/>
              </p:nvSpPr>
              <p:spPr>
                <a:xfrm rot="16200000">
                  <a:off x="3016590" y="3192234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180</a:t>
                  </a:r>
                </a:p>
              </p:txBody>
            </p:sp>
            <p:sp>
              <p:nvSpPr>
                <p:cNvPr id="437" name="TextBox 436">
                  <a:extLst>
                    <a:ext uri="{FF2B5EF4-FFF2-40B4-BE49-F238E27FC236}">
                      <a16:creationId xmlns:a16="http://schemas.microsoft.com/office/drawing/2014/main" id="{172F8B35-7537-45DF-9AB0-9D632E664D2A}"/>
                    </a:ext>
                  </a:extLst>
                </p:cNvPr>
                <p:cNvSpPr txBox="1"/>
                <p:nvPr/>
              </p:nvSpPr>
              <p:spPr>
                <a:xfrm rot="16951322">
                  <a:off x="3098479" y="273028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170</a:t>
                  </a:r>
                </a:p>
              </p:txBody>
            </p:sp>
            <p:sp>
              <p:nvSpPr>
                <p:cNvPr id="438" name="TextBox 437">
                  <a:extLst>
                    <a:ext uri="{FF2B5EF4-FFF2-40B4-BE49-F238E27FC236}">
                      <a16:creationId xmlns:a16="http://schemas.microsoft.com/office/drawing/2014/main" id="{97FE09E8-C4F6-4F40-8973-4DB619E12387}"/>
                    </a:ext>
                  </a:extLst>
                </p:cNvPr>
                <p:cNvSpPr txBox="1"/>
                <p:nvPr/>
              </p:nvSpPr>
              <p:spPr>
                <a:xfrm rot="17354837">
                  <a:off x="3239341" y="224975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160</a:t>
                  </a:r>
                </a:p>
              </p:txBody>
            </p:sp>
            <p:sp>
              <p:nvSpPr>
                <p:cNvPr id="439" name="TextBox 438">
                  <a:extLst>
                    <a:ext uri="{FF2B5EF4-FFF2-40B4-BE49-F238E27FC236}">
                      <a16:creationId xmlns:a16="http://schemas.microsoft.com/office/drawing/2014/main" id="{5BF77AF0-8499-4666-AA8E-D6705CA21A6B}"/>
                    </a:ext>
                  </a:extLst>
                </p:cNvPr>
                <p:cNvSpPr txBox="1"/>
                <p:nvPr/>
              </p:nvSpPr>
              <p:spPr>
                <a:xfrm rot="17984313">
                  <a:off x="3437839" y="181045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150</a:t>
                  </a:r>
                </a:p>
              </p:txBody>
            </p: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8A3EAC7D-0068-43FF-81A2-4F0D00A963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89735" y="3425006"/>
                  <a:ext cx="315630" cy="3017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1" name="TextBox 440">
                  <a:extLst>
                    <a:ext uri="{FF2B5EF4-FFF2-40B4-BE49-F238E27FC236}">
                      <a16:creationId xmlns:a16="http://schemas.microsoft.com/office/drawing/2014/main" id="{F4C68B5C-FB4C-4D9A-9779-54C166B19471}"/>
                    </a:ext>
                  </a:extLst>
                </p:cNvPr>
                <p:cNvSpPr txBox="1"/>
                <p:nvPr/>
              </p:nvSpPr>
              <p:spPr>
                <a:xfrm rot="2999211">
                  <a:off x="8010121" y="1541154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40</a:t>
                  </a:r>
                </a:p>
              </p:txBody>
            </p:sp>
            <p:sp>
              <p:nvSpPr>
                <p:cNvPr id="442" name="TextBox 441">
                  <a:extLst>
                    <a:ext uri="{FF2B5EF4-FFF2-40B4-BE49-F238E27FC236}">
                      <a16:creationId xmlns:a16="http://schemas.microsoft.com/office/drawing/2014/main" id="{A6F100B6-8472-4FDC-9835-9DD13D6FA4E8}"/>
                    </a:ext>
                  </a:extLst>
                </p:cNvPr>
                <p:cNvSpPr txBox="1"/>
                <p:nvPr/>
              </p:nvSpPr>
              <p:spPr>
                <a:xfrm rot="2590824">
                  <a:off x="7662678" y="120768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50</a:t>
                  </a:r>
                </a:p>
              </p:txBody>
            </p:sp>
            <p:sp>
              <p:nvSpPr>
                <p:cNvPr id="443" name="TextBox 442">
                  <a:extLst>
                    <a:ext uri="{FF2B5EF4-FFF2-40B4-BE49-F238E27FC236}">
                      <a16:creationId xmlns:a16="http://schemas.microsoft.com/office/drawing/2014/main" id="{00CF34CB-F9D1-4830-B150-8D08FE19F3D1}"/>
                    </a:ext>
                  </a:extLst>
                </p:cNvPr>
                <p:cNvSpPr txBox="1"/>
                <p:nvPr/>
              </p:nvSpPr>
              <p:spPr>
                <a:xfrm rot="2241152">
                  <a:off x="7271643" y="908870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60</a:t>
                  </a:r>
                </a:p>
              </p:txBody>
            </p:sp>
            <p:sp>
              <p:nvSpPr>
                <p:cNvPr id="444" name="TextBox 443">
                  <a:extLst>
                    <a:ext uri="{FF2B5EF4-FFF2-40B4-BE49-F238E27FC236}">
                      <a16:creationId xmlns:a16="http://schemas.microsoft.com/office/drawing/2014/main" id="{97927AB4-37FA-4ED3-A9E4-7D03CC680752}"/>
                    </a:ext>
                  </a:extLst>
                </p:cNvPr>
                <p:cNvSpPr txBox="1"/>
                <p:nvPr/>
              </p:nvSpPr>
              <p:spPr>
                <a:xfrm rot="1139763">
                  <a:off x="6867313" y="694349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70</a:t>
                  </a:r>
                </a:p>
              </p:txBody>
            </p:sp>
            <p:sp>
              <p:nvSpPr>
                <p:cNvPr id="445" name="TextBox 444">
                  <a:extLst>
                    <a:ext uri="{FF2B5EF4-FFF2-40B4-BE49-F238E27FC236}">
                      <a16:creationId xmlns:a16="http://schemas.microsoft.com/office/drawing/2014/main" id="{150313D1-5CF2-4FD7-A0CE-BDC340A169C8}"/>
                    </a:ext>
                  </a:extLst>
                </p:cNvPr>
                <p:cNvSpPr txBox="1"/>
                <p:nvPr/>
              </p:nvSpPr>
              <p:spPr>
                <a:xfrm rot="426202">
                  <a:off x="6397805" y="545093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80</a:t>
                  </a:r>
                </a:p>
              </p:txBody>
            </p:sp>
            <p:sp>
              <p:nvSpPr>
                <p:cNvPr id="446" name="TextBox 445">
                  <a:extLst>
                    <a:ext uri="{FF2B5EF4-FFF2-40B4-BE49-F238E27FC236}">
                      <a16:creationId xmlns:a16="http://schemas.microsoft.com/office/drawing/2014/main" id="{09B43F59-9000-45B2-B595-26A8781F1D14}"/>
                    </a:ext>
                  </a:extLst>
                </p:cNvPr>
                <p:cNvSpPr txBox="1"/>
                <p:nvPr/>
              </p:nvSpPr>
              <p:spPr>
                <a:xfrm rot="5400000">
                  <a:off x="8809170" y="3263372"/>
                  <a:ext cx="2584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0</a:t>
                  </a:r>
                </a:p>
              </p:txBody>
            </p:sp>
            <p:sp>
              <p:nvSpPr>
                <p:cNvPr id="447" name="TextBox 446">
                  <a:extLst>
                    <a:ext uri="{FF2B5EF4-FFF2-40B4-BE49-F238E27FC236}">
                      <a16:creationId xmlns:a16="http://schemas.microsoft.com/office/drawing/2014/main" id="{B64C67E6-2326-4522-A63E-5EC4A8220499}"/>
                    </a:ext>
                  </a:extLst>
                </p:cNvPr>
                <p:cNvSpPr txBox="1"/>
                <p:nvPr/>
              </p:nvSpPr>
              <p:spPr>
                <a:xfrm rot="4675027">
                  <a:off x="8633613" y="2793098"/>
                  <a:ext cx="418175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10</a:t>
                  </a:r>
                </a:p>
              </p:txBody>
            </p:sp>
            <p:sp>
              <p:nvSpPr>
                <p:cNvPr id="448" name="TextBox 447">
                  <a:extLst>
                    <a:ext uri="{FF2B5EF4-FFF2-40B4-BE49-F238E27FC236}">
                      <a16:creationId xmlns:a16="http://schemas.microsoft.com/office/drawing/2014/main" id="{7E9C3149-CBDA-4D03-8C4A-FD1E39975815}"/>
                    </a:ext>
                  </a:extLst>
                </p:cNvPr>
                <p:cNvSpPr txBox="1"/>
                <p:nvPr/>
              </p:nvSpPr>
              <p:spPr>
                <a:xfrm rot="4230548">
                  <a:off x="8489145" y="2333569"/>
                  <a:ext cx="424656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20</a:t>
                  </a:r>
                </a:p>
              </p:txBody>
            </p:sp>
            <p:sp>
              <p:nvSpPr>
                <p:cNvPr id="449" name="TextBox 448">
                  <a:extLst>
                    <a:ext uri="{FF2B5EF4-FFF2-40B4-BE49-F238E27FC236}">
                      <a16:creationId xmlns:a16="http://schemas.microsoft.com/office/drawing/2014/main" id="{D4299530-C77C-4FBE-A00F-E2CCF9A7BF80}"/>
                    </a:ext>
                  </a:extLst>
                </p:cNvPr>
                <p:cNvSpPr txBox="1"/>
                <p:nvPr/>
              </p:nvSpPr>
              <p:spPr>
                <a:xfrm rot="3658420">
                  <a:off x="8274231" y="1938198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30</a:t>
                  </a:r>
                </a:p>
              </p:txBody>
            </p: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86242469-27CC-4D72-A9B9-2393ECCEF9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014904" y="3410423"/>
                  <a:ext cx="294258" cy="587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1" name="TextBox 450">
                  <a:extLst>
                    <a:ext uri="{FF2B5EF4-FFF2-40B4-BE49-F238E27FC236}">
                      <a16:creationId xmlns:a16="http://schemas.microsoft.com/office/drawing/2014/main" id="{2A1CBE33-2982-4D97-BF4C-66C73BA234F6}"/>
                    </a:ext>
                  </a:extLst>
                </p:cNvPr>
                <p:cNvSpPr txBox="1"/>
                <p:nvPr/>
              </p:nvSpPr>
              <p:spPr>
                <a:xfrm rot="5400000">
                  <a:off x="8491950" y="3248767"/>
                  <a:ext cx="5013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180</a:t>
                  </a:r>
                </a:p>
              </p:txBody>
            </p:sp>
            <p:sp>
              <p:nvSpPr>
                <p:cNvPr id="452" name="TextBox 451">
                  <a:extLst>
                    <a:ext uri="{FF2B5EF4-FFF2-40B4-BE49-F238E27FC236}">
                      <a16:creationId xmlns:a16="http://schemas.microsoft.com/office/drawing/2014/main" id="{2796E7D7-2D1B-4E81-819B-F55C32DBBDCB}"/>
                    </a:ext>
                  </a:extLst>
                </p:cNvPr>
                <p:cNvSpPr txBox="1"/>
                <p:nvPr/>
              </p:nvSpPr>
              <p:spPr>
                <a:xfrm rot="1139700">
                  <a:off x="6759741" y="820153"/>
                  <a:ext cx="52164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120</a:t>
                  </a:r>
                </a:p>
              </p:txBody>
            </p:sp>
            <p:sp>
              <p:nvSpPr>
                <p:cNvPr id="453" name="TextBox 452">
                  <a:extLst>
                    <a:ext uri="{FF2B5EF4-FFF2-40B4-BE49-F238E27FC236}">
                      <a16:creationId xmlns:a16="http://schemas.microsoft.com/office/drawing/2014/main" id="{C5E1F71A-6F2E-4E78-B3B8-CC21851E79D9}"/>
                    </a:ext>
                  </a:extLst>
                </p:cNvPr>
                <p:cNvSpPr txBox="1"/>
                <p:nvPr/>
              </p:nvSpPr>
              <p:spPr>
                <a:xfrm rot="568380">
                  <a:off x="6336978" y="722705"/>
                  <a:ext cx="620011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110</a:t>
                  </a:r>
                </a:p>
              </p:txBody>
            </p:sp>
            <p:sp>
              <p:nvSpPr>
                <p:cNvPr id="454" name="TextBox 453">
                  <a:extLst>
                    <a:ext uri="{FF2B5EF4-FFF2-40B4-BE49-F238E27FC236}">
                      <a16:creationId xmlns:a16="http://schemas.microsoft.com/office/drawing/2014/main" id="{445EFDF6-E7A3-485C-ABAA-07DC1114E011}"/>
                    </a:ext>
                  </a:extLst>
                </p:cNvPr>
                <p:cNvSpPr txBox="1"/>
                <p:nvPr/>
              </p:nvSpPr>
              <p:spPr>
                <a:xfrm rot="21024054">
                  <a:off x="5462070" y="703341"/>
                  <a:ext cx="3921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80</a:t>
                  </a:r>
                </a:p>
              </p:txBody>
            </p:sp>
            <p:sp>
              <p:nvSpPr>
                <p:cNvPr id="455" name="TextBox 454">
                  <a:extLst>
                    <a:ext uri="{FF2B5EF4-FFF2-40B4-BE49-F238E27FC236}">
                      <a16:creationId xmlns:a16="http://schemas.microsoft.com/office/drawing/2014/main" id="{8F6AA9BA-C2B5-4DCF-A3A8-E63F795F692E}"/>
                    </a:ext>
                  </a:extLst>
                </p:cNvPr>
                <p:cNvSpPr txBox="1"/>
                <p:nvPr/>
              </p:nvSpPr>
              <p:spPr>
                <a:xfrm rot="20071234">
                  <a:off x="5016352" y="815014"/>
                  <a:ext cx="3902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70</a:t>
                  </a:r>
                </a:p>
              </p:txBody>
            </p:sp>
            <p:sp>
              <p:nvSpPr>
                <p:cNvPr id="456" name="TextBox 455">
                  <a:extLst>
                    <a:ext uri="{FF2B5EF4-FFF2-40B4-BE49-F238E27FC236}">
                      <a16:creationId xmlns:a16="http://schemas.microsoft.com/office/drawing/2014/main" id="{59FC0E7B-4CC0-4FD1-A564-F51F872AB58C}"/>
                    </a:ext>
                  </a:extLst>
                </p:cNvPr>
                <p:cNvSpPr txBox="1"/>
                <p:nvPr/>
              </p:nvSpPr>
              <p:spPr>
                <a:xfrm rot="19851981">
                  <a:off x="4604403" y="1001543"/>
                  <a:ext cx="4195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60</a:t>
                  </a:r>
                </a:p>
              </p:txBody>
            </p:sp>
            <p:sp>
              <p:nvSpPr>
                <p:cNvPr id="457" name="TextBox 456">
                  <a:extLst>
                    <a:ext uri="{FF2B5EF4-FFF2-40B4-BE49-F238E27FC236}">
                      <a16:creationId xmlns:a16="http://schemas.microsoft.com/office/drawing/2014/main" id="{2FFCED89-B86C-4DD2-B5DF-3D603F2B1147}"/>
                    </a:ext>
                  </a:extLst>
                </p:cNvPr>
                <p:cNvSpPr txBox="1"/>
                <p:nvPr/>
              </p:nvSpPr>
              <p:spPr>
                <a:xfrm rot="19352904">
                  <a:off x="4231788" y="1228393"/>
                  <a:ext cx="45765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50</a:t>
                  </a:r>
                </a:p>
              </p:txBody>
            </p:sp>
            <p:sp>
              <p:nvSpPr>
                <p:cNvPr id="458" name="TextBox 457">
                  <a:extLst>
                    <a:ext uri="{FF2B5EF4-FFF2-40B4-BE49-F238E27FC236}">
                      <a16:creationId xmlns:a16="http://schemas.microsoft.com/office/drawing/2014/main" id="{00D33C34-F32E-463B-B993-9F31AB8AEC89}"/>
                    </a:ext>
                  </a:extLst>
                </p:cNvPr>
                <p:cNvSpPr txBox="1"/>
                <p:nvPr/>
              </p:nvSpPr>
              <p:spPr>
                <a:xfrm rot="18514926">
                  <a:off x="3911515" y="1610370"/>
                  <a:ext cx="3902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40</a:t>
                  </a:r>
                </a:p>
              </p:txBody>
            </p:sp>
            <p:sp>
              <p:nvSpPr>
                <p:cNvPr id="459" name="TextBox 458">
                  <a:extLst>
                    <a:ext uri="{FF2B5EF4-FFF2-40B4-BE49-F238E27FC236}">
                      <a16:creationId xmlns:a16="http://schemas.microsoft.com/office/drawing/2014/main" id="{BB6E329F-3637-4EDF-AD71-C1EE4075014D}"/>
                    </a:ext>
                  </a:extLst>
                </p:cNvPr>
                <p:cNvSpPr txBox="1"/>
                <p:nvPr/>
              </p:nvSpPr>
              <p:spPr>
                <a:xfrm rot="18085739">
                  <a:off x="3649604" y="1951340"/>
                  <a:ext cx="4147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30</a:t>
                  </a:r>
                </a:p>
              </p:txBody>
            </p:sp>
            <p:sp>
              <p:nvSpPr>
                <p:cNvPr id="460" name="TextBox 459">
                  <a:extLst>
                    <a:ext uri="{FF2B5EF4-FFF2-40B4-BE49-F238E27FC236}">
                      <a16:creationId xmlns:a16="http://schemas.microsoft.com/office/drawing/2014/main" id="{D67988E0-C9D4-4B39-8468-A437933C9737}"/>
                    </a:ext>
                  </a:extLst>
                </p:cNvPr>
                <p:cNvSpPr txBox="1"/>
                <p:nvPr/>
              </p:nvSpPr>
              <p:spPr>
                <a:xfrm rot="17410384">
                  <a:off x="3469342" y="2350235"/>
                  <a:ext cx="3868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20</a:t>
                  </a:r>
                </a:p>
              </p:txBody>
            </p:sp>
            <p:sp>
              <p:nvSpPr>
                <p:cNvPr id="461" name="TextBox 460">
                  <a:extLst>
                    <a:ext uri="{FF2B5EF4-FFF2-40B4-BE49-F238E27FC236}">
                      <a16:creationId xmlns:a16="http://schemas.microsoft.com/office/drawing/2014/main" id="{9D5E7B0A-9B3E-411A-B04E-D0773F45124F}"/>
                    </a:ext>
                  </a:extLst>
                </p:cNvPr>
                <p:cNvSpPr txBox="1"/>
                <p:nvPr/>
              </p:nvSpPr>
              <p:spPr>
                <a:xfrm rot="5242639">
                  <a:off x="3350174" y="3282798"/>
                  <a:ext cx="2613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0</a:t>
                  </a:r>
                </a:p>
              </p:txBody>
            </p:sp>
            <p:sp>
              <p:nvSpPr>
                <p:cNvPr id="462" name="TextBox 461">
                  <a:extLst>
                    <a:ext uri="{FF2B5EF4-FFF2-40B4-BE49-F238E27FC236}">
                      <a16:creationId xmlns:a16="http://schemas.microsoft.com/office/drawing/2014/main" id="{73C1C2A6-6BA8-41D9-95FF-544997A587B0}"/>
                    </a:ext>
                  </a:extLst>
                </p:cNvPr>
                <p:cNvSpPr txBox="1"/>
                <p:nvPr/>
              </p:nvSpPr>
              <p:spPr>
                <a:xfrm rot="4425962">
                  <a:off x="8294374" y="2407036"/>
                  <a:ext cx="55570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170</a:t>
                  </a:r>
                </a:p>
              </p:txBody>
            </p:sp>
            <p:sp>
              <p:nvSpPr>
                <p:cNvPr id="463" name="TextBox 462">
                  <a:extLst>
                    <a:ext uri="{FF2B5EF4-FFF2-40B4-BE49-F238E27FC236}">
                      <a16:creationId xmlns:a16="http://schemas.microsoft.com/office/drawing/2014/main" id="{64C89075-6EDE-4E37-835B-090B23C887D9}"/>
                    </a:ext>
                  </a:extLst>
                </p:cNvPr>
                <p:cNvSpPr txBox="1"/>
                <p:nvPr/>
              </p:nvSpPr>
              <p:spPr>
                <a:xfrm rot="3833554">
                  <a:off x="8121493" y="1969434"/>
                  <a:ext cx="494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160</a:t>
                  </a:r>
                </a:p>
              </p:txBody>
            </p:sp>
            <p:sp>
              <p:nvSpPr>
                <p:cNvPr id="464" name="TextBox 463">
                  <a:extLst>
                    <a:ext uri="{FF2B5EF4-FFF2-40B4-BE49-F238E27FC236}">
                      <a16:creationId xmlns:a16="http://schemas.microsoft.com/office/drawing/2014/main" id="{8E2F7DC2-2AF1-4D92-BE00-ABA90E2EFC8A}"/>
                    </a:ext>
                  </a:extLst>
                </p:cNvPr>
                <p:cNvSpPr txBox="1"/>
                <p:nvPr/>
              </p:nvSpPr>
              <p:spPr>
                <a:xfrm rot="3069429">
                  <a:off x="7856602" y="1594617"/>
                  <a:ext cx="4957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150</a:t>
                  </a:r>
                </a:p>
              </p:txBody>
            </p:sp>
            <p:sp>
              <p:nvSpPr>
                <p:cNvPr id="465" name="TextBox 464">
                  <a:extLst>
                    <a:ext uri="{FF2B5EF4-FFF2-40B4-BE49-F238E27FC236}">
                      <a16:creationId xmlns:a16="http://schemas.microsoft.com/office/drawing/2014/main" id="{7F817878-ECFB-4AE7-AE39-874AD3FA7C8D}"/>
                    </a:ext>
                  </a:extLst>
                </p:cNvPr>
                <p:cNvSpPr txBox="1"/>
                <p:nvPr/>
              </p:nvSpPr>
              <p:spPr>
                <a:xfrm rot="2780241">
                  <a:off x="7534413" y="1272481"/>
                  <a:ext cx="4957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140</a:t>
                  </a:r>
                </a:p>
              </p:txBody>
            </p:sp>
            <p:sp>
              <p:nvSpPr>
                <p:cNvPr id="466" name="TextBox 465">
                  <a:extLst>
                    <a:ext uri="{FF2B5EF4-FFF2-40B4-BE49-F238E27FC236}">
                      <a16:creationId xmlns:a16="http://schemas.microsoft.com/office/drawing/2014/main" id="{4E20B5E1-2678-44FE-93A7-827CB9C722B5}"/>
                    </a:ext>
                  </a:extLst>
                </p:cNvPr>
                <p:cNvSpPr txBox="1"/>
                <p:nvPr/>
              </p:nvSpPr>
              <p:spPr>
                <a:xfrm rot="1694051">
                  <a:off x="7152872" y="990668"/>
                  <a:ext cx="4957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130</a:t>
                  </a:r>
                </a:p>
              </p:txBody>
            </p:sp>
            <p:sp>
              <p:nvSpPr>
                <p:cNvPr id="467" name="TextBox 466">
                  <a:extLst>
                    <a:ext uri="{FF2B5EF4-FFF2-40B4-BE49-F238E27FC236}">
                      <a16:creationId xmlns:a16="http://schemas.microsoft.com/office/drawing/2014/main" id="{881DFFA1-9725-4FA0-8B1F-96821A231437}"/>
                    </a:ext>
                  </a:extLst>
                </p:cNvPr>
                <p:cNvSpPr txBox="1"/>
                <p:nvPr/>
              </p:nvSpPr>
              <p:spPr>
                <a:xfrm rot="16860253">
                  <a:off x="3322941" y="2807198"/>
                  <a:ext cx="399874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10</a:t>
                  </a:r>
                </a:p>
              </p:txBody>
            </p:sp>
          </p:grpSp>
          <p:sp>
            <p:nvSpPr>
              <p:cNvPr id="373" name="TextBox 372">
                <a:extLst>
                  <a:ext uri="{FF2B5EF4-FFF2-40B4-BE49-F238E27FC236}">
                    <a16:creationId xmlns:a16="http://schemas.microsoft.com/office/drawing/2014/main" id="{5D547904-A018-4CA4-8FCE-0EAC36F5EC38}"/>
                  </a:ext>
                </a:extLst>
              </p:cNvPr>
              <p:cNvSpPr txBox="1"/>
              <p:nvPr/>
            </p:nvSpPr>
            <p:spPr>
              <a:xfrm rot="535276">
                <a:off x="3130138" y="3839217"/>
                <a:ext cx="1110495" cy="424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FF9999"/>
                    </a:solidFill>
                    <a:latin typeface="Algerian" panose="04020705040A02060702" pitchFamily="82" charset="0"/>
                    <a:ea typeface="Verdana" panose="020B0604030504040204" pitchFamily="34" charset="0"/>
                  </a:rPr>
                  <a:t>Barun</a:t>
                </a:r>
                <a:endParaRPr lang="en-US" sz="2000" dirty="0">
                  <a:solidFill>
                    <a:srgbClr val="FF9999"/>
                  </a:solidFill>
                  <a:latin typeface="Algerian" panose="04020705040A02060702" pitchFamily="82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371" name="Picture 370">
              <a:extLst>
                <a:ext uri="{FF2B5EF4-FFF2-40B4-BE49-F238E27FC236}">
                  <a16:creationId xmlns:a16="http://schemas.microsoft.com/office/drawing/2014/main" id="{C3E19C61-04AB-4F91-96D8-C5E1AC3E5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182" y="3057601"/>
              <a:ext cx="389350" cy="38968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0" name="TextBox 629">
                <a:extLst>
                  <a:ext uri="{FF2B5EF4-FFF2-40B4-BE49-F238E27FC236}">
                    <a16:creationId xmlns:a16="http://schemas.microsoft.com/office/drawing/2014/main" id="{158BE70E-3953-4D66-845B-A2B84D1AFB09}"/>
                  </a:ext>
                </a:extLst>
              </p:cNvPr>
              <p:cNvSpPr txBox="1"/>
              <p:nvPr/>
            </p:nvSpPr>
            <p:spPr>
              <a:xfrm>
                <a:off x="3374572" y="4463869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0" name="TextBox 629">
                <a:extLst>
                  <a:ext uri="{FF2B5EF4-FFF2-40B4-BE49-F238E27FC236}">
                    <a16:creationId xmlns:a16="http://schemas.microsoft.com/office/drawing/2014/main" id="{158BE70E-3953-4D66-845B-A2B84D1AF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2" y="4463869"/>
                <a:ext cx="12954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1" name="TextBox 630">
                <a:extLst>
                  <a:ext uri="{FF2B5EF4-FFF2-40B4-BE49-F238E27FC236}">
                    <a16:creationId xmlns:a16="http://schemas.microsoft.com/office/drawing/2014/main" id="{E50F6EFB-3D3F-455D-8210-A6F58926E7B5}"/>
                  </a:ext>
                </a:extLst>
              </p:cNvPr>
              <p:cNvSpPr txBox="1"/>
              <p:nvPr/>
            </p:nvSpPr>
            <p:spPr>
              <a:xfrm>
                <a:off x="6883400" y="936898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1" name="TextBox 630">
                <a:extLst>
                  <a:ext uri="{FF2B5EF4-FFF2-40B4-BE49-F238E27FC236}">
                    <a16:creationId xmlns:a16="http://schemas.microsoft.com/office/drawing/2014/main" id="{E50F6EFB-3D3F-455D-8210-A6F58926E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400" y="936898"/>
                <a:ext cx="12954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5" name="TextBox 634">
            <a:extLst>
              <a:ext uri="{FF2B5EF4-FFF2-40B4-BE49-F238E27FC236}">
                <a16:creationId xmlns:a16="http://schemas.microsoft.com/office/drawing/2014/main" id="{D8DACDA7-A38F-46F0-8651-534F6A30AC55}"/>
              </a:ext>
            </a:extLst>
          </p:cNvPr>
          <p:cNvSpPr txBox="1"/>
          <p:nvPr/>
        </p:nvSpPr>
        <p:spPr>
          <a:xfrm rot="16200000">
            <a:off x="7306129" y="2379255"/>
            <a:ext cx="149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NikoshBAN" panose="02000000000000000000" pitchFamily="2" charset="0"/>
              </a:rPr>
              <a:t>5.5 cm</a:t>
            </a:r>
          </a:p>
        </p:txBody>
      </p: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F7F886DB-BF40-4FE4-980A-53A31C2D749E}"/>
              </a:ext>
            </a:extLst>
          </p:cNvPr>
          <p:cNvGrpSpPr/>
          <p:nvPr/>
        </p:nvGrpSpPr>
        <p:grpSpPr>
          <a:xfrm rot="5400000">
            <a:off x="-153175" y="3248958"/>
            <a:ext cx="6329682" cy="974029"/>
            <a:chOff x="4032985" y="2517985"/>
            <a:chExt cx="6006766" cy="885615"/>
          </a:xfrm>
        </p:grpSpPr>
        <p:sp>
          <p:nvSpPr>
            <p:cNvPr id="638" name="Rectangle: Single Corner Rounded 637">
              <a:extLst>
                <a:ext uri="{FF2B5EF4-FFF2-40B4-BE49-F238E27FC236}">
                  <a16:creationId xmlns:a16="http://schemas.microsoft.com/office/drawing/2014/main" id="{B6890D2E-C113-4CF6-916D-BB9D6DAB0F95}"/>
                </a:ext>
              </a:extLst>
            </p:cNvPr>
            <p:cNvSpPr/>
            <p:nvPr/>
          </p:nvSpPr>
          <p:spPr>
            <a:xfrm>
              <a:off x="4032985" y="2517985"/>
              <a:ext cx="6006766" cy="885615"/>
            </a:xfrm>
            <a:prstGeom prst="round1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</a:gsLst>
              <a:lin ang="2700000" scaled="1"/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80A46B25-6808-455F-9AFD-E98B20A7A1AB}"/>
                </a:ext>
              </a:extLst>
            </p:cNvPr>
            <p:cNvGrpSpPr/>
            <p:nvPr/>
          </p:nvGrpSpPr>
          <p:grpSpPr>
            <a:xfrm>
              <a:off x="4249559" y="2530368"/>
              <a:ext cx="662230" cy="443657"/>
              <a:chOff x="5013862" y="1667039"/>
              <a:chExt cx="982919" cy="457200"/>
            </a:xfrm>
          </p:grpSpPr>
          <p:cxnSp>
            <p:nvCxnSpPr>
              <p:cNvPr id="716" name="Straight Connector 715">
                <a:extLst>
                  <a:ext uri="{FF2B5EF4-FFF2-40B4-BE49-F238E27FC236}">
                    <a16:creationId xmlns:a16="http://schemas.microsoft.com/office/drawing/2014/main" id="{494152D3-1A62-4D6D-882C-BF1191C08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>
                <a:extLst>
                  <a:ext uri="{FF2B5EF4-FFF2-40B4-BE49-F238E27FC236}">
                    <a16:creationId xmlns:a16="http://schemas.microsoft.com/office/drawing/2014/main" id="{949D96F8-FBD9-4709-AC28-772D566B5A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>
                <a:extLst>
                  <a:ext uri="{FF2B5EF4-FFF2-40B4-BE49-F238E27FC236}">
                    <a16:creationId xmlns:a16="http://schemas.microsoft.com/office/drawing/2014/main" id="{C9465916-83F0-43DB-B153-ED59565061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>
                <a:extLst>
                  <a:ext uri="{FF2B5EF4-FFF2-40B4-BE49-F238E27FC236}">
                    <a16:creationId xmlns:a16="http://schemas.microsoft.com/office/drawing/2014/main" id="{02A728B4-A6A6-4FB6-B68A-D67F969BA5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>
                <a:extLst>
                  <a:ext uri="{FF2B5EF4-FFF2-40B4-BE49-F238E27FC236}">
                    <a16:creationId xmlns:a16="http://schemas.microsoft.com/office/drawing/2014/main" id="{BDBA0690-116C-4458-915E-90202B1A45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>
                <a:extLst>
                  <a:ext uri="{FF2B5EF4-FFF2-40B4-BE49-F238E27FC236}">
                    <a16:creationId xmlns:a16="http://schemas.microsoft.com/office/drawing/2014/main" id="{A00D1DA8-EC1E-4AD8-A456-8313B11A59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0D2548EF-0478-4EC0-A989-0AD0404E8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A844000E-C0C6-41F2-AF4E-18218A59D9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603148F8-E889-4954-B361-2BC6F7051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>
                <a:extLst>
                  <a:ext uri="{FF2B5EF4-FFF2-40B4-BE49-F238E27FC236}">
                    <a16:creationId xmlns:a16="http://schemas.microsoft.com/office/drawing/2014/main" id="{B694E635-CC81-49D2-9F09-04F35DA515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3EC74ED7-F945-443E-A293-BA52169E9B13}"/>
                </a:ext>
              </a:extLst>
            </p:cNvPr>
            <p:cNvGrpSpPr/>
            <p:nvPr/>
          </p:nvGrpSpPr>
          <p:grpSpPr>
            <a:xfrm>
              <a:off x="7958834" y="2524865"/>
              <a:ext cx="662230" cy="443657"/>
              <a:chOff x="5013862" y="1667039"/>
              <a:chExt cx="982919" cy="457200"/>
            </a:xfrm>
          </p:grpSpPr>
          <p:cxnSp>
            <p:nvCxnSpPr>
              <p:cNvPr id="706" name="Straight Connector 705">
                <a:extLst>
                  <a:ext uri="{FF2B5EF4-FFF2-40B4-BE49-F238E27FC236}">
                    <a16:creationId xmlns:a16="http://schemas.microsoft.com/office/drawing/2014/main" id="{675863FD-4AE9-41C0-8B46-4AE7A7C361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>
                <a:extLst>
                  <a:ext uri="{FF2B5EF4-FFF2-40B4-BE49-F238E27FC236}">
                    <a16:creationId xmlns:a16="http://schemas.microsoft.com/office/drawing/2014/main" id="{216ADA50-D873-407C-B7A7-C2E8B83D50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>
                <a:extLst>
                  <a:ext uri="{FF2B5EF4-FFF2-40B4-BE49-F238E27FC236}">
                    <a16:creationId xmlns:a16="http://schemas.microsoft.com/office/drawing/2014/main" id="{E0C2FCBB-B74F-486E-9BAA-D8E43D171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>
                <a:extLst>
                  <a:ext uri="{FF2B5EF4-FFF2-40B4-BE49-F238E27FC236}">
                    <a16:creationId xmlns:a16="http://schemas.microsoft.com/office/drawing/2014/main" id="{FCD19FC8-5609-44AE-8FFE-DE684A3AF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>
                <a:extLst>
                  <a:ext uri="{FF2B5EF4-FFF2-40B4-BE49-F238E27FC236}">
                    <a16:creationId xmlns:a16="http://schemas.microsoft.com/office/drawing/2014/main" id="{4AA553EA-A26E-4F8E-A347-309A227ED4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>
                <a:extLst>
                  <a:ext uri="{FF2B5EF4-FFF2-40B4-BE49-F238E27FC236}">
                    <a16:creationId xmlns:a16="http://schemas.microsoft.com/office/drawing/2014/main" id="{0DEF65EE-4303-4685-B6BE-055E0FABAE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>
                <a:extLst>
                  <a:ext uri="{FF2B5EF4-FFF2-40B4-BE49-F238E27FC236}">
                    <a16:creationId xmlns:a16="http://schemas.microsoft.com/office/drawing/2014/main" id="{0A1CCEC1-F320-4D45-82CB-D7B7363C03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>
                <a:extLst>
                  <a:ext uri="{FF2B5EF4-FFF2-40B4-BE49-F238E27FC236}">
                    <a16:creationId xmlns:a16="http://schemas.microsoft.com/office/drawing/2014/main" id="{6A4239A9-BA12-4B6B-AA68-DA9396E81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>
                <a:extLst>
                  <a:ext uri="{FF2B5EF4-FFF2-40B4-BE49-F238E27FC236}">
                    <a16:creationId xmlns:a16="http://schemas.microsoft.com/office/drawing/2014/main" id="{995050D4-A51D-4A24-AF98-0038A97DF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>
                <a:extLst>
                  <a:ext uri="{FF2B5EF4-FFF2-40B4-BE49-F238E27FC236}">
                    <a16:creationId xmlns:a16="http://schemas.microsoft.com/office/drawing/2014/main" id="{23D8171B-72FB-469F-8FFE-F1A4001865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1" name="Group 640">
              <a:extLst>
                <a:ext uri="{FF2B5EF4-FFF2-40B4-BE49-F238E27FC236}">
                  <a16:creationId xmlns:a16="http://schemas.microsoft.com/office/drawing/2014/main" id="{8842BBD6-B7B2-403E-8D06-3106E6C79566}"/>
                </a:ext>
              </a:extLst>
            </p:cNvPr>
            <p:cNvGrpSpPr/>
            <p:nvPr/>
          </p:nvGrpSpPr>
          <p:grpSpPr>
            <a:xfrm>
              <a:off x="7217549" y="2520352"/>
              <a:ext cx="662230" cy="443657"/>
              <a:chOff x="5013862" y="1667039"/>
              <a:chExt cx="982919" cy="457200"/>
            </a:xfrm>
          </p:grpSpPr>
          <p:cxnSp>
            <p:nvCxnSpPr>
              <p:cNvPr id="696" name="Straight Connector 695">
                <a:extLst>
                  <a:ext uri="{FF2B5EF4-FFF2-40B4-BE49-F238E27FC236}">
                    <a16:creationId xmlns:a16="http://schemas.microsoft.com/office/drawing/2014/main" id="{FEA38C3E-80EC-447B-9FDA-0189769C12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>
                <a:extLst>
                  <a:ext uri="{FF2B5EF4-FFF2-40B4-BE49-F238E27FC236}">
                    <a16:creationId xmlns:a16="http://schemas.microsoft.com/office/drawing/2014/main" id="{8F542B85-5D48-4178-AB55-1AC566A6C8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>
                <a:extLst>
                  <a:ext uri="{FF2B5EF4-FFF2-40B4-BE49-F238E27FC236}">
                    <a16:creationId xmlns:a16="http://schemas.microsoft.com/office/drawing/2014/main" id="{51E74A95-7B0A-4EAC-9B31-46C863214C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698">
                <a:extLst>
                  <a:ext uri="{FF2B5EF4-FFF2-40B4-BE49-F238E27FC236}">
                    <a16:creationId xmlns:a16="http://schemas.microsoft.com/office/drawing/2014/main" id="{D5119B8F-C472-42A1-BA9D-22E9AB57FA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699">
                <a:extLst>
                  <a:ext uri="{FF2B5EF4-FFF2-40B4-BE49-F238E27FC236}">
                    <a16:creationId xmlns:a16="http://schemas.microsoft.com/office/drawing/2014/main" id="{D1C3A72C-FABC-451D-B8E2-C9C47AF2BA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>
                <a:extLst>
                  <a:ext uri="{FF2B5EF4-FFF2-40B4-BE49-F238E27FC236}">
                    <a16:creationId xmlns:a16="http://schemas.microsoft.com/office/drawing/2014/main" id="{0E17D7A9-557B-4DA4-B8A2-07B318E94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2" name="Straight Connector 701">
                <a:extLst>
                  <a:ext uri="{FF2B5EF4-FFF2-40B4-BE49-F238E27FC236}">
                    <a16:creationId xmlns:a16="http://schemas.microsoft.com/office/drawing/2014/main" id="{65DA5BD8-73A8-43D7-B3FC-6CB5C475B5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>
                <a:extLst>
                  <a:ext uri="{FF2B5EF4-FFF2-40B4-BE49-F238E27FC236}">
                    <a16:creationId xmlns:a16="http://schemas.microsoft.com/office/drawing/2014/main" id="{F121F209-7A97-4278-91B2-D4A376843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>
                <a:extLst>
                  <a:ext uri="{FF2B5EF4-FFF2-40B4-BE49-F238E27FC236}">
                    <a16:creationId xmlns:a16="http://schemas.microsoft.com/office/drawing/2014/main" id="{D16E61CF-F808-46D2-8C04-7B61D79275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>
                <a:extLst>
                  <a:ext uri="{FF2B5EF4-FFF2-40B4-BE49-F238E27FC236}">
                    <a16:creationId xmlns:a16="http://schemas.microsoft.com/office/drawing/2014/main" id="{F19BF2FF-4D57-40D2-9AE1-7EF80732B3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id="{D1E34A84-576E-4EF4-89AD-62647A94570C}"/>
                </a:ext>
              </a:extLst>
            </p:cNvPr>
            <p:cNvGrpSpPr/>
            <p:nvPr/>
          </p:nvGrpSpPr>
          <p:grpSpPr>
            <a:xfrm>
              <a:off x="6478467" y="2524384"/>
              <a:ext cx="662230" cy="443657"/>
              <a:chOff x="5013862" y="1667039"/>
              <a:chExt cx="982919" cy="457200"/>
            </a:xfrm>
          </p:grpSpPr>
          <p:cxnSp>
            <p:nvCxnSpPr>
              <p:cNvPr id="686" name="Straight Connector 685">
                <a:extLst>
                  <a:ext uri="{FF2B5EF4-FFF2-40B4-BE49-F238E27FC236}">
                    <a16:creationId xmlns:a16="http://schemas.microsoft.com/office/drawing/2014/main" id="{98EC1E49-D394-415F-BAD2-8BFC1D51B8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5308DFC5-A17E-4C34-8C32-B0F042694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8" name="Straight Connector 687">
                <a:extLst>
                  <a:ext uri="{FF2B5EF4-FFF2-40B4-BE49-F238E27FC236}">
                    <a16:creationId xmlns:a16="http://schemas.microsoft.com/office/drawing/2014/main" id="{14A9AE1C-A78D-4F91-A01F-0B1B687DCF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>
                <a:extLst>
                  <a:ext uri="{FF2B5EF4-FFF2-40B4-BE49-F238E27FC236}">
                    <a16:creationId xmlns:a16="http://schemas.microsoft.com/office/drawing/2014/main" id="{4F57C72F-551F-4F62-8237-3F1073B47A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0" name="Straight Connector 689">
                <a:extLst>
                  <a:ext uri="{FF2B5EF4-FFF2-40B4-BE49-F238E27FC236}">
                    <a16:creationId xmlns:a16="http://schemas.microsoft.com/office/drawing/2014/main" id="{4EBEDE3F-975B-4DA1-9AB0-595101962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>
                <a:extLst>
                  <a:ext uri="{FF2B5EF4-FFF2-40B4-BE49-F238E27FC236}">
                    <a16:creationId xmlns:a16="http://schemas.microsoft.com/office/drawing/2014/main" id="{5CDC2523-5943-4191-BCBB-01486F08DD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>
                <a:extLst>
                  <a:ext uri="{FF2B5EF4-FFF2-40B4-BE49-F238E27FC236}">
                    <a16:creationId xmlns:a16="http://schemas.microsoft.com/office/drawing/2014/main" id="{E4F7B347-C79B-4FD0-98DD-71EBD8E88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>
                <a:extLst>
                  <a:ext uri="{FF2B5EF4-FFF2-40B4-BE49-F238E27FC236}">
                    <a16:creationId xmlns:a16="http://schemas.microsoft.com/office/drawing/2014/main" id="{61ED9390-70F8-4E6B-AE58-C9AAD0710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>
                <a:extLst>
                  <a:ext uri="{FF2B5EF4-FFF2-40B4-BE49-F238E27FC236}">
                    <a16:creationId xmlns:a16="http://schemas.microsoft.com/office/drawing/2014/main" id="{5987C947-FBD1-4DA6-AC6D-7567B649C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>
                <a:extLst>
                  <a:ext uri="{FF2B5EF4-FFF2-40B4-BE49-F238E27FC236}">
                    <a16:creationId xmlns:a16="http://schemas.microsoft.com/office/drawing/2014/main" id="{760F8850-0EAD-4438-A13B-DCEACAF8EB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3" name="Group 642">
              <a:extLst>
                <a:ext uri="{FF2B5EF4-FFF2-40B4-BE49-F238E27FC236}">
                  <a16:creationId xmlns:a16="http://schemas.microsoft.com/office/drawing/2014/main" id="{3588A6FC-4684-4FE7-AA68-8DF92EA0C2AB}"/>
                </a:ext>
              </a:extLst>
            </p:cNvPr>
            <p:cNvGrpSpPr/>
            <p:nvPr/>
          </p:nvGrpSpPr>
          <p:grpSpPr>
            <a:xfrm>
              <a:off x="5746085" y="2523358"/>
              <a:ext cx="662230" cy="443657"/>
              <a:chOff x="5013862" y="1667039"/>
              <a:chExt cx="982919" cy="457200"/>
            </a:xfrm>
          </p:grpSpPr>
          <p:cxnSp>
            <p:nvCxnSpPr>
              <p:cNvPr id="676" name="Straight Connector 675">
                <a:extLst>
                  <a:ext uri="{FF2B5EF4-FFF2-40B4-BE49-F238E27FC236}">
                    <a16:creationId xmlns:a16="http://schemas.microsoft.com/office/drawing/2014/main" id="{28DF574D-3485-45C6-B45D-34E491F16F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>
                <a:extLst>
                  <a:ext uri="{FF2B5EF4-FFF2-40B4-BE49-F238E27FC236}">
                    <a16:creationId xmlns:a16="http://schemas.microsoft.com/office/drawing/2014/main" id="{704CB3F7-A263-41CC-BFAC-52FB638F63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C069F834-448F-4B59-BEF0-AC64D5F06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947DC90F-390F-4BF8-A83A-60E57B7A22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>
                <a:extLst>
                  <a:ext uri="{FF2B5EF4-FFF2-40B4-BE49-F238E27FC236}">
                    <a16:creationId xmlns:a16="http://schemas.microsoft.com/office/drawing/2014/main" id="{8D24D50B-4433-44C4-9A4B-6B0259133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>
                <a:extLst>
                  <a:ext uri="{FF2B5EF4-FFF2-40B4-BE49-F238E27FC236}">
                    <a16:creationId xmlns:a16="http://schemas.microsoft.com/office/drawing/2014/main" id="{98122402-468D-4CB9-8874-099CA8DB28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>
                <a:extLst>
                  <a:ext uri="{FF2B5EF4-FFF2-40B4-BE49-F238E27FC236}">
                    <a16:creationId xmlns:a16="http://schemas.microsoft.com/office/drawing/2014/main" id="{6F162BC8-C4A9-4384-8607-685B9A6B3B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>
                <a:extLst>
                  <a:ext uri="{FF2B5EF4-FFF2-40B4-BE49-F238E27FC236}">
                    <a16:creationId xmlns:a16="http://schemas.microsoft.com/office/drawing/2014/main" id="{697B4837-F140-4AA7-95D6-4BB3DC1F16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683">
                <a:extLst>
                  <a:ext uri="{FF2B5EF4-FFF2-40B4-BE49-F238E27FC236}">
                    <a16:creationId xmlns:a16="http://schemas.microsoft.com/office/drawing/2014/main" id="{7425DA39-C04A-4552-BC6E-69E3C9D9D0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3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>
                <a:extLst>
                  <a:ext uri="{FF2B5EF4-FFF2-40B4-BE49-F238E27FC236}">
                    <a16:creationId xmlns:a16="http://schemas.microsoft.com/office/drawing/2014/main" id="{F67DAB61-3F6D-4E1E-B4B9-D003FD5935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B085B28B-97F1-4226-ADCB-876AE5F0878F}"/>
                </a:ext>
              </a:extLst>
            </p:cNvPr>
            <p:cNvGrpSpPr/>
            <p:nvPr/>
          </p:nvGrpSpPr>
          <p:grpSpPr>
            <a:xfrm>
              <a:off x="4995978" y="2528887"/>
              <a:ext cx="662230" cy="443657"/>
              <a:chOff x="5013862" y="1667039"/>
              <a:chExt cx="982919" cy="457200"/>
            </a:xfrm>
          </p:grpSpPr>
          <p:cxnSp>
            <p:nvCxnSpPr>
              <p:cNvPr id="666" name="Straight Connector 665">
                <a:extLst>
                  <a:ext uri="{FF2B5EF4-FFF2-40B4-BE49-F238E27FC236}">
                    <a16:creationId xmlns:a16="http://schemas.microsoft.com/office/drawing/2014/main" id="{FCE3BD94-1C23-4DB7-903B-184F181CE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>
                <a:extLst>
                  <a:ext uri="{FF2B5EF4-FFF2-40B4-BE49-F238E27FC236}">
                    <a16:creationId xmlns:a16="http://schemas.microsoft.com/office/drawing/2014/main" id="{B0AE3327-E7B8-42AC-B1E8-5829800FF2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>
                <a:extLst>
                  <a:ext uri="{FF2B5EF4-FFF2-40B4-BE49-F238E27FC236}">
                    <a16:creationId xmlns:a16="http://schemas.microsoft.com/office/drawing/2014/main" id="{21ED648D-4A4A-4AAE-A87F-A083FED75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>
                <a:extLst>
                  <a:ext uri="{FF2B5EF4-FFF2-40B4-BE49-F238E27FC236}">
                    <a16:creationId xmlns:a16="http://schemas.microsoft.com/office/drawing/2014/main" id="{F11BAD84-549C-4289-AC23-B12B365E2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>
                <a:extLst>
                  <a:ext uri="{FF2B5EF4-FFF2-40B4-BE49-F238E27FC236}">
                    <a16:creationId xmlns:a16="http://schemas.microsoft.com/office/drawing/2014/main" id="{7C6BF9C2-C39F-4ED0-88D5-082299DF9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>
                <a:extLst>
                  <a:ext uri="{FF2B5EF4-FFF2-40B4-BE49-F238E27FC236}">
                    <a16:creationId xmlns:a16="http://schemas.microsoft.com/office/drawing/2014/main" id="{E1482AC1-CA52-414A-8E27-E88DECFCA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2" name="Straight Connector 671">
                <a:extLst>
                  <a:ext uri="{FF2B5EF4-FFF2-40B4-BE49-F238E27FC236}">
                    <a16:creationId xmlns:a16="http://schemas.microsoft.com/office/drawing/2014/main" id="{A2D9308C-A094-4093-B99D-3853C0F0F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>
                <a:extLst>
                  <a:ext uri="{FF2B5EF4-FFF2-40B4-BE49-F238E27FC236}">
                    <a16:creationId xmlns:a16="http://schemas.microsoft.com/office/drawing/2014/main" id="{5D5B4E3D-5EAA-4260-9735-5C43E89246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>
                <a:extLst>
                  <a:ext uri="{FF2B5EF4-FFF2-40B4-BE49-F238E27FC236}">
                    <a16:creationId xmlns:a16="http://schemas.microsoft.com/office/drawing/2014/main" id="{40190278-3DC0-46C5-8555-E507D0EEF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>
                <a:extLst>
                  <a:ext uri="{FF2B5EF4-FFF2-40B4-BE49-F238E27FC236}">
                    <a16:creationId xmlns:a16="http://schemas.microsoft.com/office/drawing/2014/main" id="{9C741F9D-B3C7-4348-9203-17D129C412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5" name="Group 644">
              <a:extLst>
                <a:ext uri="{FF2B5EF4-FFF2-40B4-BE49-F238E27FC236}">
                  <a16:creationId xmlns:a16="http://schemas.microsoft.com/office/drawing/2014/main" id="{90F04D29-9A33-42DD-B5C6-C774985A1037}"/>
                </a:ext>
              </a:extLst>
            </p:cNvPr>
            <p:cNvGrpSpPr/>
            <p:nvPr/>
          </p:nvGrpSpPr>
          <p:grpSpPr>
            <a:xfrm>
              <a:off x="8696349" y="2520741"/>
              <a:ext cx="729012" cy="443657"/>
              <a:chOff x="8947148" y="2627159"/>
              <a:chExt cx="1082040" cy="457200"/>
            </a:xfrm>
          </p:grpSpPr>
          <p:cxnSp>
            <p:nvCxnSpPr>
              <p:cNvPr id="655" name="Straight Connector 654">
                <a:extLst>
                  <a:ext uri="{FF2B5EF4-FFF2-40B4-BE49-F238E27FC236}">
                    <a16:creationId xmlns:a16="http://schemas.microsoft.com/office/drawing/2014/main" id="{3A2AE4EA-4B24-4552-A1A1-7F168F725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>
                <a:extLst>
                  <a:ext uri="{FF2B5EF4-FFF2-40B4-BE49-F238E27FC236}">
                    <a16:creationId xmlns:a16="http://schemas.microsoft.com/office/drawing/2014/main" id="{5B8DECEB-C9A9-4138-B98E-9EEBC550D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>
                <a:extLst>
                  <a:ext uri="{FF2B5EF4-FFF2-40B4-BE49-F238E27FC236}">
                    <a16:creationId xmlns:a16="http://schemas.microsoft.com/office/drawing/2014/main" id="{0BAA0EE2-EE37-48DD-AFD5-CF5AD533BD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>
                <a:extLst>
                  <a:ext uri="{FF2B5EF4-FFF2-40B4-BE49-F238E27FC236}">
                    <a16:creationId xmlns:a16="http://schemas.microsoft.com/office/drawing/2014/main" id="{8CE5DBEF-A127-4004-A658-65BED94BE5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>
                <a:extLst>
                  <a:ext uri="{FF2B5EF4-FFF2-40B4-BE49-F238E27FC236}">
                    <a16:creationId xmlns:a16="http://schemas.microsoft.com/office/drawing/2014/main" id="{B6A3FEA5-D0D3-43A3-987F-62817C1297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>
                <a:extLst>
                  <a:ext uri="{FF2B5EF4-FFF2-40B4-BE49-F238E27FC236}">
                    <a16:creationId xmlns:a16="http://schemas.microsoft.com/office/drawing/2014/main" id="{55863E3D-0405-45F0-BB8E-309307AB5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>
                <a:extLst>
                  <a:ext uri="{FF2B5EF4-FFF2-40B4-BE49-F238E27FC236}">
                    <a16:creationId xmlns:a16="http://schemas.microsoft.com/office/drawing/2014/main" id="{B16CE4ED-2B0C-4173-B960-944022C44D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>
                <a:extLst>
                  <a:ext uri="{FF2B5EF4-FFF2-40B4-BE49-F238E27FC236}">
                    <a16:creationId xmlns:a16="http://schemas.microsoft.com/office/drawing/2014/main" id="{0B06A602-D060-4EB7-8A9B-D7FC3ADCA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>
                <a:extLst>
                  <a:ext uri="{FF2B5EF4-FFF2-40B4-BE49-F238E27FC236}">
                    <a16:creationId xmlns:a16="http://schemas.microsoft.com/office/drawing/2014/main" id="{7DEDCFF4-DF15-476B-805A-AC66BA4F6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>
                <a:extLst>
                  <a:ext uri="{FF2B5EF4-FFF2-40B4-BE49-F238E27FC236}">
                    <a16:creationId xmlns:a16="http://schemas.microsoft.com/office/drawing/2014/main" id="{195229B6-F61D-4E18-B393-A92A302A71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>
                <a:extLst>
                  <a:ext uri="{FF2B5EF4-FFF2-40B4-BE49-F238E27FC236}">
                    <a16:creationId xmlns:a16="http://schemas.microsoft.com/office/drawing/2014/main" id="{A09D035F-9B41-4938-853C-5C22EF9BD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46" name="TextBox 645">
              <a:extLst>
                <a:ext uri="{FF2B5EF4-FFF2-40B4-BE49-F238E27FC236}">
                  <a16:creationId xmlns:a16="http://schemas.microsoft.com/office/drawing/2014/main" id="{471FF8A1-3935-4145-AF28-1E6E68475405}"/>
                </a:ext>
              </a:extLst>
            </p:cNvPr>
            <p:cNvSpPr txBox="1"/>
            <p:nvPr/>
          </p:nvSpPr>
          <p:spPr>
            <a:xfrm>
              <a:off x="7133033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647" name="TextBox 646">
              <a:extLst>
                <a:ext uri="{FF2B5EF4-FFF2-40B4-BE49-F238E27FC236}">
                  <a16:creationId xmlns:a16="http://schemas.microsoft.com/office/drawing/2014/main" id="{8D6F7867-4968-4050-B3B8-4A4B0CAB4289}"/>
                </a:ext>
              </a:extLst>
            </p:cNvPr>
            <p:cNvSpPr txBox="1"/>
            <p:nvPr/>
          </p:nvSpPr>
          <p:spPr>
            <a:xfrm>
              <a:off x="6385260" y="3005038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648" name="TextBox 647">
              <a:extLst>
                <a:ext uri="{FF2B5EF4-FFF2-40B4-BE49-F238E27FC236}">
                  <a16:creationId xmlns:a16="http://schemas.microsoft.com/office/drawing/2014/main" id="{2B972BEB-681C-4694-B853-BE600B2D23D8}"/>
                </a:ext>
              </a:extLst>
            </p:cNvPr>
            <p:cNvSpPr txBox="1"/>
            <p:nvPr/>
          </p:nvSpPr>
          <p:spPr>
            <a:xfrm>
              <a:off x="5658208" y="2975915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649" name="TextBox 648">
              <a:extLst>
                <a:ext uri="{FF2B5EF4-FFF2-40B4-BE49-F238E27FC236}">
                  <a16:creationId xmlns:a16="http://schemas.microsoft.com/office/drawing/2014/main" id="{61C5330B-1BB8-4890-A3A0-01D3429086E9}"/>
                </a:ext>
              </a:extLst>
            </p:cNvPr>
            <p:cNvSpPr txBox="1"/>
            <p:nvPr/>
          </p:nvSpPr>
          <p:spPr>
            <a:xfrm>
              <a:off x="4906460" y="2976476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650" name="TextBox 649">
              <a:extLst>
                <a:ext uri="{FF2B5EF4-FFF2-40B4-BE49-F238E27FC236}">
                  <a16:creationId xmlns:a16="http://schemas.microsoft.com/office/drawing/2014/main" id="{D7EEDC53-2C5C-428D-8BF7-8D2A3C57D9FA}"/>
                </a:ext>
              </a:extLst>
            </p:cNvPr>
            <p:cNvSpPr txBox="1"/>
            <p:nvPr/>
          </p:nvSpPr>
          <p:spPr>
            <a:xfrm>
              <a:off x="4167848" y="296052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651" name="TextBox 650">
              <a:extLst>
                <a:ext uri="{FF2B5EF4-FFF2-40B4-BE49-F238E27FC236}">
                  <a16:creationId xmlns:a16="http://schemas.microsoft.com/office/drawing/2014/main" id="{E77E4687-9090-4B0B-B1D5-89C8F7FA231B}"/>
                </a:ext>
              </a:extLst>
            </p:cNvPr>
            <p:cNvSpPr txBox="1"/>
            <p:nvPr/>
          </p:nvSpPr>
          <p:spPr>
            <a:xfrm>
              <a:off x="9331715" y="3005037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652" name="TextBox 651">
              <a:extLst>
                <a:ext uri="{FF2B5EF4-FFF2-40B4-BE49-F238E27FC236}">
                  <a16:creationId xmlns:a16="http://schemas.microsoft.com/office/drawing/2014/main" id="{13C71D02-2DF5-4E0A-BE03-9A15B3AA8C0C}"/>
                </a:ext>
              </a:extLst>
            </p:cNvPr>
            <p:cNvSpPr txBox="1"/>
            <p:nvPr/>
          </p:nvSpPr>
          <p:spPr>
            <a:xfrm>
              <a:off x="8603799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225E8099-8293-4162-A67B-A8F85665470E}"/>
                </a:ext>
              </a:extLst>
            </p:cNvPr>
            <p:cNvSpPr txBox="1"/>
            <p:nvPr/>
          </p:nvSpPr>
          <p:spPr>
            <a:xfrm>
              <a:off x="7870146" y="298948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pic>
          <p:nvPicPr>
            <p:cNvPr id="654" name="Picture 653">
              <a:extLst>
                <a:ext uri="{FF2B5EF4-FFF2-40B4-BE49-F238E27FC236}">
                  <a16:creationId xmlns:a16="http://schemas.microsoft.com/office/drawing/2014/main" id="{8F5408BE-3C8A-4E28-97A5-8B5E585D3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0" y="2649560"/>
              <a:ext cx="360000" cy="360000"/>
            </a:xfrm>
            <a:prstGeom prst="rect">
              <a:avLst/>
            </a:prstGeom>
          </p:spPr>
        </p:pic>
      </p:grpSp>
      <p:sp>
        <p:nvSpPr>
          <p:cNvPr id="636" name="TextBox 635">
            <a:extLst>
              <a:ext uri="{FF2B5EF4-FFF2-40B4-BE49-F238E27FC236}">
                <a16:creationId xmlns:a16="http://schemas.microsoft.com/office/drawing/2014/main" id="{FB11D53D-060B-4BF1-80AC-2867E698A2BA}"/>
              </a:ext>
            </a:extLst>
          </p:cNvPr>
          <p:cNvSpPr txBox="1"/>
          <p:nvPr/>
        </p:nvSpPr>
        <p:spPr>
          <a:xfrm rot="16200000">
            <a:off x="2558146" y="2629624"/>
            <a:ext cx="149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NikoshBAN" panose="02000000000000000000" pitchFamily="2" charset="0"/>
              </a:rPr>
              <a:t>5.5 cm</a:t>
            </a:r>
          </a:p>
        </p:txBody>
      </p: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54AFA708-E0B5-4A5B-8F5F-19224BD6C783}"/>
              </a:ext>
            </a:extLst>
          </p:cNvPr>
          <p:cNvGrpSpPr/>
          <p:nvPr/>
        </p:nvGrpSpPr>
        <p:grpSpPr>
          <a:xfrm>
            <a:off x="4758733" y="1983238"/>
            <a:ext cx="6207755" cy="6123534"/>
            <a:chOff x="2803080" y="180756"/>
            <a:chExt cx="6585840" cy="6496489"/>
          </a:xfrm>
        </p:grpSpPr>
        <p:grpSp>
          <p:nvGrpSpPr>
            <p:cNvPr id="727" name="Group 726">
              <a:extLst>
                <a:ext uri="{FF2B5EF4-FFF2-40B4-BE49-F238E27FC236}">
                  <a16:creationId xmlns:a16="http://schemas.microsoft.com/office/drawing/2014/main" id="{DEAF98A8-2685-4B7C-8E39-342CFB487B5C}"/>
                </a:ext>
              </a:extLst>
            </p:cNvPr>
            <p:cNvGrpSpPr/>
            <p:nvPr/>
          </p:nvGrpSpPr>
          <p:grpSpPr>
            <a:xfrm>
              <a:off x="2803080" y="180756"/>
              <a:ext cx="6585840" cy="6496489"/>
              <a:chOff x="2385920" y="952771"/>
              <a:chExt cx="6585840" cy="6496489"/>
            </a:xfrm>
          </p:grpSpPr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DA8914E8-64D8-4300-B278-6D8117B491C2}"/>
                  </a:ext>
                </a:extLst>
              </p:cNvPr>
              <p:cNvGrpSpPr/>
              <p:nvPr/>
            </p:nvGrpSpPr>
            <p:grpSpPr>
              <a:xfrm>
                <a:off x="2385920" y="952771"/>
                <a:ext cx="6585840" cy="6496489"/>
                <a:chOff x="2803083" y="132911"/>
                <a:chExt cx="6585840" cy="6496489"/>
              </a:xfrm>
            </p:grpSpPr>
            <p:sp>
              <p:nvSpPr>
                <p:cNvPr id="731" name="Arc 730">
                  <a:extLst>
                    <a:ext uri="{FF2B5EF4-FFF2-40B4-BE49-F238E27FC236}">
                      <a16:creationId xmlns:a16="http://schemas.microsoft.com/office/drawing/2014/main" id="{0D1DB6B7-0D87-4213-BF34-4871DDFF351B}"/>
                    </a:ext>
                  </a:extLst>
                </p:cNvPr>
                <p:cNvSpPr/>
                <p:nvPr/>
              </p:nvSpPr>
              <p:spPr>
                <a:xfrm>
                  <a:off x="5679948" y="3012948"/>
                  <a:ext cx="832104" cy="832104"/>
                </a:xfrm>
                <a:prstGeom prst="arc">
                  <a:avLst>
                    <a:gd name="adj1" fmla="val 10821980"/>
                    <a:gd name="adj2" fmla="val 21563128"/>
                  </a:avLst>
                </a:prstGeom>
                <a:ln w="190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FF00"/>
                    </a:solidFill>
                  </a:endParaRPr>
                </a:p>
              </p:txBody>
            </p:sp>
            <p:cxnSp>
              <p:nvCxnSpPr>
                <p:cNvPr id="732" name="Straight Connector 731">
                  <a:extLst>
                    <a:ext uri="{FF2B5EF4-FFF2-40B4-BE49-F238E27FC236}">
                      <a16:creationId xmlns:a16="http://schemas.microsoft.com/office/drawing/2014/main" id="{B8D97879-451E-4005-9E7D-4F22D170A5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5670" y="3009640"/>
                  <a:ext cx="2070291" cy="3449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3" name="Arc 732">
                  <a:extLst>
                    <a:ext uri="{FF2B5EF4-FFF2-40B4-BE49-F238E27FC236}">
                      <a16:creationId xmlns:a16="http://schemas.microsoft.com/office/drawing/2014/main" id="{2DAF249E-7F82-4AA6-B51D-D5B4F80E395A}"/>
                    </a:ext>
                  </a:extLst>
                </p:cNvPr>
                <p:cNvSpPr/>
                <p:nvPr/>
              </p:nvSpPr>
              <p:spPr>
                <a:xfrm>
                  <a:off x="2895600" y="228600"/>
                  <a:ext cx="6400800" cy="6400800"/>
                </a:xfrm>
                <a:prstGeom prst="arc">
                  <a:avLst>
                    <a:gd name="adj1" fmla="val 10810235"/>
                    <a:gd name="adj2" fmla="val 1272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4" name="Arc 733">
                  <a:extLst>
                    <a:ext uri="{FF2B5EF4-FFF2-40B4-BE49-F238E27FC236}">
                      <a16:creationId xmlns:a16="http://schemas.microsoft.com/office/drawing/2014/main" id="{6E951E37-BA22-41C9-B185-9979E376CB25}"/>
                    </a:ext>
                  </a:extLst>
                </p:cNvPr>
                <p:cNvSpPr/>
                <p:nvPr/>
              </p:nvSpPr>
              <p:spPr>
                <a:xfrm>
                  <a:off x="3581400" y="914400"/>
                  <a:ext cx="5029200" cy="5029200"/>
                </a:xfrm>
                <a:prstGeom prst="arc">
                  <a:avLst>
                    <a:gd name="adj1" fmla="val 10769707"/>
                    <a:gd name="adj2" fmla="val 21590392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5" name="Straight Connector 734">
                  <a:extLst>
                    <a:ext uri="{FF2B5EF4-FFF2-40B4-BE49-F238E27FC236}">
                      <a16:creationId xmlns:a16="http://schemas.microsoft.com/office/drawing/2014/main" id="{EF290CF1-AC18-4694-A513-2548CD48AC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13410" y="2157710"/>
                  <a:ext cx="1825687" cy="106518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Straight Connector 735">
                  <a:extLst>
                    <a:ext uri="{FF2B5EF4-FFF2-40B4-BE49-F238E27FC236}">
                      <a16:creationId xmlns:a16="http://schemas.microsoft.com/office/drawing/2014/main" id="{FB6D7D9C-79ED-413C-8DC1-833A3C274F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9056" y="1812839"/>
                  <a:ext cx="1620200" cy="13418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37" name="Group 736">
                  <a:extLst>
                    <a:ext uri="{FF2B5EF4-FFF2-40B4-BE49-F238E27FC236}">
                      <a16:creationId xmlns:a16="http://schemas.microsoft.com/office/drawing/2014/main" id="{074848D8-FBF5-42B5-AF50-CC7D34900BC2}"/>
                    </a:ext>
                  </a:extLst>
                </p:cNvPr>
                <p:cNvGrpSpPr/>
                <p:nvPr/>
              </p:nvGrpSpPr>
              <p:grpSpPr>
                <a:xfrm>
                  <a:off x="3356811" y="140540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978" name="Straight Connector 977">
                    <a:extLst>
                      <a:ext uri="{FF2B5EF4-FFF2-40B4-BE49-F238E27FC236}">
                        <a16:creationId xmlns:a16="http://schemas.microsoft.com/office/drawing/2014/main" id="{2CA817F4-0E38-4F11-81EB-E44A44FFCE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9" name="Straight Connector 978">
                    <a:extLst>
                      <a:ext uri="{FF2B5EF4-FFF2-40B4-BE49-F238E27FC236}">
                        <a16:creationId xmlns:a16="http://schemas.microsoft.com/office/drawing/2014/main" id="{179C15B5-59D1-4CC5-8F2E-F4B833F6FE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0" name="Straight Connector 979">
                    <a:extLst>
                      <a:ext uri="{FF2B5EF4-FFF2-40B4-BE49-F238E27FC236}">
                        <a16:creationId xmlns:a16="http://schemas.microsoft.com/office/drawing/2014/main" id="{BE16F54F-26D5-4E35-BC2E-7F67D4F8FE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1" name="Straight Connector 980">
                    <a:extLst>
                      <a:ext uri="{FF2B5EF4-FFF2-40B4-BE49-F238E27FC236}">
                        <a16:creationId xmlns:a16="http://schemas.microsoft.com/office/drawing/2014/main" id="{72383BB8-67BE-4E06-936D-F7E5BF5291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981">
                    <a:extLst>
                      <a:ext uri="{FF2B5EF4-FFF2-40B4-BE49-F238E27FC236}">
                        <a16:creationId xmlns:a16="http://schemas.microsoft.com/office/drawing/2014/main" id="{61287CCE-CA49-4A81-9261-EAB49DEF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982">
                    <a:extLst>
                      <a:ext uri="{FF2B5EF4-FFF2-40B4-BE49-F238E27FC236}">
                        <a16:creationId xmlns:a16="http://schemas.microsoft.com/office/drawing/2014/main" id="{4AF977FB-79A8-4B52-963F-EC56B28BDF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983">
                    <a:extLst>
                      <a:ext uri="{FF2B5EF4-FFF2-40B4-BE49-F238E27FC236}">
                        <a16:creationId xmlns:a16="http://schemas.microsoft.com/office/drawing/2014/main" id="{F51B1BBA-E101-4866-BC60-28BE4C29D3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984">
                    <a:extLst>
                      <a:ext uri="{FF2B5EF4-FFF2-40B4-BE49-F238E27FC236}">
                        <a16:creationId xmlns:a16="http://schemas.microsoft.com/office/drawing/2014/main" id="{FEB234F4-F590-4EEA-926D-6D734A9E88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985">
                    <a:extLst>
                      <a:ext uri="{FF2B5EF4-FFF2-40B4-BE49-F238E27FC236}">
                        <a16:creationId xmlns:a16="http://schemas.microsoft.com/office/drawing/2014/main" id="{8F023EC8-8DC8-47AA-B95B-F9DDD1114B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8" name="Group 737">
                  <a:extLst>
                    <a:ext uri="{FF2B5EF4-FFF2-40B4-BE49-F238E27FC236}">
                      <a16:creationId xmlns:a16="http://schemas.microsoft.com/office/drawing/2014/main" id="{C4E86091-5EA5-413D-ADF9-59DCA86FEBAB}"/>
                    </a:ext>
                  </a:extLst>
                </p:cNvPr>
                <p:cNvGrpSpPr/>
                <p:nvPr/>
              </p:nvGrpSpPr>
              <p:grpSpPr>
                <a:xfrm rot="20847961">
                  <a:off x="3095555" y="187348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969" name="Straight Connector 968">
                    <a:extLst>
                      <a:ext uri="{FF2B5EF4-FFF2-40B4-BE49-F238E27FC236}">
                        <a16:creationId xmlns:a16="http://schemas.microsoft.com/office/drawing/2014/main" id="{D2C3131C-71B0-4421-BB6D-968AFBB733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0" name="Straight Connector 969">
                    <a:extLst>
                      <a:ext uri="{FF2B5EF4-FFF2-40B4-BE49-F238E27FC236}">
                        <a16:creationId xmlns:a16="http://schemas.microsoft.com/office/drawing/2014/main" id="{BC390A13-E639-4237-B4A9-9B28D8AA7A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1" name="Straight Connector 970">
                    <a:extLst>
                      <a:ext uri="{FF2B5EF4-FFF2-40B4-BE49-F238E27FC236}">
                        <a16:creationId xmlns:a16="http://schemas.microsoft.com/office/drawing/2014/main" id="{D83E0440-DBA8-4F17-9DFF-E8259FE2D3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2" name="Straight Connector 971">
                    <a:extLst>
                      <a:ext uri="{FF2B5EF4-FFF2-40B4-BE49-F238E27FC236}">
                        <a16:creationId xmlns:a16="http://schemas.microsoft.com/office/drawing/2014/main" id="{E3CC04B3-453E-4253-90CA-6E81811C5F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3" name="Straight Connector 972">
                    <a:extLst>
                      <a:ext uri="{FF2B5EF4-FFF2-40B4-BE49-F238E27FC236}">
                        <a16:creationId xmlns:a16="http://schemas.microsoft.com/office/drawing/2014/main" id="{BD1649D7-B3F3-4E58-A106-78C0473A3D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4" name="Straight Connector 973">
                    <a:extLst>
                      <a:ext uri="{FF2B5EF4-FFF2-40B4-BE49-F238E27FC236}">
                        <a16:creationId xmlns:a16="http://schemas.microsoft.com/office/drawing/2014/main" id="{6DDF7C44-FF1B-48E2-A82E-7E8479DD8C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5" name="Straight Connector 974">
                    <a:extLst>
                      <a:ext uri="{FF2B5EF4-FFF2-40B4-BE49-F238E27FC236}">
                        <a16:creationId xmlns:a16="http://schemas.microsoft.com/office/drawing/2014/main" id="{2DCC293E-18BE-459B-B7A8-379D24477A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6" name="Straight Connector 975">
                    <a:extLst>
                      <a:ext uri="{FF2B5EF4-FFF2-40B4-BE49-F238E27FC236}">
                        <a16:creationId xmlns:a16="http://schemas.microsoft.com/office/drawing/2014/main" id="{D0DB87AE-96AB-4E80-8D9D-3E3C6920F5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7" name="Straight Connector 976">
                    <a:extLst>
                      <a:ext uri="{FF2B5EF4-FFF2-40B4-BE49-F238E27FC236}">
                        <a16:creationId xmlns:a16="http://schemas.microsoft.com/office/drawing/2014/main" id="{526530FE-8BC1-4CC2-8B3F-47C24D1D56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9" name="Straight Connector 738">
                  <a:extLst>
                    <a:ext uri="{FF2B5EF4-FFF2-40B4-BE49-F238E27FC236}">
                      <a16:creationId xmlns:a16="http://schemas.microsoft.com/office/drawing/2014/main" id="{239263F7-D711-42E4-AFB5-4A82AB5C0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593" y="2539971"/>
                  <a:ext cx="1972599" cy="7443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0" name="Group 739">
                  <a:extLst>
                    <a:ext uri="{FF2B5EF4-FFF2-40B4-BE49-F238E27FC236}">
                      <a16:creationId xmlns:a16="http://schemas.microsoft.com/office/drawing/2014/main" id="{E96E86AD-6F7C-48FD-BCB4-5ADE885FB936}"/>
                    </a:ext>
                  </a:extLst>
                </p:cNvPr>
                <p:cNvGrpSpPr/>
                <p:nvPr/>
              </p:nvGrpSpPr>
              <p:grpSpPr>
                <a:xfrm rot="20478013">
                  <a:off x="2904768" y="237870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960" name="Straight Connector 959">
                    <a:extLst>
                      <a:ext uri="{FF2B5EF4-FFF2-40B4-BE49-F238E27FC236}">
                        <a16:creationId xmlns:a16="http://schemas.microsoft.com/office/drawing/2014/main" id="{84CA917C-BFE7-487A-9CC9-A84349D99E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1" name="Straight Connector 960">
                    <a:extLst>
                      <a:ext uri="{FF2B5EF4-FFF2-40B4-BE49-F238E27FC236}">
                        <a16:creationId xmlns:a16="http://schemas.microsoft.com/office/drawing/2014/main" id="{2A88B246-EA46-455E-B1E4-973EC6715A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2" name="Straight Connector 961">
                    <a:extLst>
                      <a:ext uri="{FF2B5EF4-FFF2-40B4-BE49-F238E27FC236}">
                        <a16:creationId xmlns:a16="http://schemas.microsoft.com/office/drawing/2014/main" id="{E5BCE69F-CD28-4A95-915A-8292E6E218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3" name="Straight Connector 962">
                    <a:extLst>
                      <a:ext uri="{FF2B5EF4-FFF2-40B4-BE49-F238E27FC236}">
                        <a16:creationId xmlns:a16="http://schemas.microsoft.com/office/drawing/2014/main" id="{BEA4993B-9C34-40C3-92E1-6565F2B3F5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4" name="Straight Connector 963">
                    <a:extLst>
                      <a:ext uri="{FF2B5EF4-FFF2-40B4-BE49-F238E27FC236}">
                        <a16:creationId xmlns:a16="http://schemas.microsoft.com/office/drawing/2014/main" id="{85C2EA87-E6CB-4856-85D9-3E6145711E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5" name="Straight Connector 964">
                    <a:extLst>
                      <a:ext uri="{FF2B5EF4-FFF2-40B4-BE49-F238E27FC236}">
                        <a16:creationId xmlns:a16="http://schemas.microsoft.com/office/drawing/2014/main" id="{3CA39DC8-948D-4894-9670-69ABE812D9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" name="Straight Connector 965">
                    <a:extLst>
                      <a:ext uri="{FF2B5EF4-FFF2-40B4-BE49-F238E27FC236}">
                        <a16:creationId xmlns:a16="http://schemas.microsoft.com/office/drawing/2014/main" id="{65FFA48D-0451-438B-B08B-E815763AA4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7" name="Straight Connector 966">
                    <a:extLst>
                      <a:ext uri="{FF2B5EF4-FFF2-40B4-BE49-F238E27FC236}">
                        <a16:creationId xmlns:a16="http://schemas.microsoft.com/office/drawing/2014/main" id="{DEA3B5DD-54DF-4CC3-83FF-E247C3B427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8" name="Straight Connector 967">
                    <a:extLst>
                      <a:ext uri="{FF2B5EF4-FFF2-40B4-BE49-F238E27FC236}">
                        <a16:creationId xmlns:a16="http://schemas.microsoft.com/office/drawing/2014/main" id="{6E6CAA2F-978C-4BAA-9FCC-7A3F585EB9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1" name="Group 740">
                  <a:extLst>
                    <a:ext uri="{FF2B5EF4-FFF2-40B4-BE49-F238E27FC236}">
                      <a16:creationId xmlns:a16="http://schemas.microsoft.com/office/drawing/2014/main" id="{891CBEE9-02BD-4199-8C58-D6A0253CC0E2}"/>
                    </a:ext>
                  </a:extLst>
                </p:cNvPr>
                <p:cNvGrpSpPr/>
                <p:nvPr/>
              </p:nvGrpSpPr>
              <p:grpSpPr>
                <a:xfrm rot="19866379">
                  <a:off x="2803083" y="2927662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951" name="Straight Connector 950">
                    <a:extLst>
                      <a:ext uri="{FF2B5EF4-FFF2-40B4-BE49-F238E27FC236}">
                        <a16:creationId xmlns:a16="http://schemas.microsoft.com/office/drawing/2014/main" id="{ACB6F111-6CA6-449C-916B-58C9AFB070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>
                    <a:extLst>
                      <a:ext uri="{FF2B5EF4-FFF2-40B4-BE49-F238E27FC236}">
                        <a16:creationId xmlns:a16="http://schemas.microsoft.com/office/drawing/2014/main" id="{F0D2843B-DA23-454A-9F87-EAE57DEECA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>
                    <a:extLst>
                      <a:ext uri="{FF2B5EF4-FFF2-40B4-BE49-F238E27FC236}">
                        <a16:creationId xmlns:a16="http://schemas.microsoft.com/office/drawing/2014/main" id="{37E9D953-14B6-4C4A-BB0B-F927A4077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>
                    <a:extLst>
                      <a:ext uri="{FF2B5EF4-FFF2-40B4-BE49-F238E27FC236}">
                        <a16:creationId xmlns:a16="http://schemas.microsoft.com/office/drawing/2014/main" id="{B815E4D6-E32E-4344-89DC-D7D924524A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>
                    <a:extLst>
                      <a:ext uri="{FF2B5EF4-FFF2-40B4-BE49-F238E27FC236}">
                        <a16:creationId xmlns:a16="http://schemas.microsoft.com/office/drawing/2014/main" id="{C282CA97-76AA-4590-9DD7-3C29A3CB3B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>
                    <a:extLst>
                      <a:ext uri="{FF2B5EF4-FFF2-40B4-BE49-F238E27FC236}">
                        <a16:creationId xmlns:a16="http://schemas.microsoft.com/office/drawing/2014/main" id="{9B28E877-C5FE-4001-9DB7-17A3CFC2B3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>
                    <a:extLst>
                      <a:ext uri="{FF2B5EF4-FFF2-40B4-BE49-F238E27FC236}">
                        <a16:creationId xmlns:a16="http://schemas.microsoft.com/office/drawing/2014/main" id="{277B88D0-0145-4F99-B161-ABA206EB20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8" name="Straight Connector 957">
                    <a:extLst>
                      <a:ext uri="{FF2B5EF4-FFF2-40B4-BE49-F238E27FC236}">
                        <a16:creationId xmlns:a16="http://schemas.microsoft.com/office/drawing/2014/main" id="{4C410B4A-05C3-42F7-BF0D-2A243D909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9" name="Straight Connector 958">
                    <a:extLst>
                      <a:ext uri="{FF2B5EF4-FFF2-40B4-BE49-F238E27FC236}">
                        <a16:creationId xmlns:a16="http://schemas.microsoft.com/office/drawing/2014/main" id="{F2DF83EE-EA98-464B-9760-6EF80F17D2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2" name="Group 741">
                  <a:extLst>
                    <a:ext uri="{FF2B5EF4-FFF2-40B4-BE49-F238E27FC236}">
                      <a16:creationId xmlns:a16="http://schemas.microsoft.com/office/drawing/2014/main" id="{67A493FD-B21A-43FF-A721-841EAE8C3FBF}"/>
                    </a:ext>
                  </a:extLst>
                </p:cNvPr>
                <p:cNvGrpSpPr/>
                <p:nvPr/>
              </p:nvGrpSpPr>
              <p:grpSpPr>
                <a:xfrm rot="619087">
                  <a:off x="3710177" y="100263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942" name="Straight Connector 941">
                    <a:extLst>
                      <a:ext uri="{FF2B5EF4-FFF2-40B4-BE49-F238E27FC236}">
                        <a16:creationId xmlns:a16="http://schemas.microsoft.com/office/drawing/2014/main" id="{F2E3597E-491D-4EEC-A0EE-2AEDA1F5EB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3" name="Straight Connector 942">
                    <a:extLst>
                      <a:ext uri="{FF2B5EF4-FFF2-40B4-BE49-F238E27FC236}">
                        <a16:creationId xmlns:a16="http://schemas.microsoft.com/office/drawing/2014/main" id="{D2A3E2DD-E299-4677-98E5-431FED5B9B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4" name="Straight Connector 943">
                    <a:extLst>
                      <a:ext uri="{FF2B5EF4-FFF2-40B4-BE49-F238E27FC236}">
                        <a16:creationId xmlns:a16="http://schemas.microsoft.com/office/drawing/2014/main" id="{B8646EBD-A795-4FB8-9FD7-7F00177644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5" name="Straight Connector 944">
                    <a:extLst>
                      <a:ext uri="{FF2B5EF4-FFF2-40B4-BE49-F238E27FC236}">
                        <a16:creationId xmlns:a16="http://schemas.microsoft.com/office/drawing/2014/main" id="{3EA4C347-FA7A-457A-8FF0-22A7F36107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>
                    <a:extLst>
                      <a:ext uri="{FF2B5EF4-FFF2-40B4-BE49-F238E27FC236}">
                        <a16:creationId xmlns:a16="http://schemas.microsoft.com/office/drawing/2014/main" id="{101A85A5-7F04-47D3-AD61-FE13EEFF71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>
                    <a:extLst>
                      <a:ext uri="{FF2B5EF4-FFF2-40B4-BE49-F238E27FC236}">
                        <a16:creationId xmlns:a16="http://schemas.microsoft.com/office/drawing/2014/main" id="{EB9F5ED9-E231-4584-8296-DB36637C60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>
                    <a:extLst>
                      <a:ext uri="{FF2B5EF4-FFF2-40B4-BE49-F238E27FC236}">
                        <a16:creationId xmlns:a16="http://schemas.microsoft.com/office/drawing/2014/main" id="{2D71708B-DDA0-49D0-A2AF-D09533F448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>
                    <a:extLst>
                      <a:ext uri="{FF2B5EF4-FFF2-40B4-BE49-F238E27FC236}">
                        <a16:creationId xmlns:a16="http://schemas.microsoft.com/office/drawing/2014/main" id="{65E1B93B-37F3-41DD-A688-5E0D8B291C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>
                    <a:extLst>
                      <a:ext uri="{FF2B5EF4-FFF2-40B4-BE49-F238E27FC236}">
                        <a16:creationId xmlns:a16="http://schemas.microsoft.com/office/drawing/2014/main" id="{5520C999-0590-4469-89E4-627535A4BE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3" name="Straight Connector 742">
                  <a:extLst>
                    <a:ext uri="{FF2B5EF4-FFF2-40B4-BE49-F238E27FC236}">
                      <a16:creationId xmlns:a16="http://schemas.microsoft.com/office/drawing/2014/main" id="{35FC1ED5-65C7-47A4-A7B3-B718EDA18E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362" y="1515740"/>
                  <a:ext cx="1332921" cy="1591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>
                  <a:extLst>
                    <a:ext uri="{FF2B5EF4-FFF2-40B4-BE49-F238E27FC236}">
                      <a16:creationId xmlns:a16="http://schemas.microsoft.com/office/drawing/2014/main" id="{41DA7792-DC33-4715-BA23-A361BA89E4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6382" y="1245385"/>
                  <a:ext cx="1062415" cy="1822136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744">
                  <a:extLst>
                    <a:ext uri="{FF2B5EF4-FFF2-40B4-BE49-F238E27FC236}">
                      <a16:creationId xmlns:a16="http://schemas.microsoft.com/office/drawing/2014/main" id="{B15A3213-E9F3-4A31-B493-31ED26E087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29014" y="1066568"/>
                  <a:ext cx="720513" cy="1976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>
                  <a:extLst>
                    <a:ext uri="{FF2B5EF4-FFF2-40B4-BE49-F238E27FC236}">
                      <a16:creationId xmlns:a16="http://schemas.microsoft.com/office/drawing/2014/main" id="{DE972C0B-303F-4B5E-8AB4-746030C51A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67764" y="936058"/>
                  <a:ext cx="357803" cy="2094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746">
                  <a:extLst>
                    <a:ext uri="{FF2B5EF4-FFF2-40B4-BE49-F238E27FC236}">
                      <a16:creationId xmlns:a16="http://schemas.microsoft.com/office/drawing/2014/main" id="{F94395FF-5BB0-4330-AD20-9922D309E3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67983" y="945333"/>
                  <a:ext cx="385217" cy="20705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>
                  <a:extLst>
                    <a:ext uri="{FF2B5EF4-FFF2-40B4-BE49-F238E27FC236}">
                      <a16:creationId xmlns:a16="http://schemas.microsoft.com/office/drawing/2014/main" id="{852B11A4-B9BC-4399-97CA-57871C13F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1272" y="1047588"/>
                  <a:ext cx="714052" cy="19907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Straight Connector 748">
                  <a:extLst>
                    <a:ext uri="{FF2B5EF4-FFF2-40B4-BE49-F238E27FC236}">
                      <a16:creationId xmlns:a16="http://schemas.microsoft.com/office/drawing/2014/main" id="{88F23C8A-912B-4312-94F2-1A4957C291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9169" y="1241323"/>
                  <a:ext cx="1027150" cy="1828355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>
                  <a:extLst>
                    <a:ext uri="{FF2B5EF4-FFF2-40B4-BE49-F238E27FC236}">
                      <a16:creationId xmlns:a16="http://schemas.microsoft.com/office/drawing/2014/main" id="{07EB2A72-637B-4A55-A966-4C54B3139D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67490" y="1486914"/>
                  <a:ext cx="1325534" cy="16134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750">
                  <a:extLst>
                    <a:ext uri="{FF2B5EF4-FFF2-40B4-BE49-F238E27FC236}">
                      <a16:creationId xmlns:a16="http://schemas.microsoft.com/office/drawing/2014/main" id="{AA94C22D-39A5-4C0E-B9FC-D520F87C6E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11865" y="1804002"/>
                  <a:ext cx="1604432" cy="13583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>
                  <a:extLst>
                    <a:ext uri="{FF2B5EF4-FFF2-40B4-BE49-F238E27FC236}">
                      <a16:creationId xmlns:a16="http://schemas.microsoft.com/office/drawing/2014/main" id="{2034F223-A126-47DF-92E1-1DD3240325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18" y="2157643"/>
                  <a:ext cx="1828980" cy="1062352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Straight Connector 752">
                  <a:extLst>
                    <a:ext uri="{FF2B5EF4-FFF2-40B4-BE49-F238E27FC236}">
                      <a16:creationId xmlns:a16="http://schemas.microsoft.com/office/drawing/2014/main" id="{B048EC2B-58D3-4A14-87D9-05843088FC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91120" y="2555093"/>
                  <a:ext cx="1961053" cy="7244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>
                  <a:extLst>
                    <a:ext uri="{FF2B5EF4-FFF2-40B4-BE49-F238E27FC236}">
                      <a16:creationId xmlns:a16="http://schemas.microsoft.com/office/drawing/2014/main" id="{49627518-48EF-4358-9028-40767E3D4E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16501" y="2980405"/>
                  <a:ext cx="2047871" cy="372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55" name="Group 754">
                  <a:extLst>
                    <a:ext uri="{FF2B5EF4-FFF2-40B4-BE49-F238E27FC236}">
                      <a16:creationId xmlns:a16="http://schemas.microsoft.com/office/drawing/2014/main" id="{C837D7C5-36B0-4FD1-9C67-C162E8BFDA0E}"/>
                    </a:ext>
                  </a:extLst>
                </p:cNvPr>
                <p:cNvGrpSpPr/>
                <p:nvPr/>
              </p:nvGrpSpPr>
              <p:grpSpPr>
                <a:xfrm rot="1140236">
                  <a:off x="4129700" y="65428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933" name="Straight Connector 932">
                    <a:extLst>
                      <a:ext uri="{FF2B5EF4-FFF2-40B4-BE49-F238E27FC236}">
                        <a16:creationId xmlns:a16="http://schemas.microsoft.com/office/drawing/2014/main" id="{B49EAC32-C61E-41B3-A325-0D444DD77F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4" name="Straight Connector 933">
                    <a:extLst>
                      <a:ext uri="{FF2B5EF4-FFF2-40B4-BE49-F238E27FC236}">
                        <a16:creationId xmlns:a16="http://schemas.microsoft.com/office/drawing/2014/main" id="{11F95E3C-A845-47A7-A679-AD5C9B6B99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5" name="Straight Connector 934">
                    <a:extLst>
                      <a:ext uri="{FF2B5EF4-FFF2-40B4-BE49-F238E27FC236}">
                        <a16:creationId xmlns:a16="http://schemas.microsoft.com/office/drawing/2014/main" id="{22330F71-6B1A-4AF6-A738-9CE95BC053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6" name="Straight Connector 935">
                    <a:extLst>
                      <a:ext uri="{FF2B5EF4-FFF2-40B4-BE49-F238E27FC236}">
                        <a16:creationId xmlns:a16="http://schemas.microsoft.com/office/drawing/2014/main" id="{F18E2D01-B7CE-415A-96EF-5244022192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7" name="Straight Connector 936">
                    <a:extLst>
                      <a:ext uri="{FF2B5EF4-FFF2-40B4-BE49-F238E27FC236}">
                        <a16:creationId xmlns:a16="http://schemas.microsoft.com/office/drawing/2014/main" id="{3A486978-6A74-4EDB-9DAD-B295705ECF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8" name="Straight Connector 937">
                    <a:extLst>
                      <a:ext uri="{FF2B5EF4-FFF2-40B4-BE49-F238E27FC236}">
                        <a16:creationId xmlns:a16="http://schemas.microsoft.com/office/drawing/2014/main" id="{5B032BE8-4BAB-4A18-919F-5AAC7718EF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9" name="Straight Connector 938">
                    <a:extLst>
                      <a:ext uri="{FF2B5EF4-FFF2-40B4-BE49-F238E27FC236}">
                        <a16:creationId xmlns:a16="http://schemas.microsoft.com/office/drawing/2014/main" id="{F6E28C0F-E03C-4967-A56F-E50525BEAB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0" name="Straight Connector 939">
                    <a:extLst>
                      <a:ext uri="{FF2B5EF4-FFF2-40B4-BE49-F238E27FC236}">
                        <a16:creationId xmlns:a16="http://schemas.microsoft.com/office/drawing/2014/main" id="{CDD7C57E-3E2E-42D8-A8C1-F0B3471A07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1" name="Straight Connector 940">
                    <a:extLst>
                      <a:ext uri="{FF2B5EF4-FFF2-40B4-BE49-F238E27FC236}">
                        <a16:creationId xmlns:a16="http://schemas.microsoft.com/office/drawing/2014/main" id="{2AAC4BE4-51D2-43D0-8E2A-0DCC3A5313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6" name="Group 755">
                  <a:extLst>
                    <a:ext uri="{FF2B5EF4-FFF2-40B4-BE49-F238E27FC236}">
                      <a16:creationId xmlns:a16="http://schemas.microsoft.com/office/drawing/2014/main" id="{CDA93305-87F9-4AE1-9196-A5D54C1BD15E}"/>
                    </a:ext>
                  </a:extLst>
                </p:cNvPr>
                <p:cNvGrpSpPr/>
                <p:nvPr/>
              </p:nvGrpSpPr>
              <p:grpSpPr>
                <a:xfrm rot="1776774">
                  <a:off x="4592342" y="382144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924" name="Straight Connector 923">
                    <a:extLst>
                      <a:ext uri="{FF2B5EF4-FFF2-40B4-BE49-F238E27FC236}">
                        <a16:creationId xmlns:a16="http://schemas.microsoft.com/office/drawing/2014/main" id="{8BF5DA1B-5DFE-465B-91C1-844FD2FAAC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924">
                    <a:extLst>
                      <a:ext uri="{FF2B5EF4-FFF2-40B4-BE49-F238E27FC236}">
                        <a16:creationId xmlns:a16="http://schemas.microsoft.com/office/drawing/2014/main" id="{DE2A5B5E-DAB7-4561-B30F-22C6D6DBDD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925">
                    <a:extLst>
                      <a:ext uri="{FF2B5EF4-FFF2-40B4-BE49-F238E27FC236}">
                        <a16:creationId xmlns:a16="http://schemas.microsoft.com/office/drawing/2014/main" id="{55FC585B-9A95-446F-A9F0-355C3D5F0F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Connector 926">
                    <a:extLst>
                      <a:ext uri="{FF2B5EF4-FFF2-40B4-BE49-F238E27FC236}">
                        <a16:creationId xmlns:a16="http://schemas.microsoft.com/office/drawing/2014/main" id="{36146474-7837-4B03-931E-1DD45B1B19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927">
                    <a:extLst>
                      <a:ext uri="{FF2B5EF4-FFF2-40B4-BE49-F238E27FC236}">
                        <a16:creationId xmlns:a16="http://schemas.microsoft.com/office/drawing/2014/main" id="{CE9A28D4-EFA9-44EB-B9EB-5855098E40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928">
                    <a:extLst>
                      <a:ext uri="{FF2B5EF4-FFF2-40B4-BE49-F238E27FC236}">
                        <a16:creationId xmlns:a16="http://schemas.microsoft.com/office/drawing/2014/main" id="{7021E417-2ADA-4E8D-84C7-274A89F886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929">
                    <a:extLst>
                      <a:ext uri="{FF2B5EF4-FFF2-40B4-BE49-F238E27FC236}">
                        <a16:creationId xmlns:a16="http://schemas.microsoft.com/office/drawing/2014/main" id="{8741BC50-4B4C-4E67-9D25-1EA3066AFA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1" name="Straight Connector 930">
                    <a:extLst>
                      <a:ext uri="{FF2B5EF4-FFF2-40B4-BE49-F238E27FC236}">
                        <a16:creationId xmlns:a16="http://schemas.microsoft.com/office/drawing/2014/main" id="{FAEBF8FB-D580-40AE-85BE-E57F58E56B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2" name="Straight Connector 931">
                    <a:extLst>
                      <a:ext uri="{FF2B5EF4-FFF2-40B4-BE49-F238E27FC236}">
                        <a16:creationId xmlns:a16="http://schemas.microsoft.com/office/drawing/2014/main" id="{6D1EAD57-8090-4A70-8D2A-0A5D1865F8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7" name="Group 756">
                  <a:extLst>
                    <a:ext uri="{FF2B5EF4-FFF2-40B4-BE49-F238E27FC236}">
                      <a16:creationId xmlns:a16="http://schemas.microsoft.com/office/drawing/2014/main" id="{6DBD125F-7992-4250-8F8B-D846B8DD6A2F}"/>
                    </a:ext>
                  </a:extLst>
                </p:cNvPr>
                <p:cNvGrpSpPr/>
                <p:nvPr/>
              </p:nvGrpSpPr>
              <p:grpSpPr>
                <a:xfrm rot="2445069">
                  <a:off x="5093086" y="186200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915" name="Straight Connector 914">
                    <a:extLst>
                      <a:ext uri="{FF2B5EF4-FFF2-40B4-BE49-F238E27FC236}">
                        <a16:creationId xmlns:a16="http://schemas.microsoft.com/office/drawing/2014/main" id="{6FDB00F7-E972-4A3D-AE8E-84622624E7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6" name="Straight Connector 915">
                    <a:extLst>
                      <a:ext uri="{FF2B5EF4-FFF2-40B4-BE49-F238E27FC236}">
                        <a16:creationId xmlns:a16="http://schemas.microsoft.com/office/drawing/2014/main" id="{4E31819A-F985-4699-99E3-3C342F67A2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7" name="Straight Connector 916">
                    <a:extLst>
                      <a:ext uri="{FF2B5EF4-FFF2-40B4-BE49-F238E27FC236}">
                        <a16:creationId xmlns:a16="http://schemas.microsoft.com/office/drawing/2014/main" id="{E0BA2414-012D-4892-889B-00AA363E80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8" name="Straight Connector 917">
                    <a:extLst>
                      <a:ext uri="{FF2B5EF4-FFF2-40B4-BE49-F238E27FC236}">
                        <a16:creationId xmlns:a16="http://schemas.microsoft.com/office/drawing/2014/main" id="{C5B8CF84-2BC1-43F9-A11B-6E0FD826E3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918">
                    <a:extLst>
                      <a:ext uri="{FF2B5EF4-FFF2-40B4-BE49-F238E27FC236}">
                        <a16:creationId xmlns:a16="http://schemas.microsoft.com/office/drawing/2014/main" id="{FE311647-5E50-4BE8-B2EE-9F76637199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919">
                    <a:extLst>
                      <a:ext uri="{FF2B5EF4-FFF2-40B4-BE49-F238E27FC236}">
                        <a16:creationId xmlns:a16="http://schemas.microsoft.com/office/drawing/2014/main" id="{9BF4F8BA-F399-41E4-8077-233732CAF0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920">
                    <a:extLst>
                      <a:ext uri="{FF2B5EF4-FFF2-40B4-BE49-F238E27FC236}">
                        <a16:creationId xmlns:a16="http://schemas.microsoft.com/office/drawing/2014/main" id="{6B56EFF0-0954-4092-B5BC-E7EADE2DB4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921">
                    <a:extLst>
                      <a:ext uri="{FF2B5EF4-FFF2-40B4-BE49-F238E27FC236}">
                        <a16:creationId xmlns:a16="http://schemas.microsoft.com/office/drawing/2014/main" id="{F1F18ECE-51DC-4D94-9902-D206354512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922">
                    <a:extLst>
                      <a:ext uri="{FF2B5EF4-FFF2-40B4-BE49-F238E27FC236}">
                        <a16:creationId xmlns:a16="http://schemas.microsoft.com/office/drawing/2014/main" id="{73ADBB58-7EBC-47FE-9C5D-9D9DC69A8A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8" name="Group 757">
                  <a:extLst>
                    <a:ext uri="{FF2B5EF4-FFF2-40B4-BE49-F238E27FC236}">
                      <a16:creationId xmlns:a16="http://schemas.microsoft.com/office/drawing/2014/main" id="{DD148D08-E0C2-4A8A-A296-572C958D65D1}"/>
                    </a:ext>
                  </a:extLst>
                </p:cNvPr>
                <p:cNvGrpSpPr/>
                <p:nvPr/>
              </p:nvGrpSpPr>
              <p:grpSpPr>
                <a:xfrm rot="2964279">
                  <a:off x="5637376" y="104552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906" name="Straight Connector 905">
                    <a:extLst>
                      <a:ext uri="{FF2B5EF4-FFF2-40B4-BE49-F238E27FC236}">
                        <a16:creationId xmlns:a16="http://schemas.microsoft.com/office/drawing/2014/main" id="{E356EF34-6025-4FF9-9953-59D4AD1F28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7" name="Straight Connector 906">
                    <a:extLst>
                      <a:ext uri="{FF2B5EF4-FFF2-40B4-BE49-F238E27FC236}">
                        <a16:creationId xmlns:a16="http://schemas.microsoft.com/office/drawing/2014/main" id="{20F4A236-9E2A-4154-A9A7-2B9565DEBF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" name="Straight Connector 907">
                    <a:extLst>
                      <a:ext uri="{FF2B5EF4-FFF2-40B4-BE49-F238E27FC236}">
                        <a16:creationId xmlns:a16="http://schemas.microsoft.com/office/drawing/2014/main" id="{27EF6140-C620-4E5A-BD63-7B473DD9C9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" name="Straight Connector 908">
                    <a:extLst>
                      <a:ext uri="{FF2B5EF4-FFF2-40B4-BE49-F238E27FC236}">
                        <a16:creationId xmlns:a16="http://schemas.microsoft.com/office/drawing/2014/main" id="{72E2C848-A6A7-461B-994D-35E801A587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" name="Straight Connector 909">
                    <a:extLst>
                      <a:ext uri="{FF2B5EF4-FFF2-40B4-BE49-F238E27FC236}">
                        <a16:creationId xmlns:a16="http://schemas.microsoft.com/office/drawing/2014/main" id="{92C78164-66F4-4AC4-B769-FBE1EC3DCD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1" name="Straight Connector 910">
                    <a:extLst>
                      <a:ext uri="{FF2B5EF4-FFF2-40B4-BE49-F238E27FC236}">
                        <a16:creationId xmlns:a16="http://schemas.microsoft.com/office/drawing/2014/main" id="{1A2D7E6D-3A13-4844-84E7-3A2C4D3B76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2" name="Straight Connector 911">
                    <a:extLst>
                      <a:ext uri="{FF2B5EF4-FFF2-40B4-BE49-F238E27FC236}">
                        <a16:creationId xmlns:a16="http://schemas.microsoft.com/office/drawing/2014/main" id="{998AF7BF-673F-49C7-9E1C-49717725E0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3" name="Straight Connector 912">
                    <a:extLst>
                      <a:ext uri="{FF2B5EF4-FFF2-40B4-BE49-F238E27FC236}">
                        <a16:creationId xmlns:a16="http://schemas.microsoft.com/office/drawing/2014/main" id="{430E1F7F-1A1C-4E66-94F2-4CC6FEA182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4" name="Straight Connector 913">
                    <a:extLst>
                      <a:ext uri="{FF2B5EF4-FFF2-40B4-BE49-F238E27FC236}">
                        <a16:creationId xmlns:a16="http://schemas.microsoft.com/office/drawing/2014/main" id="{8F5B8063-726E-45F8-B631-694CCA44BE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9" name="Group 758">
                  <a:extLst>
                    <a:ext uri="{FF2B5EF4-FFF2-40B4-BE49-F238E27FC236}">
                      <a16:creationId xmlns:a16="http://schemas.microsoft.com/office/drawing/2014/main" id="{699EBCDD-037B-476B-8B8C-FBB71777580D}"/>
                    </a:ext>
                  </a:extLst>
                </p:cNvPr>
                <p:cNvGrpSpPr/>
                <p:nvPr/>
              </p:nvGrpSpPr>
              <p:grpSpPr>
                <a:xfrm rot="3616724">
                  <a:off x="6182082" y="99108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897" name="Straight Connector 896">
                    <a:extLst>
                      <a:ext uri="{FF2B5EF4-FFF2-40B4-BE49-F238E27FC236}">
                        <a16:creationId xmlns:a16="http://schemas.microsoft.com/office/drawing/2014/main" id="{A8CC91A7-7472-4574-A8A0-390A4E1DD5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>
                    <a:extLst>
                      <a:ext uri="{FF2B5EF4-FFF2-40B4-BE49-F238E27FC236}">
                        <a16:creationId xmlns:a16="http://schemas.microsoft.com/office/drawing/2014/main" id="{7ADB7C92-14FA-4277-AE6B-A0F867B729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>
                    <a:extLst>
                      <a:ext uri="{FF2B5EF4-FFF2-40B4-BE49-F238E27FC236}">
                        <a16:creationId xmlns:a16="http://schemas.microsoft.com/office/drawing/2014/main" id="{B7500926-C778-4737-809A-28EDD35BCE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0" name="Straight Connector 899">
                    <a:extLst>
                      <a:ext uri="{FF2B5EF4-FFF2-40B4-BE49-F238E27FC236}">
                        <a16:creationId xmlns:a16="http://schemas.microsoft.com/office/drawing/2014/main" id="{D3E7A0C7-D610-4C7A-8DA0-3E33FF13E8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1" name="Straight Connector 900">
                    <a:extLst>
                      <a:ext uri="{FF2B5EF4-FFF2-40B4-BE49-F238E27FC236}">
                        <a16:creationId xmlns:a16="http://schemas.microsoft.com/office/drawing/2014/main" id="{A04B9324-1E9C-4BE0-B6C3-E5A05884D0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2" name="Straight Connector 901">
                    <a:extLst>
                      <a:ext uri="{FF2B5EF4-FFF2-40B4-BE49-F238E27FC236}">
                        <a16:creationId xmlns:a16="http://schemas.microsoft.com/office/drawing/2014/main" id="{CCE8CB86-1F96-40FB-973D-DA2F006A3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3" name="Straight Connector 902">
                    <a:extLst>
                      <a:ext uri="{FF2B5EF4-FFF2-40B4-BE49-F238E27FC236}">
                        <a16:creationId xmlns:a16="http://schemas.microsoft.com/office/drawing/2014/main" id="{F90FD522-6D4E-4090-BDB0-EDDA813A67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4" name="Straight Connector 903">
                    <a:extLst>
                      <a:ext uri="{FF2B5EF4-FFF2-40B4-BE49-F238E27FC236}">
                        <a16:creationId xmlns:a16="http://schemas.microsoft.com/office/drawing/2014/main" id="{2D557E21-A1B8-473D-B392-428A5572B1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5" name="Straight Connector 904">
                    <a:extLst>
                      <a:ext uri="{FF2B5EF4-FFF2-40B4-BE49-F238E27FC236}">
                        <a16:creationId xmlns:a16="http://schemas.microsoft.com/office/drawing/2014/main" id="{7B4E8EF0-ABDE-4538-BE66-72FA1A31AE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0" name="Group 759">
                  <a:extLst>
                    <a:ext uri="{FF2B5EF4-FFF2-40B4-BE49-F238E27FC236}">
                      <a16:creationId xmlns:a16="http://schemas.microsoft.com/office/drawing/2014/main" id="{02383508-68B5-4FBA-854E-A8EB64F4E60F}"/>
                    </a:ext>
                  </a:extLst>
                </p:cNvPr>
                <p:cNvGrpSpPr/>
                <p:nvPr/>
              </p:nvGrpSpPr>
              <p:grpSpPr>
                <a:xfrm rot="4178284">
                  <a:off x="6710463" y="197078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888" name="Straight Connector 887">
                    <a:extLst>
                      <a:ext uri="{FF2B5EF4-FFF2-40B4-BE49-F238E27FC236}">
                        <a16:creationId xmlns:a16="http://schemas.microsoft.com/office/drawing/2014/main" id="{A294D049-2C9D-4036-99F6-53ECDE2537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>
                    <a:extLst>
                      <a:ext uri="{FF2B5EF4-FFF2-40B4-BE49-F238E27FC236}">
                        <a16:creationId xmlns:a16="http://schemas.microsoft.com/office/drawing/2014/main" id="{7D33B8F4-69FC-4DCF-86A3-B5B3A9BD0E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>
                    <a:extLst>
                      <a:ext uri="{FF2B5EF4-FFF2-40B4-BE49-F238E27FC236}">
                        <a16:creationId xmlns:a16="http://schemas.microsoft.com/office/drawing/2014/main" id="{83C47BDA-88E7-4F61-9AD8-A19BC661F9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>
                    <a:extLst>
                      <a:ext uri="{FF2B5EF4-FFF2-40B4-BE49-F238E27FC236}">
                        <a16:creationId xmlns:a16="http://schemas.microsoft.com/office/drawing/2014/main" id="{E2A9DDD4-1580-4C9D-8EEC-9A692A0073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>
                    <a:extLst>
                      <a:ext uri="{FF2B5EF4-FFF2-40B4-BE49-F238E27FC236}">
                        <a16:creationId xmlns:a16="http://schemas.microsoft.com/office/drawing/2014/main" id="{585C6005-93D5-4FF8-B5CF-BB7755813E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>
                    <a:extLst>
                      <a:ext uri="{FF2B5EF4-FFF2-40B4-BE49-F238E27FC236}">
                        <a16:creationId xmlns:a16="http://schemas.microsoft.com/office/drawing/2014/main" id="{F5C98C64-B948-4D34-9345-2D80616835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>
                    <a:extLst>
                      <a:ext uri="{FF2B5EF4-FFF2-40B4-BE49-F238E27FC236}">
                        <a16:creationId xmlns:a16="http://schemas.microsoft.com/office/drawing/2014/main" id="{8C342654-3500-4420-A71E-5F261AF7F5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>
                    <a:extLst>
                      <a:ext uri="{FF2B5EF4-FFF2-40B4-BE49-F238E27FC236}">
                        <a16:creationId xmlns:a16="http://schemas.microsoft.com/office/drawing/2014/main" id="{D7B22745-4818-4361-B778-41310C6F45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>
                    <a:extLst>
                      <a:ext uri="{FF2B5EF4-FFF2-40B4-BE49-F238E27FC236}">
                        <a16:creationId xmlns:a16="http://schemas.microsoft.com/office/drawing/2014/main" id="{31439BEC-968E-4340-9B9C-470C8FF953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1" name="Group 760">
                  <a:extLst>
                    <a:ext uri="{FF2B5EF4-FFF2-40B4-BE49-F238E27FC236}">
                      <a16:creationId xmlns:a16="http://schemas.microsoft.com/office/drawing/2014/main" id="{0960E23C-D313-4169-803C-3AE2FE401D34}"/>
                    </a:ext>
                  </a:extLst>
                </p:cNvPr>
                <p:cNvGrpSpPr/>
                <p:nvPr/>
              </p:nvGrpSpPr>
              <p:grpSpPr>
                <a:xfrm rot="4942925">
                  <a:off x="7210373" y="37669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879" name="Straight Connector 878">
                    <a:extLst>
                      <a:ext uri="{FF2B5EF4-FFF2-40B4-BE49-F238E27FC236}">
                        <a16:creationId xmlns:a16="http://schemas.microsoft.com/office/drawing/2014/main" id="{09534129-8D1F-4C62-BAA4-00C29B5858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0" name="Straight Connector 879">
                    <a:extLst>
                      <a:ext uri="{FF2B5EF4-FFF2-40B4-BE49-F238E27FC236}">
                        <a16:creationId xmlns:a16="http://schemas.microsoft.com/office/drawing/2014/main" id="{699A67CF-DBC3-4FCB-85D6-1819F781BF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1" name="Straight Connector 880">
                    <a:extLst>
                      <a:ext uri="{FF2B5EF4-FFF2-40B4-BE49-F238E27FC236}">
                        <a16:creationId xmlns:a16="http://schemas.microsoft.com/office/drawing/2014/main" id="{1B0C7CD0-5661-4CF0-A78B-5282B63352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2" name="Straight Connector 881">
                    <a:extLst>
                      <a:ext uri="{FF2B5EF4-FFF2-40B4-BE49-F238E27FC236}">
                        <a16:creationId xmlns:a16="http://schemas.microsoft.com/office/drawing/2014/main" id="{F8C215F2-A4FD-4B4C-B64B-6732ABB541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3" name="Straight Connector 882">
                    <a:extLst>
                      <a:ext uri="{FF2B5EF4-FFF2-40B4-BE49-F238E27FC236}">
                        <a16:creationId xmlns:a16="http://schemas.microsoft.com/office/drawing/2014/main" id="{D2111AB3-F35F-417B-9A26-785326EBC2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4" name="Straight Connector 883">
                    <a:extLst>
                      <a:ext uri="{FF2B5EF4-FFF2-40B4-BE49-F238E27FC236}">
                        <a16:creationId xmlns:a16="http://schemas.microsoft.com/office/drawing/2014/main" id="{F71AD2C2-A3B6-4141-8D58-DB51626C60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5" name="Straight Connector 884">
                    <a:extLst>
                      <a:ext uri="{FF2B5EF4-FFF2-40B4-BE49-F238E27FC236}">
                        <a16:creationId xmlns:a16="http://schemas.microsoft.com/office/drawing/2014/main" id="{D927E043-D551-4DA0-BE68-EB87294887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6" name="Straight Connector 885">
                    <a:extLst>
                      <a:ext uri="{FF2B5EF4-FFF2-40B4-BE49-F238E27FC236}">
                        <a16:creationId xmlns:a16="http://schemas.microsoft.com/office/drawing/2014/main" id="{D9AD5A25-A10B-41C0-848F-9FDBAD78BC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7" name="Straight Connector 886">
                    <a:extLst>
                      <a:ext uri="{FF2B5EF4-FFF2-40B4-BE49-F238E27FC236}">
                        <a16:creationId xmlns:a16="http://schemas.microsoft.com/office/drawing/2014/main" id="{5809473D-1A8D-47CE-80BB-5A524AF4E5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2" name="Group 761">
                  <a:extLst>
                    <a:ext uri="{FF2B5EF4-FFF2-40B4-BE49-F238E27FC236}">
                      <a16:creationId xmlns:a16="http://schemas.microsoft.com/office/drawing/2014/main" id="{E0C1FCAC-3C96-4FD9-8BF4-CB07B5227B0A}"/>
                    </a:ext>
                  </a:extLst>
                </p:cNvPr>
                <p:cNvGrpSpPr/>
                <p:nvPr/>
              </p:nvGrpSpPr>
              <p:grpSpPr>
                <a:xfrm rot="5400000">
                  <a:off x="7678463" y="64339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870" name="Straight Connector 869">
                    <a:extLst>
                      <a:ext uri="{FF2B5EF4-FFF2-40B4-BE49-F238E27FC236}">
                        <a16:creationId xmlns:a16="http://schemas.microsoft.com/office/drawing/2014/main" id="{316AE951-72BD-45B3-80BC-9E462BD61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870">
                    <a:extLst>
                      <a:ext uri="{FF2B5EF4-FFF2-40B4-BE49-F238E27FC236}">
                        <a16:creationId xmlns:a16="http://schemas.microsoft.com/office/drawing/2014/main" id="{7A38C692-4BA3-4AA9-9414-30F674E8A7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Straight Connector 871">
                    <a:extLst>
                      <a:ext uri="{FF2B5EF4-FFF2-40B4-BE49-F238E27FC236}">
                        <a16:creationId xmlns:a16="http://schemas.microsoft.com/office/drawing/2014/main" id="{C699C05E-A2CA-4348-896B-297208C7F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3" name="Straight Connector 872">
                    <a:extLst>
                      <a:ext uri="{FF2B5EF4-FFF2-40B4-BE49-F238E27FC236}">
                        <a16:creationId xmlns:a16="http://schemas.microsoft.com/office/drawing/2014/main" id="{62F16DC4-694D-4DB5-A1B1-F757954547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4" name="Straight Connector 873">
                    <a:extLst>
                      <a:ext uri="{FF2B5EF4-FFF2-40B4-BE49-F238E27FC236}">
                        <a16:creationId xmlns:a16="http://schemas.microsoft.com/office/drawing/2014/main" id="{4BFC998E-4EF9-4505-BB7A-6B80FA3396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5" name="Straight Connector 874">
                    <a:extLst>
                      <a:ext uri="{FF2B5EF4-FFF2-40B4-BE49-F238E27FC236}">
                        <a16:creationId xmlns:a16="http://schemas.microsoft.com/office/drawing/2014/main" id="{9D697444-6409-4832-9E31-0092DAA445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6" name="Straight Connector 875">
                    <a:extLst>
                      <a:ext uri="{FF2B5EF4-FFF2-40B4-BE49-F238E27FC236}">
                        <a16:creationId xmlns:a16="http://schemas.microsoft.com/office/drawing/2014/main" id="{CC984B5C-AA13-4294-8B16-9C2768693D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7" name="Straight Connector 876">
                    <a:extLst>
                      <a:ext uri="{FF2B5EF4-FFF2-40B4-BE49-F238E27FC236}">
                        <a16:creationId xmlns:a16="http://schemas.microsoft.com/office/drawing/2014/main" id="{BA89BECF-3328-4F2A-A696-293D2F6F99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8" name="Straight Connector 877">
                    <a:extLst>
                      <a:ext uri="{FF2B5EF4-FFF2-40B4-BE49-F238E27FC236}">
                        <a16:creationId xmlns:a16="http://schemas.microsoft.com/office/drawing/2014/main" id="{03D9006F-813F-4EC1-99CE-BE508CF52C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3" name="Group 762">
                  <a:extLst>
                    <a:ext uri="{FF2B5EF4-FFF2-40B4-BE49-F238E27FC236}">
                      <a16:creationId xmlns:a16="http://schemas.microsoft.com/office/drawing/2014/main" id="{90853439-23A8-47FB-8FE1-BCB5C602C5D6}"/>
                    </a:ext>
                  </a:extLst>
                </p:cNvPr>
                <p:cNvGrpSpPr/>
                <p:nvPr/>
              </p:nvGrpSpPr>
              <p:grpSpPr>
                <a:xfrm rot="6065436">
                  <a:off x="8086680" y="99174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861" name="Straight Connector 860">
                    <a:extLst>
                      <a:ext uri="{FF2B5EF4-FFF2-40B4-BE49-F238E27FC236}">
                        <a16:creationId xmlns:a16="http://schemas.microsoft.com/office/drawing/2014/main" id="{A5D8E7A9-C631-4C26-A380-CB32A7D0A1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861">
                    <a:extLst>
                      <a:ext uri="{FF2B5EF4-FFF2-40B4-BE49-F238E27FC236}">
                        <a16:creationId xmlns:a16="http://schemas.microsoft.com/office/drawing/2014/main" id="{EBC1E04D-D50A-4B1F-956C-40E71B5E08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862">
                    <a:extLst>
                      <a:ext uri="{FF2B5EF4-FFF2-40B4-BE49-F238E27FC236}">
                        <a16:creationId xmlns:a16="http://schemas.microsoft.com/office/drawing/2014/main" id="{5ED396A7-F9D4-4FFF-B906-A344EB9609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863">
                    <a:extLst>
                      <a:ext uri="{FF2B5EF4-FFF2-40B4-BE49-F238E27FC236}">
                        <a16:creationId xmlns:a16="http://schemas.microsoft.com/office/drawing/2014/main" id="{65990BD1-ED31-4D82-A953-0FFB84C7B6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864">
                    <a:extLst>
                      <a:ext uri="{FF2B5EF4-FFF2-40B4-BE49-F238E27FC236}">
                        <a16:creationId xmlns:a16="http://schemas.microsoft.com/office/drawing/2014/main" id="{E50A83C1-5762-4F7C-B691-9BC41F3CAA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Straight Connector 865">
                    <a:extLst>
                      <a:ext uri="{FF2B5EF4-FFF2-40B4-BE49-F238E27FC236}">
                        <a16:creationId xmlns:a16="http://schemas.microsoft.com/office/drawing/2014/main" id="{55DFD4C4-CABF-4B54-8421-4918FDA8E3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866">
                    <a:extLst>
                      <a:ext uri="{FF2B5EF4-FFF2-40B4-BE49-F238E27FC236}">
                        <a16:creationId xmlns:a16="http://schemas.microsoft.com/office/drawing/2014/main" id="{EFD91262-B2A0-473A-B2E5-443A74101D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Straight Connector 867">
                    <a:extLst>
                      <a:ext uri="{FF2B5EF4-FFF2-40B4-BE49-F238E27FC236}">
                        <a16:creationId xmlns:a16="http://schemas.microsoft.com/office/drawing/2014/main" id="{3A3846DB-3A57-4A90-A2C4-804FD9BCC9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9" name="Straight Connector 868">
                    <a:extLst>
                      <a:ext uri="{FF2B5EF4-FFF2-40B4-BE49-F238E27FC236}">
                        <a16:creationId xmlns:a16="http://schemas.microsoft.com/office/drawing/2014/main" id="{2D220AD0-CE68-4F5E-B0D1-CC5A65C766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4" name="Group 763">
                  <a:extLst>
                    <a:ext uri="{FF2B5EF4-FFF2-40B4-BE49-F238E27FC236}">
                      <a16:creationId xmlns:a16="http://schemas.microsoft.com/office/drawing/2014/main" id="{61A885CF-7793-451E-943D-2825292360E3}"/>
                    </a:ext>
                  </a:extLst>
                </p:cNvPr>
                <p:cNvGrpSpPr/>
                <p:nvPr/>
              </p:nvGrpSpPr>
              <p:grpSpPr>
                <a:xfrm rot="6624683">
                  <a:off x="8435022" y="138907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852" name="Straight Connector 851">
                    <a:extLst>
                      <a:ext uri="{FF2B5EF4-FFF2-40B4-BE49-F238E27FC236}">
                        <a16:creationId xmlns:a16="http://schemas.microsoft.com/office/drawing/2014/main" id="{1A7F561E-6149-40BC-A36C-533D78EC58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" name="Straight Connector 852">
                    <a:extLst>
                      <a:ext uri="{FF2B5EF4-FFF2-40B4-BE49-F238E27FC236}">
                        <a16:creationId xmlns:a16="http://schemas.microsoft.com/office/drawing/2014/main" id="{496A3011-F165-4903-80AA-73CC9D397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4" name="Straight Connector 853">
                    <a:extLst>
                      <a:ext uri="{FF2B5EF4-FFF2-40B4-BE49-F238E27FC236}">
                        <a16:creationId xmlns:a16="http://schemas.microsoft.com/office/drawing/2014/main" id="{3EF5AD80-B9BD-42A3-A925-24CD704D00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5" name="Straight Connector 854">
                    <a:extLst>
                      <a:ext uri="{FF2B5EF4-FFF2-40B4-BE49-F238E27FC236}">
                        <a16:creationId xmlns:a16="http://schemas.microsoft.com/office/drawing/2014/main" id="{C005F176-ACEF-465E-B686-8B6413ECDD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6" name="Straight Connector 855">
                    <a:extLst>
                      <a:ext uri="{FF2B5EF4-FFF2-40B4-BE49-F238E27FC236}">
                        <a16:creationId xmlns:a16="http://schemas.microsoft.com/office/drawing/2014/main" id="{18D0B09C-03EB-490E-9EC7-8AE7C36847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7" name="Straight Connector 856">
                    <a:extLst>
                      <a:ext uri="{FF2B5EF4-FFF2-40B4-BE49-F238E27FC236}">
                        <a16:creationId xmlns:a16="http://schemas.microsoft.com/office/drawing/2014/main" id="{D641C1ED-1872-49D8-8351-B4F9FE83F5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8" name="Straight Connector 857">
                    <a:extLst>
                      <a:ext uri="{FF2B5EF4-FFF2-40B4-BE49-F238E27FC236}">
                        <a16:creationId xmlns:a16="http://schemas.microsoft.com/office/drawing/2014/main" id="{1E0E71F4-989E-4291-BD0E-748C997FB6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9" name="Straight Connector 858">
                    <a:extLst>
                      <a:ext uri="{FF2B5EF4-FFF2-40B4-BE49-F238E27FC236}">
                        <a16:creationId xmlns:a16="http://schemas.microsoft.com/office/drawing/2014/main" id="{E0E62777-E769-45A5-951B-D2A6389CD8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0" name="Straight Connector 859">
                    <a:extLst>
                      <a:ext uri="{FF2B5EF4-FFF2-40B4-BE49-F238E27FC236}">
                        <a16:creationId xmlns:a16="http://schemas.microsoft.com/office/drawing/2014/main" id="{365939D0-5C7A-4394-B290-AA7BF0EBC2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5" name="Group 764">
                  <a:extLst>
                    <a:ext uri="{FF2B5EF4-FFF2-40B4-BE49-F238E27FC236}">
                      <a16:creationId xmlns:a16="http://schemas.microsoft.com/office/drawing/2014/main" id="{CCD2CBAD-0BFE-4773-B2E2-291873AAF830}"/>
                    </a:ext>
                  </a:extLst>
                </p:cNvPr>
                <p:cNvGrpSpPr/>
                <p:nvPr/>
              </p:nvGrpSpPr>
              <p:grpSpPr>
                <a:xfrm rot="7280135">
                  <a:off x="8707167" y="185715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843" name="Straight Connector 842">
                    <a:extLst>
                      <a:ext uri="{FF2B5EF4-FFF2-40B4-BE49-F238E27FC236}">
                        <a16:creationId xmlns:a16="http://schemas.microsoft.com/office/drawing/2014/main" id="{FFCF1CEF-C129-4382-8023-44EA5AB01F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" name="Straight Connector 843">
                    <a:extLst>
                      <a:ext uri="{FF2B5EF4-FFF2-40B4-BE49-F238E27FC236}">
                        <a16:creationId xmlns:a16="http://schemas.microsoft.com/office/drawing/2014/main" id="{9C3D28EF-091E-41D6-A8DD-453A9D3F3C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" name="Straight Connector 844">
                    <a:extLst>
                      <a:ext uri="{FF2B5EF4-FFF2-40B4-BE49-F238E27FC236}">
                        <a16:creationId xmlns:a16="http://schemas.microsoft.com/office/drawing/2014/main" id="{E16DD873-118E-4107-81AA-DD1121B92B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" name="Straight Connector 845">
                    <a:extLst>
                      <a:ext uri="{FF2B5EF4-FFF2-40B4-BE49-F238E27FC236}">
                        <a16:creationId xmlns:a16="http://schemas.microsoft.com/office/drawing/2014/main" id="{B5C709C7-880D-4F37-AD96-70667CCAA3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7" name="Straight Connector 846">
                    <a:extLst>
                      <a:ext uri="{FF2B5EF4-FFF2-40B4-BE49-F238E27FC236}">
                        <a16:creationId xmlns:a16="http://schemas.microsoft.com/office/drawing/2014/main" id="{53BD3CB5-DF08-45EF-A824-1D49B9B4B1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8" name="Straight Connector 847">
                    <a:extLst>
                      <a:ext uri="{FF2B5EF4-FFF2-40B4-BE49-F238E27FC236}">
                        <a16:creationId xmlns:a16="http://schemas.microsoft.com/office/drawing/2014/main" id="{54C58DF0-E84A-4702-AD60-73297695B2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" name="Straight Connector 848">
                    <a:extLst>
                      <a:ext uri="{FF2B5EF4-FFF2-40B4-BE49-F238E27FC236}">
                        <a16:creationId xmlns:a16="http://schemas.microsoft.com/office/drawing/2014/main" id="{97D0CF79-DF0D-47F3-8997-CE9F9C839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0" name="Straight Connector 849">
                    <a:extLst>
                      <a:ext uri="{FF2B5EF4-FFF2-40B4-BE49-F238E27FC236}">
                        <a16:creationId xmlns:a16="http://schemas.microsoft.com/office/drawing/2014/main" id="{958633CC-28AD-424D-8A66-A2B53CE187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" name="Straight Connector 850">
                    <a:extLst>
                      <a:ext uri="{FF2B5EF4-FFF2-40B4-BE49-F238E27FC236}">
                        <a16:creationId xmlns:a16="http://schemas.microsoft.com/office/drawing/2014/main" id="{FC6DB4CF-4300-49F0-9714-48334DE30A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6" name="Group 765">
                  <a:extLst>
                    <a:ext uri="{FF2B5EF4-FFF2-40B4-BE49-F238E27FC236}">
                      <a16:creationId xmlns:a16="http://schemas.microsoft.com/office/drawing/2014/main" id="{BAE1FEC8-842A-4288-9557-33EA4BC929D0}"/>
                    </a:ext>
                  </a:extLst>
                </p:cNvPr>
                <p:cNvGrpSpPr/>
                <p:nvPr/>
              </p:nvGrpSpPr>
              <p:grpSpPr>
                <a:xfrm rot="7881135">
                  <a:off x="8903111" y="236334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834" name="Straight Connector 833">
                    <a:extLst>
                      <a:ext uri="{FF2B5EF4-FFF2-40B4-BE49-F238E27FC236}">
                        <a16:creationId xmlns:a16="http://schemas.microsoft.com/office/drawing/2014/main" id="{17F93989-0AA2-49C9-931E-C85F4651EB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>
                    <a:extLst>
                      <a:ext uri="{FF2B5EF4-FFF2-40B4-BE49-F238E27FC236}">
                        <a16:creationId xmlns:a16="http://schemas.microsoft.com/office/drawing/2014/main" id="{E1611BED-0E5D-4EF7-994B-9DECBD6561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>
                    <a:extLst>
                      <a:ext uri="{FF2B5EF4-FFF2-40B4-BE49-F238E27FC236}">
                        <a16:creationId xmlns:a16="http://schemas.microsoft.com/office/drawing/2014/main" id="{AFDEFFC1-B071-44CB-AD69-D9BEA76163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>
                    <a:extLst>
                      <a:ext uri="{FF2B5EF4-FFF2-40B4-BE49-F238E27FC236}">
                        <a16:creationId xmlns:a16="http://schemas.microsoft.com/office/drawing/2014/main" id="{B6A0CCB3-FA5E-4C0E-90D7-39E3F7F736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>
                    <a:extLst>
                      <a:ext uri="{FF2B5EF4-FFF2-40B4-BE49-F238E27FC236}">
                        <a16:creationId xmlns:a16="http://schemas.microsoft.com/office/drawing/2014/main" id="{45F85A02-64E3-42D3-9684-757B1D7A45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>
                    <a:extLst>
                      <a:ext uri="{FF2B5EF4-FFF2-40B4-BE49-F238E27FC236}">
                        <a16:creationId xmlns:a16="http://schemas.microsoft.com/office/drawing/2014/main" id="{32791EFE-ECB7-4A25-AA73-89096F6B54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>
                    <a:extLst>
                      <a:ext uri="{FF2B5EF4-FFF2-40B4-BE49-F238E27FC236}">
                        <a16:creationId xmlns:a16="http://schemas.microsoft.com/office/drawing/2014/main" id="{EFFDEBDD-93C8-4A6C-902E-B5BB27DF40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>
                    <a:extLst>
                      <a:ext uri="{FF2B5EF4-FFF2-40B4-BE49-F238E27FC236}">
                        <a16:creationId xmlns:a16="http://schemas.microsoft.com/office/drawing/2014/main" id="{66F7611B-20EB-419C-97CC-93AAB26B33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" name="Straight Connector 841">
                    <a:extLst>
                      <a:ext uri="{FF2B5EF4-FFF2-40B4-BE49-F238E27FC236}">
                        <a16:creationId xmlns:a16="http://schemas.microsoft.com/office/drawing/2014/main" id="{E124F5E1-46FE-489F-B049-BEAE1E330A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7" name="Group 766">
                  <a:extLst>
                    <a:ext uri="{FF2B5EF4-FFF2-40B4-BE49-F238E27FC236}">
                      <a16:creationId xmlns:a16="http://schemas.microsoft.com/office/drawing/2014/main" id="{36A8C434-CFB3-4AF2-BB22-62267F583D3E}"/>
                    </a:ext>
                  </a:extLst>
                </p:cNvPr>
                <p:cNvGrpSpPr/>
                <p:nvPr/>
              </p:nvGrpSpPr>
              <p:grpSpPr>
                <a:xfrm rot="8278610">
                  <a:off x="9001081" y="2913074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825" name="Straight Connector 824">
                    <a:extLst>
                      <a:ext uri="{FF2B5EF4-FFF2-40B4-BE49-F238E27FC236}">
                        <a16:creationId xmlns:a16="http://schemas.microsoft.com/office/drawing/2014/main" id="{1345A267-E7AF-454E-8B63-D502AFE914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" name="Straight Connector 825">
                    <a:extLst>
                      <a:ext uri="{FF2B5EF4-FFF2-40B4-BE49-F238E27FC236}">
                        <a16:creationId xmlns:a16="http://schemas.microsoft.com/office/drawing/2014/main" id="{C0FCCBDA-BDF3-4DA1-BA1A-659E053BDB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" name="Straight Connector 826">
                    <a:extLst>
                      <a:ext uri="{FF2B5EF4-FFF2-40B4-BE49-F238E27FC236}">
                        <a16:creationId xmlns:a16="http://schemas.microsoft.com/office/drawing/2014/main" id="{A431EBB1-AECF-4C1B-8F02-049072F8C0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8" name="Straight Connector 827">
                    <a:extLst>
                      <a:ext uri="{FF2B5EF4-FFF2-40B4-BE49-F238E27FC236}">
                        <a16:creationId xmlns:a16="http://schemas.microsoft.com/office/drawing/2014/main" id="{771FF9EB-6C55-48A9-9832-A94D43552B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9" name="Straight Connector 828">
                    <a:extLst>
                      <a:ext uri="{FF2B5EF4-FFF2-40B4-BE49-F238E27FC236}">
                        <a16:creationId xmlns:a16="http://schemas.microsoft.com/office/drawing/2014/main" id="{D8A5AF52-9248-40BB-9EB6-CE37E35033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>
                    <a:extLst>
                      <a:ext uri="{FF2B5EF4-FFF2-40B4-BE49-F238E27FC236}">
                        <a16:creationId xmlns:a16="http://schemas.microsoft.com/office/drawing/2014/main" id="{F1EF29E2-4FE8-47DC-B220-26FC8EE8CA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>
                    <a:extLst>
                      <a:ext uri="{FF2B5EF4-FFF2-40B4-BE49-F238E27FC236}">
                        <a16:creationId xmlns:a16="http://schemas.microsoft.com/office/drawing/2014/main" id="{1CADA490-6893-4C91-B0EA-E1964F8953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>
                    <a:extLst>
                      <a:ext uri="{FF2B5EF4-FFF2-40B4-BE49-F238E27FC236}">
                        <a16:creationId xmlns:a16="http://schemas.microsoft.com/office/drawing/2014/main" id="{D32EC8E0-D9E2-4FA8-875B-0A517342E5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>
                    <a:extLst>
                      <a:ext uri="{FF2B5EF4-FFF2-40B4-BE49-F238E27FC236}">
                        <a16:creationId xmlns:a16="http://schemas.microsoft.com/office/drawing/2014/main" id="{C45A6211-94C4-483F-9EF9-4B2D47EA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8" name="Straight Connector 767">
                  <a:extLst>
                    <a:ext uri="{FF2B5EF4-FFF2-40B4-BE49-F238E27FC236}">
                      <a16:creationId xmlns:a16="http://schemas.microsoft.com/office/drawing/2014/main" id="{64E8F07C-BD65-4D97-833C-C0619EDEB6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8704" y="795385"/>
                  <a:ext cx="7297" cy="263361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Straight Connector 768">
                  <a:extLst>
                    <a:ext uri="{FF2B5EF4-FFF2-40B4-BE49-F238E27FC236}">
                      <a16:creationId xmlns:a16="http://schemas.microsoft.com/office/drawing/2014/main" id="{F05AE113-9100-4CBD-A63A-0B5FFE8E01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84152" y="3409272"/>
                  <a:ext cx="5032300" cy="192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Straight Connector 769">
                  <a:extLst>
                    <a:ext uri="{FF2B5EF4-FFF2-40B4-BE49-F238E27FC236}">
                      <a16:creationId xmlns:a16="http://schemas.microsoft.com/office/drawing/2014/main" id="{B0F95F56-46BF-4FC4-B6C6-35379CB2ED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6028" y="2860872"/>
                  <a:ext cx="349888" cy="5956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Straight Connector 770">
                  <a:extLst>
                    <a:ext uri="{FF2B5EF4-FFF2-40B4-BE49-F238E27FC236}">
                      <a16:creationId xmlns:a16="http://schemas.microsoft.com/office/drawing/2014/main" id="{4F30DF44-C3C8-45BE-8688-C84A40EBC9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1481" y="2310989"/>
                  <a:ext cx="354483" cy="11477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Straight Connector 771">
                  <a:extLst>
                    <a:ext uri="{FF2B5EF4-FFF2-40B4-BE49-F238E27FC236}">
                      <a16:creationId xmlns:a16="http://schemas.microsoft.com/office/drawing/2014/main" id="{3C8C83FD-E4E6-4932-A473-856C8196C9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0839" y="1820313"/>
                  <a:ext cx="310880" cy="160983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Straight Connector 772">
                  <a:extLst>
                    <a:ext uri="{FF2B5EF4-FFF2-40B4-BE49-F238E27FC236}">
                      <a16:creationId xmlns:a16="http://schemas.microsoft.com/office/drawing/2014/main" id="{5A974001-7A3F-4A6F-A3B3-35C721F32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35555" y="1347176"/>
                  <a:ext cx="265345" cy="228524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Straight Connector 773">
                  <a:extLst>
                    <a:ext uri="{FF2B5EF4-FFF2-40B4-BE49-F238E27FC236}">
                      <a16:creationId xmlns:a16="http://schemas.microsoft.com/office/drawing/2014/main" id="{1A5DD252-3686-4D76-B36C-5220C05914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439" y="968112"/>
                  <a:ext cx="245060" cy="282285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Straight Connector 774">
                  <a:extLst>
                    <a:ext uri="{FF2B5EF4-FFF2-40B4-BE49-F238E27FC236}">
                      <a16:creationId xmlns:a16="http://schemas.microsoft.com/office/drawing/2014/main" id="{6472CF20-3D7D-4E12-86A9-91897411F8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5356" y="646244"/>
                  <a:ext cx="203682" cy="34683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Straight Connector 775">
                  <a:extLst>
                    <a:ext uri="{FF2B5EF4-FFF2-40B4-BE49-F238E27FC236}">
                      <a16:creationId xmlns:a16="http://schemas.microsoft.com/office/drawing/2014/main" id="{BFBE87C8-E7BE-4504-8ED3-0614C6CEDA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5004" y="427761"/>
                  <a:ext cx="130766" cy="33494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7" name="Straight Connector 776">
                  <a:extLst>
                    <a:ext uri="{FF2B5EF4-FFF2-40B4-BE49-F238E27FC236}">
                      <a16:creationId xmlns:a16="http://schemas.microsoft.com/office/drawing/2014/main" id="{2E0184B3-143C-4230-89EA-5ACD8CCACB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9145" y="257580"/>
                  <a:ext cx="67382" cy="35412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Straight Connector 777">
                  <a:extLst>
                    <a:ext uri="{FF2B5EF4-FFF2-40B4-BE49-F238E27FC236}">
                      <a16:creationId xmlns:a16="http://schemas.microsoft.com/office/drawing/2014/main" id="{975A924F-0B82-40E8-A8F0-53BCFEA90A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97284" y="281294"/>
                  <a:ext cx="55708" cy="34100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Straight Connector 778">
                  <a:extLst>
                    <a:ext uri="{FF2B5EF4-FFF2-40B4-BE49-F238E27FC236}">
                      <a16:creationId xmlns:a16="http://schemas.microsoft.com/office/drawing/2014/main" id="{676C9201-5F2A-45E1-82E7-6AD78B25FC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73107" y="410174"/>
                  <a:ext cx="118905" cy="34621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Straight Connector 779">
                  <a:extLst>
                    <a:ext uri="{FF2B5EF4-FFF2-40B4-BE49-F238E27FC236}">
                      <a16:creationId xmlns:a16="http://schemas.microsoft.com/office/drawing/2014/main" id="{0BE18DA2-3663-4364-8DF2-15251DA5F5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11717" y="639049"/>
                  <a:ext cx="183637" cy="30673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Straight Connector 780">
                  <a:extLst>
                    <a:ext uri="{FF2B5EF4-FFF2-40B4-BE49-F238E27FC236}">
                      <a16:creationId xmlns:a16="http://schemas.microsoft.com/office/drawing/2014/main" id="{A204C42B-55A2-4BC7-97F8-4FA8CA233B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18828" y="955961"/>
                  <a:ext cx="226698" cy="27824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2" name="Straight Connector 781">
                  <a:extLst>
                    <a:ext uri="{FF2B5EF4-FFF2-40B4-BE49-F238E27FC236}">
                      <a16:creationId xmlns:a16="http://schemas.microsoft.com/office/drawing/2014/main" id="{AEDE5B7F-F13E-41A4-B22D-FE603A308B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80995" y="1343330"/>
                  <a:ext cx="263130" cy="224896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3" name="Straight Connector 782">
                  <a:extLst>
                    <a:ext uri="{FF2B5EF4-FFF2-40B4-BE49-F238E27FC236}">
                      <a16:creationId xmlns:a16="http://schemas.microsoft.com/office/drawing/2014/main" id="{2CDE14EE-2D59-46BA-A6DB-8966580121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76935" y="1795566"/>
                  <a:ext cx="283455" cy="16576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4" name="Straight Connector 783">
                  <a:extLst>
                    <a:ext uri="{FF2B5EF4-FFF2-40B4-BE49-F238E27FC236}">
                      <a16:creationId xmlns:a16="http://schemas.microsoft.com/office/drawing/2014/main" id="{145898D7-B8CE-4167-9C66-659A457486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35140" y="2299956"/>
                  <a:ext cx="365512" cy="14507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5" name="Straight Connector 784">
                  <a:extLst>
                    <a:ext uri="{FF2B5EF4-FFF2-40B4-BE49-F238E27FC236}">
                      <a16:creationId xmlns:a16="http://schemas.microsoft.com/office/drawing/2014/main" id="{F9F629C1-E35A-4D4F-8DE1-A65552E171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08695" y="2850977"/>
                  <a:ext cx="344414" cy="56743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6" name="TextBox 785">
                  <a:extLst>
                    <a:ext uri="{FF2B5EF4-FFF2-40B4-BE49-F238E27FC236}">
                      <a16:creationId xmlns:a16="http://schemas.microsoft.com/office/drawing/2014/main" id="{FFE10AA0-22E8-4758-8E5D-2088050D7A3E}"/>
                    </a:ext>
                  </a:extLst>
                </p:cNvPr>
                <p:cNvSpPr txBox="1"/>
                <p:nvPr/>
              </p:nvSpPr>
              <p:spPr>
                <a:xfrm>
                  <a:off x="5855357" y="478838"/>
                  <a:ext cx="5899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3399"/>
                      </a:solidFill>
                    </a:rPr>
                    <a:t>90</a:t>
                  </a:r>
                </a:p>
              </p:txBody>
            </p:sp>
            <p:cxnSp>
              <p:nvCxnSpPr>
                <p:cNvPr id="787" name="Straight Connector 786">
                  <a:extLst>
                    <a:ext uri="{FF2B5EF4-FFF2-40B4-BE49-F238E27FC236}">
                      <a16:creationId xmlns:a16="http://schemas.microsoft.com/office/drawing/2014/main" id="{10DF5200-B788-42D6-B72B-170C4CE184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93974" y="212800"/>
                  <a:ext cx="10003" cy="413742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8" name="TextBox 787">
                  <a:extLst>
                    <a:ext uri="{FF2B5EF4-FFF2-40B4-BE49-F238E27FC236}">
                      <a16:creationId xmlns:a16="http://schemas.microsoft.com/office/drawing/2014/main" id="{C13AF329-A1DA-4196-8730-A2B677FD0657}"/>
                    </a:ext>
                  </a:extLst>
                </p:cNvPr>
                <p:cNvSpPr txBox="1"/>
                <p:nvPr/>
              </p:nvSpPr>
              <p:spPr>
                <a:xfrm rot="21014359">
                  <a:off x="5355954" y="533298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100</a:t>
                  </a:r>
                </a:p>
              </p:txBody>
            </p:sp>
            <p:sp>
              <p:nvSpPr>
                <p:cNvPr id="789" name="TextBox 788">
                  <a:extLst>
                    <a:ext uri="{FF2B5EF4-FFF2-40B4-BE49-F238E27FC236}">
                      <a16:creationId xmlns:a16="http://schemas.microsoft.com/office/drawing/2014/main" id="{351A6CF0-76A9-47BD-A7CC-B4020B7FA908}"/>
                    </a:ext>
                  </a:extLst>
                </p:cNvPr>
                <p:cNvSpPr txBox="1"/>
                <p:nvPr/>
              </p:nvSpPr>
              <p:spPr>
                <a:xfrm rot="20429620">
                  <a:off x="4910042" y="65014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110</a:t>
                  </a:r>
                </a:p>
              </p:txBody>
            </p:sp>
            <p:sp>
              <p:nvSpPr>
                <p:cNvPr id="790" name="TextBox 789">
                  <a:extLst>
                    <a:ext uri="{FF2B5EF4-FFF2-40B4-BE49-F238E27FC236}">
                      <a16:creationId xmlns:a16="http://schemas.microsoft.com/office/drawing/2014/main" id="{FC5478B6-C4B9-498E-B147-10633C5DB0EA}"/>
                    </a:ext>
                  </a:extLst>
                </p:cNvPr>
                <p:cNvSpPr txBox="1"/>
                <p:nvPr/>
              </p:nvSpPr>
              <p:spPr>
                <a:xfrm rot="19824150">
                  <a:off x="4474978" y="86759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120</a:t>
                  </a:r>
                </a:p>
              </p:txBody>
            </p:sp>
            <p:sp>
              <p:nvSpPr>
                <p:cNvPr id="791" name="TextBox 790">
                  <a:extLst>
                    <a:ext uri="{FF2B5EF4-FFF2-40B4-BE49-F238E27FC236}">
                      <a16:creationId xmlns:a16="http://schemas.microsoft.com/office/drawing/2014/main" id="{97C2631C-48E0-4BEA-A283-58A3C39DD137}"/>
                    </a:ext>
                  </a:extLst>
                </p:cNvPr>
                <p:cNvSpPr txBox="1"/>
                <p:nvPr/>
              </p:nvSpPr>
              <p:spPr>
                <a:xfrm rot="19259436">
                  <a:off x="4088786" y="111729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130</a:t>
                  </a:r>
                </a:p>
              </p:txBody>
            </p:sp>
            <p:sp>
              <p:nvSpPr>
                <p:cNvPr id="792" name="TextBox 791">
                  <a:extLst>
                    <a:ext uri="{FF2B5EF4-FFF2-40B4-BE49-F238E27FC236}">
                      <a16:creationId xmlns:a16="http://schemas.microsoft.com/office/drawing/2014/main" id="{80F1B472-D341-4696-8FAB-B3541F68A709}"/>
                    </a:ext>
                  </a:extLst>
                </p:cNvPr>
                <p:cNvSpPr txBox="1"/>
                <p:nvPr/>
              </p:nvSpPr>
              <p:spPr>
                <a:xfrm rot="18631698">
                  <a:off x="3696548" y="1429029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140</a:t>
                  </a:r>
                </a:p>
              </p:txBody>
            </p:sp>
            <p:sp>
              <p:nvSpPr>
                <p:cNvPr id="793" name="TextBox 792">
                  <a:extLst>
                    <a:ext uri="{FF2B5EF4-FFF2-40B4-BE49-F238E27FC236}">
                      <a16:creationId xmlns:a16="http://schemas.microsoft.com/office/drawing/2014/main" id="{9CECCE48-CFD6-469F-95CB-91C7B2CD1E71}"/>
                    </a:ext>
                  </a:extLst>
                </p:cNvPr>
                <p:cNvSpPr txBox="1"/>
                <p:nvPr/>
              </p:nvSpPr>
              <p:spPr>
                <a:xfrm rot="16200000">
                  <a:off x="3016590" y="3192234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180</a:t>
                  </a:r>
                </a:p>
              </p:txBody>
            </p:sp>
            <p:sp>
              <p:nvSpPr>
                <p:cNvPr id="794" name="TextBox 793">
                  <a:extLst>
                    <a:ext uri="{FF2B5EF4-FFF2-40B4-BE49-F238E27FC236}">
                      <a16:creationId xmlns:a16="http://schemas.microsoft.com/office/drawing/2014/main" id="{BFC39CEB-143F-40AA-9D38-11379074F67E}"/>
                    </a:ext>
                  </a:extLst>
                </p:cNvPr>
                <p:cNvSpPr txBox="1"/>
                <p:nvPr/>
              </p:nvSpPr>
              <p:spPr>
                <a:xfrm rot="16951322">
                  <a:off x="3098479" y="273028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170</a:t>
                  </a:r>
                </a:p>
              </p:txBody>
            </p:sp>
            <p:sp>
              <p:nvSpPr>
                <p:cNvPr id="795" name="TextBox 794">
                  <a:extLst>
                    <a:ext uri="{FF2B5EF4-FFF2-40B4-BE49-F238E27FC236}">
                      <a16:creationId xmlns:a16="http://schemas.microsoft.com/office/drawing/2014/main" id="{A4DB8570-A4A2-41A8-8D17-159E4B7D257D}"/>
                    </a:ext>
                  </a:extLst>
                </p:cNvPr>
                <p:cNvSpPr txBox="1"/>
                <p:nvPr/>
              </p:nvSpPr>
              <p:spPr>
                <a:xfrm rot="17354837">
                  <a:off x="3239341" y="224975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160</a:t>
                  </a:r>
                </a:p>
              </p:txBody>
            </p:sp>
            <p:sp>
              <p:nvSpPr>
                <p:cNvPr id="796" name="TextBox 795">
                  <a:extLst>
                    <a:ext uri="{FF2B5EF4-FFF2-40B4-BE49-F238E27FC236}">
                      <a16:creationId xmlns:a16="http://schemas.microsoft.com/office/drawing/2014/main" id="{8A2AE44A-7D34-4F0C-BF46-B62589DBC9A6}"/>
                    </a:ext>
                  </a:extLst>
                </p:cNvPr>
                <p:cNvSpPr txBox="1"/>
                <p:nvPr/>
              </p:nvSpPr>
              <p:spPr>
                <a:xfrm rot="17984313">
                  <a:off x="3437839" y="181045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150</a:t>
                  </a:r>
                </a:p>
              </p:txBody>
            </p:sp>
            <p:cxnSp>
              <p:nvCxnSpPr>
                <p:cNvPr id="797" name="Straight Connector 796">
                  <a:extLst>
                    <a:ext uri="{FF2B5EF4-FFF2-40B4-BE49-F238E27FC236}">
                      <a16:creationId xmlns:a16="http://schemas.microsoft.com/office/drawing/2014/main" id="{DA7230DC-8973-41F8-A915-69CB083B2B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89735" y="3425006"/>
                  <a:ext cx="315630" cy="3017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8" name="TextBox 797">
                  <a:extLst>
                    <a:ext uri="{FF2B5EF4-FFF2-40B4-BE49-F238E27FC236}">
                      <a16:creationId xmlns:a16="http://schemas.microsoft.com/office/drawing/2014/main" id="{866F2AA7-A93A-4D2E-9D7D-948DC053F301}"/>
                    </a:ext>
                  </a:extLst>
                </p:cNvPr>
                <p:cNvSpPr txBox="1"/>
                <p:nvPr/>
              </p:nvSpPr>
              <p:spPr>
                <a:xfrm rot="2999211">
                  <a:off x="8010121" y="1541154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40</a:t>
                  </a:r>
                </a:p>
              </p:txBody>
            </p:sp>
            <p:sp>
              <p:nvSpPr>
                <p:cNvPr id="799" name="TextBox 798">
                  <a:extLst>
                    <a:ext uri="{FF2B5EF4-FFF2-40B4-BE49-F238E27FC236}">
                      <a16:creationId xmlns:a16="http://schemas.microsoft.com/office/drawing/2014/main" id="{E0AD30D0-F710-4B26-AE99-1F86984353E5}"/>
                    </a:ext>
                  </a:extLst>
                </p:cNvPr>
                <p:cNvSpPr txBox="1"/>
                <p:nvPr/>
              </p:nvSpPr>
              <p:spPr>
                <a:xfrm rot="2590824">
                  <a:off x="7662678" y="120768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50</a:t>
                  </a:r>
                </a:p>
              </p:txBody>
            </p:sp>
            <p:sp>
              <p:nvSpPr>
                <p:cNvPr id="800" name="TextBox 799">
                  <a:extLst>
                    <a:ext uri="{FF2B5EF4-FFF2-40B4-BE49-F238E27FC236}">
                      <a16:creationId xmlns:a16="http://schemas.microsoft.com/office/drawing/2014/main" id="{832FAA47-5202-46B0-90B8-3B13B256B7B3}"/>
                    </a:ext>
                  </a:extLst>
                </p:cNvPr>
                <p:cNvSpPr txBox="1"/>
                <p:nvPr/>
              </p:nvSpPr>
              <p:spPr>
                <a:xfrm rot="2241152">
                  <a:off x="7271643" y="908870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60</a:t>
                  </a:r>
                </a:p>
              </p:txBody>
            </p:sp>
            <p:sp>
              <p:nvSpPr>
                <p:cNvPr id="801" name="TextBox 800">
                  <a:extLst>
                    <a:ext uri="{FF2B5EF4-FFF2-40B4-BE49-F238E27FC236}">
                      <a16:creationId xmlns:a16="http://schemas.microsoft.com/office/drawing/2014/main" id="{A45753A7-8452-4E9A-8D04-8B2DFBB724C1}"/>
                    </a:ext>
                  </a:extLst>
                </p:cNvPr>
                <p:cNvSpPr txBox="1"/>
                <p:nvPr/>
              </p:nvSpPr>
              <p:spPr>
                <a:xfrm rot="1139763">
                  <a:off x="6867313" y="694349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70</a:t>
                  </a:r>
                </a:p>
              </p:txBody>
            </p:sp>
            <p:sp>
              <p:nvSpPr>
                <p:cNvPr id="802" name="TextBox 801">
                  <a:extLst>
                    <a:ext uri="{FF2B5EF4-FFF2-40B4-BE49-F238E27FC236}">
                      <a16:creationId xmlns:a16="http://schemas.microsoft.com/office/drawing/2014/main" id="{01281446-1D2B-449F-BBC0-AEF28B445496}"/>
                    </a:ext>
                  </a:extLst>
                </p:cNvPr>
                <p:cNvSpPr txBox="1"/>
                <p:nvPr/>
              </p:nvSpPr>
              <p:spPr>
                <a:xfrm rot="426202">
                  <a:off x="6397805" y="545093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80</a:t>
                  </a:r>
                </a:p>
              </p:txBody>
            </p:sp>
            <p:sp>
              <p:nvSpPr>
                <p:cNvPr id="803" name="TextBox 802">
                  <a:extLst>
                    <a:ext uri="{FF2B5EF4-FFF2-40B4-BE49-F238E27FC236}">
                      <a16:creationId xmlns:a16="http://schemas.microsoft.com/office/drawing/2014/main" id="{1C2E7F02-05C7-4EE7-A2CF-8956E633A909}"/>
                    </a:ext>
                  </a:extLst>
                </p:cNvPr>
                <p:cNvSpPr txBox="1"/>
                <p:nvPr/>
              </p:nvSpPr>
              <p:spPr>
                <a:xfrm rot="5400000">
                  <a:off x="8809170" y="3263372"/>
                  <a:ext cx="2584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0</a:t>
                  </a:r>
                </a:p>
              </p:txBody>
            </p:sp>
            <p:sp>
              <p:nvSpPr>
                <p:cNvPr id="804" name="TextBox 803">
                  <a:extLst>
                    <a:ext uri="{FF2B5EF4-FFF2-40B4-BE49-F238E27FC236}">
                      <a16:creationId xmlns:a16="http://schemas.microsoft.com/office/drawing/2014/main" id="{354D197E-629D-412E-B5F8-9876C73C64EF}"/>
                    </a:ext>
                  </a:extLst>
                </p:cNvPr>
                <p:cNvSpPr txBox="1"/>
                <p:nvPr/>
              </p:nvSpPr>
              <p:spPr>
                <a:xfrm rot="4675027">
                  <a:off x="8633613" y="2793098"/>
                  <a:ext cx="418175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10</a:t>
                  </a:r>
                </a:p>
              </p:txBody>
            </p:sp>
            <p:sp>
              <p:nvSpPr>
                <p:cNvPr id="805" name="TextBox 804">
                  <a:extLst>
                    <a:ext uri="{FF2B5EF4-FFF2-40B4-BE49-F238E27FC236}">
                      <a16:creationId xmlns:a16="http://schemas.microsoft.com/office/drawing/2014/main" id="{BBE1B211-CE5C-40F5-88C1-F74A8D36370C}"/>
                    </a:ext>
                  </a:extLst>
                </p:cNvPr>
                <p:cNvSpPr txBox="1"/>
                <p:nvPr/>
              </p:nvSpPr>
              <p:spPr>
                <a:xfrm rot="4230548">
                  <a:off x="8489145" y="2333569"/>
                  <a:ext cx="424656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20</a:t>
                  </a:r>
                </a:p>
              </p:txBody>
            </p:sp>
            <p:sp>
              <p:nvSpPr>
                <p:cNvPr id="806" name="TextBox 805">
                  <a:extLst>
                    <a:ext uri="{FF2B5EF4-FFF2-40B4-BE49-F238E27FC236}">
                      <a16:creationId xmlns:a16="http://schemas.microsoft.com/office/drawing/2014/main" id="{6E45F0ED-18E2-461D-B42B-4B73B163B7D4}"/>
                    </a:ext>
                  </a:extLst>
                </p:cNvPr>
                <p:cNvSpPr txBox="1"/>
                <p:nvPr/>
              </p:nvSpPr>
              <p:spPr>
                <a:xfrm rot="3658420">
                  <a:off x="8274231" y="1938198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30</a:t>
                  </a:r>
                </a:p>
              </p:txBody>
            </p:sp>
            <p:cxnSp>
              <p:nvCxnSpPr>
                <p:cNvPr id="807" name="Straight Connector 806">
                  <a:extLst>
                    <a:ext uri="{FF2B5EF4-FFF2-40B4-BE49-F238E27FC236}">
                      <a16:creationId xmlns:a16="http://schemas.microsoft.com/office/drawing/2014/main" id="{B6BBCF42-4E79-44E5-91F7-F8CA71C75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014904" y="3410423"/>
                  <a:ext cx="294258" cy="587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8" name="TextBox 807">
                  <a:extLst>
                    <a:ext uri="{FF2B5EF4-FFF2-40B4-BE49-F238E27FC236}">
                      <a16:creationId xmlns:a16="http://schemas.microsoft.com/office/drawing/2014/main" id="{3B636508-16D7-427D-B87B-488395CA94D9}"/>
                    </a:ext>
                  </a:extLst>
                </p:cNvPr>
                <p:cNvSpPr txBox="1"/>
                <p:nvPr/>
              </p:nvSpPr>
              <p:spPr>
                <a:xfrm rot="5400000">
                  <a:off x="8491950" y="3248767"/>
                  <a:ext cx="5013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180</a:t>
                  </a:r>
                </a:p>
              </p:txBody>
            </p:sp>
            <p:sp>
              <p:nvSpPr>
                <p:cNvPr id="809" name="TextBox 808">
                  <a:extLst>
                    <a:ext uri="{FF2B5EF4-FFF2-40B4-BE49-F238E27FC236}">
                      <a16:creationId xmlns:a16="http://schemas.microsoft.com/office/drawing/2014/main" id="{D004CE8A-D5BF-4C53-BF6E-E397686E2345}"/>
                    </a:ext>
                  </a:extLst>
                </p:cNvPr>
                <p:cNvSpPr txBox="1"/>
                <p:nvPr/>
              </p:nvSpPr>
              <p:spPr>
                <a:xfrm rot="1139700">
                  <a:off x="6759741" y="820153"/>
                  <a:ext cx="52164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120</a:t>
                  </a:r>
                </a:p>
              </p:txBody>
            </p:sp>
            <p:sp>
              <p:nvSpPr>
                <p:cNvPr id="810" name="TextBox 809">
                  <a:extLst>
                    <a:ext uri="{FF2B5EF4-FFF2-40B4-BE49-F238E27FC236}">
                      <a16:creationId xmlns:a16="http://schemas.microsoft.com/office/drawing/2014/main" id="{E5BE1F62-E1E9-4669-A6AB-90B8905E0B36}"/>
                    </a:ext>
                  </a:extLst>
                </p:cNvPr>
                <p:cNvSpPr txBox="1"/>
                <p:nvPr/>
              </p:nvSpPr>
              <p:spPr>
                <a:xfrm rot="568380">
                  <a:off x="6336978" y="722705"/>
                  <a:ext cx="620011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110</a:t>
                  </a:r>
                </a:p>
              </p:txBody>
            </p:sp>
            <p:sp>
              <p:nvSpPr>
                <p:cNvPr id="811" name="TextBox 810">
                  <a:extLst>
                    <a:ext uri="{FF2B5EF4-FFF2-40B4-BE49-F238E27FC236}">
                      <a16:creationId xmlns:a16="http://schemas.microsoft.com/office/drawing/2014/main" id="{3F3065BF-587B-4B85-88B5-CD472655629B}"/>
                    </a:ext>
                  </a:extLst>
                </p:cNvPr>
                <p:cNvSpPr txBox="1"/>
                <p:nvPr/>
              </p:nvSpPr>
              <p:spPr>
                <a:xfrm rot="21024054">
                  <a:off x="5462070" y="703341"/>
                  <a:ext cx="3921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80</a:t>
                  </a:r>
                </a:p>
              </p:txBody>
            </p:sp>
            <p:sp>
              <p:nvSpPr>
                <p:cNvPr id="812" name="TextBox 811">
                  <a:extLst>
                    <a:ext uri="{FF2B5EF4-FFF2-40B4-BE49-F238E27FC236}">
                      <a16:creationId xmlns:a16="http://schemas.microsoft.com/office/drawing/2014/main" id="{66697FE1-D0B8-4FAB-ACD0-BD8BD9A783BD}"/>
                    </a:ext>
                  </a:extLst>
                </p:cNvPr>
                <p:cNvSpPr txBox="1"/>
                <p:nvPr/>
              </p:nvSpPr>
              <p:spPr>
                <a:xfrm rot="20071234">
                  <a:off x="5016352" y="815014"/>
                  <a:ext cx="3902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70</a:t>
                  </a:r>
                </a:p>
              </p:txBody>
            </p:sp>
            <p:sp>
              <p:nvSpPr>
                <p:cNvPr id="813" name="TextBox 812">
                  <a:extLst>
                    <a:ext uri="{FF2B5EF4-FFF2-40B4-BE49-F238E27FC236}">
                      <a16:creationId xmlns:a16="http://schemas.microsoft.com/office/drawing/2014/main" id="{666B920A-D671-427E-BFF8-49B98816B136}"/>
                    </a:ext>
                  </a:extLst>
                </p:cNvPr>
                <p:cNvSpPr txBox="1"/>
                <p:nvPr/>
              </p:nvSpPr>
              <p:spPr>
                <a:xfrm rot="19851981">
                  <a:off x="4604403" y="1001543"/>
                  <a:ext cx="4195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60</a:t>
                  </a:r>
                </a:p>
              </p:txBody>
            </p:sp>
            <p:sp>
              <p:nvSpPr>
                <p:cNvPr id="814" name="TextBox 813">
                  <a:extLst>
                    <a:ext uri="{FF2B5EF4-FFF2-40B4-BE49-F238E27FC236}">
                      <a16:creationId xmlns:a16="http://schemas.microsoft.com/office/drawing/2014/main" id="{3FC568EC-9B82-4A4B-83A6-FB2F8545832C}"/>
                    </a:ext>
                  </a:extLst>
                </p:cNvPr>
                <p:cNvSpPr txBox="1"/>
                <p:nvPr/>
              </p:nvSpPr>
              <p:spPr>
                <a:xfrm rot="19352904">
                  <a:off x="4231788" y="1228393"/>
                  <a:ext cx="45765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50</a:t>
                  </a:r>
                </a:p>
              </p:txBody>
            </p:sp>
            <p:sp>
              <p:nvSpPr>
                <p:cNvPr id="815" name="TextBox 814">
                  <a:extLst>
                    <a:ext uri="{FF2B5EF4-FFF2-40B4-BE49-F238E27FC236}">
                      <a16:creationId xmlns:a16="http://schemas.microsoft.com/office/drawing/2014/main" id="{DBA42295-C739-4BEC-82FA-A50BFCD2F318}"/>
                    </a:ext>
                  </a:extLst>
                </p:cNvPr>
                <p:cNvSpPr txBox="1"/>
                <p:nvPr/>
              </p:nvSpPr>
              <p:spPr>
                <a:xfrm rot="18514926">
                  <a:off x="3911515" y="1610370"/>
                  <a:ext cx="3902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40</a:t>
                  </a:r>
                </a:p>
              </p:txBody>
            </p:sp>
            <p:sp>
              <p:nvSpPr>
                <p:cNvPr id="816" name="TextBox 815">
                  <a:extLst>
                    <a:ext uri="{FF2B5EF4-FFF2-40B4-BE49-F238E27FC236}">
                      <a16:creationId xmlns:a16="http://schemas.microsoft.com/office/drawing/2014/main" id="{32512469-3117-48EE-91A0-C1415470F4B5}"/>
                    </a:ext>
                  </a:extLst>
                </p:cNvPr>
                <p:cNvSpPr txBox="1"/>
                <p:nvPr/>
              </p:nvSpPr>
              <p:spPr>
                <a:xfrm rot="18085739">
                  <a:off x="3649604" y="1951340"/>
                  <a:ext cx="4147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30</a:t>
                  </a:r>
                </a:p>
              </p:txBody>
            </p:sp>
            <p:sp>
              <p:nvSpPr>
                <p:cNvPr id="817" name="TextBox 816">
                  <a:extLst>
                    <a:ext uri="{FF2B5EF4-FFF2-40B4-BE49-F238E27FC236}">
                      <a16:creationId xmlns:a16="http://schemas.microsoft.com/office/drawing/2014/main" id="{017F76F8-15DF-4577-B240-546E03BF6BD9}"/>
                    </a:ext>
                  </a:extLst>
                </p:cNvPr>
                <p:cNvSpPr txBox="1"/>
                <p:nvPr/>
              </p:nvSpPr>
              <p:spPr>
                <a:xfrm rot="17410384">
                  <a:off x="3469342" y="2350235"/>
                  <a:ext cx="3868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20</a:t>
                  </a:r>
                </a:p>
              </p:txBody>
            </p:sp>
            <p:sp>
              <p:nvSpPr>
                <p:cNvPr id="818" name="TextBox 817">
                  <a:extLst>
                    <a:ext uri="{FF2B5EF4-FFF2-40B4-BE49-F238E27FC236}">
                      <a16:creationId xmlns:a16="http://schemas.microsoft.com/office/drawing/2014/main" id="{0DA13B1A-0CF4-4B88-A5A4-D95A63C6976A}"/>
                    </a:ext>
                  </a:extLst>
                </p:cNvPr>
                <p:cNvSpPr txBox="1"/>
                <p:nvPr/>
              </p:nvSpPr>
              <p:spPr>
                <a:xfrm rot="5242639">
                  <a:off x="3350174" y="3282798"/>
                  <a:ext cx="2613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0</a:t>
                  </a:r>
                </a:p>
              </p:txBody>
            </p:sp>
            <p:sp>
              <p:nvSpPr>
                <p:cNvPr id="819" name="TextBox 818">
                  <a:extLst>
                    <a:ext uri="{FF2B5EF4-FFF2-40B4-BE49-F238E27FC236}">
                      <a16:creationId xmlns:a16="http://schemas.microsoft.com/office/drawing/2014/main" id="{D47B1CB8-1506-4D1E-A6D7-8D8311CBAFB4}"/>
                    </a:ext>
                  </a:extLst>
                </p:cNvPr>
                <p:cNvSpPr txBox="1"/>
                <p:nvPr/>
              </p:nvSpPr>
              <p:spPr>
                <a:xfrm rot="4425962">
                  <a:off x="8294374" y="2407036"/>
                  <a:ext cx="55570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170</a:t>
                  </a:r>
                </a:p>
              </p:txBody>
            </p:sp>
            <p:sp>
              <p:nvSpPr>
                <p:cNvPr id="820" name="TextBox 819">
                  <a:extLst>
                    <a:ext uri="{FF2B5EF4-FFF2-40B4-BE49-F238E27FC236}">
                      <a16:creationId xmlns:a16="http://schemas.microsoft.com/office/drawing/2014/main" id="{3619628E-B6BA-414F-966C-EC029A16A9BF}"/>
                    </a:ext>
                  </a:extLst>
                </p:cNvPr>
                <p:cNvSpPr txBox="1"/>
                <p:nvPr/>
              </p:nvSpPr>
              <p:spPr>
                <a:xfrm rot="3833554">
                  <a:off x="8121493" y="1969434"/>
                  <a:ext cx="494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160</a:t>
                  </a:r>
                </a:p>
              </p:txBody>
            </p:sp>
            <p:sp>
              <p:nvSpPr>
                <p:cNvPr id="821" name="TextBox 820">
                  <a:extLst>
                    <a:ext uri="{FF2B5EF4-FFF2-40B4-BE49-F238E27FC236}">
                      <a16:creationId xmlns:a16="http://schemas.microsoft.com/office/drawing/2014/main" id="{B8D486F5-FA03-4634-879E-1B186A5E3CE3}"/>
                    </a:ext>
                  </a:extLst>
                </p:cNvPr>
                <p:cNvSpPr txBox="1"/>
                <p:nvPr/>
              </p:nvSpPr>
              <p:spPr>
                <a:xfrm rot="3069429">
                  <a:off x="7856602" y="1594617"/>
                  <a:ext cx="4957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150</a:t>
                  </a:r>
                </a:p>
              </p:txBody>
            </p:sp>
            <p:sp>
              <p:nvSpPr>
                <p:cNvPr id="822" name="TextBox 821">
                  <a:extLst>
                    <a:ext uri="{FF2B5EF4-FFF2-40B4-BE49-F238E27FC236}">
                      <a16:creationId xmlns:a16="http://schemas.microsoft.com/office/drawing/2014/main" id="{B0972EA6-9374-4E8C-BF99-BA168F63F68A}"/>
                    </a:ext>
                  </a:extLst>
                </p:cNvPr>
                <p:cNvSpPr txBox="1"/>
                <p:nvPr/>
              </p:nvSpPr>
              <p:spPr>
                <a:xfrm rot="2780241">
                  <a:off x="7534413" y="1272481"/>
                  <a:ext cx="4957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140</a:t>
                  </a:r>
                </a:p>
              </p:txBody>
            </p:sp>
            <p:sp>
              <p:nvSpPr>
                <p:cNvPr id="823" name="TextBox 822">
                  <a:extLst>
                    <a:ext uri="{FF2B5EF4-FFF2-40B4-BE49-F238E27FC236}">
                      <a16:creationId xmlns:a16="http://schemas.microsoft.com/office/drawing/2014/main" id="{D03C7F4F-1F46-4B05-89B3-717AAC6EA3E1}"/>
                    </a:ext>
                  </a:extLst>
                </p:cNvPr>
                <p:cNvSpPr txBox="1"/>
                <p:nvPr/>
              </p:nvSpPr>
              <p:spPr>
                <a:xfrm rot="1694051">
                  <a:off x="7152872" y="990668"/>
                  <a:ext cx="4957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130</a:t>
                  </a:r>
                </a:p>
              </p:txBody>
            </p:sp>
            <p:sp>
              <p:nvSpPr>
                <p:cNvPr id="824" name="TextBox 823">
                  <a:extLst>
                    <a:ext uri="{FF2B5EF4-FFF2-40B4-BE49-F238E27FC236}">
                      <a16:creationId xmlns:a16="http://schemas.microsoft.com/office/drawing/2014/main" id="{3B005B42-47FD-4A68-96D0-93225412734A}"/>
                    </a:ext>
                  </a:extLst>
                </p:cNvPr>
                <p:cNvSpPr txBox="1"/>
                <p:nvPr/>
              </p:nvSpPr>
              <p:spPr>
                <a:xfrm rot="16860253">
                  <a:off x="3322941" y="2807198"/>
                  <a:ext cx="399874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10</a:t>
                  </a:r>
                </a:p>
              </p:txBody>
            </p:sp>
          </p:grpSp>
          <p:sp>
            <p:nvSpPr>
              <p:cNvPr id="730" name="TextBox 729">
                <a:extLst>
                  <a:ext uri="{FF2B5EF4-FFF2-40B4-BE49-F238E27FC236}">
                    <a16:creationId xmlns:a16="http://schemas.microsoft.com/office/drawing/2014/main" id="{1B599B3E-082D-415F-88E2-6FBDCE3A47C3}"/>
                  </a:ext>
                </a:extLst>
              </p:cNvPr>
              <p:cNvSpPr txBox="1"/>
              <p:nvPr/>
            </p:nvSpPr>
            <p:spPr>
              <a:xfrm rot="535276">
                <a:off x="3130138" y="3839217"/>
                <a:ext cx="1110495" cy="424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FF9999"/>
                    </a:solidFill>
                    <a:latin typeface="Algerian" panose="04020705040A02060702" pitchFamily="82" charset="0"/>
                    <a:ea typeface="Verdana" panose="020B0604030504040204" pitchFamily="34" charset="0"/>
                  </a:rPr>
                  <a:t>Barun</a:t>
                </a:r>
                <a:endParaRPr lang="en-US" sz="2000" dirty="0">
                  <a:solidFill>
                    <a:srgbClr val="FF9999"/>
                  </a:solidFill>
                  <a:latin typeface="Algerian" panose="04020705040A02060702" pitchFamily="82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728" name="Picture 727">
              <a:extLst>
                <a:ext uri="{FF2B5EF4-FFF2-40B4-BE49-F238E27FC236}">
                  <a16:creationId xmlns:a16="http://schemas.microsoft.com/office/drawing/2014/main" id="{641A595E-E011-40D8-A6F2-04DA45817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182" y="3057601"/>
              <a:ext cx="389350" cy="38968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7" name="TextBox 986">
                <a:extLst>
                  <a:ext uri="{FF2B5EF4-FFF2-40B4-BE49-F238E27FC236}">
                    <a16:creationId xmlns:a16="http://schemas.microsoft.com/office/drawing/2014/main" id="{A5C9E7C7-5007-4D4C-B164-F66A48CC6ACE}"/>
                  </a:ext>
                </a:extLst>
              </p:cNvPr>
              <p:cNvSpPr txBox="1"/>
              <p:nvPr/>
            </p:nvSpPr>
            <p:spPr>
              <a:xfrm>
                <a:off x="6858000" y="4452984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87" name="TextBox 986">
                <a:extLst>
                  <a:ext uri="{FF2B5EF4-FFF2-40B4-BE49-F238E27FC236}">
                    <a16:creationId xmlns:a16="http://schemas.microsoft.com/office/drawing/2014/main" id="{A5C9E7C7-5007-4D4C-B164-F66A48CC6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452984"/>
                <a:ext cx="12954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8" name="Group 987">
            <a:extLst>
              <a:ext uri="{FF2B5EF4-FFF2-40B4-BE49-F238E27FC236}">
                <a16:creationId xmlns:a16="http://schemas.microsoft.com/office/drawing/2014/main" id="{1F0BCEC1-EDA7-44C7-BE3A-C49A94535DEB}"/>
              </a:ext>
            </a:extLst>
          </p:cNvPr>
          <p:cNvGrpSpPr/>
          <p:nvPr/>
        </p:nvGrpSpPr>
        <p:grpSpPr>
          <a:xfrm rot="5400000">
            <a:off x="467968" y="-2283959"/>
            <a:ext cx="6207755" cy="6123534"/>
            <a:chOff x="2803080" y="180756"/>
            <a:chExt cx="6585840" cy="6496489"/>
          </a:xfrm>
        </p:grpSpPr>
        <p:grpSp>
          <p:nvGrpSpPr>
            <p:cNvPr id="989" name="Group 988">
              <a:extLst>
                <a:ext uri="{FF2B5EF4-FFF2-40B4-BE49-F238E27FC236}">
                  <a16:creationId xmlns:a16="http://schemas.microsoft.com/office/drawing/2014/main" id="{A8E077CD-8C57-4A74-AC33-75023B9D06E5}"/>
                </a:ext>
              </a:extLst>
            </p:cNvPr>
            <p:cNvGrpSpPr/>
            <p:nvPr/>
          </p:nvGrpSpPr>
          <p:grpSpPr>
            <a:xfrm>
              <a:off x="2803080" y="180756"/>
              <a:ext cx="6585840" cy="6496489"/>
              <a:chOff x="2385920" y="952771"/>
              <a:chExt cx="6585840" cy="6496489"/>
            </a:xfrm>
          </p:grpSpPr>
          <p:grpSp>
            <p:nvGrpSpPr>
              <p:cNvPr id="991" name="Group 990">
                <a:extLst>
                  <a:ext uri="{FF2B5EF4-FFF2-40B4-BE49-F238E27FC236}">
                    <a16:creationId xmlns:a16="http://schemas.microsoft.com/office/drawing/2014/main" id="{8ED9ED80-2E1F-49ED-ADFF-ED454924CD0B}"/>
                  </a:ext>
                </a:extLst>
              </p:cNvPr>
              <p:cNvGrpSpPr/>
              <p:nvPr/>
            </p:nvGrpSpPr>
            <p:grpSpPr>
              <a:xfrm>
                <a:off x="2385920" y="952771"/>
                <a:ext cx="6585840" cy="6496489"/>
                <a:chOff x="2803083" y="132911"/>
                <a:chExt cx="6585840" cy="6496489"/>
              </a:xfrm>
            </p:grpSpPr>
            <p:sp>
              <p:nvSpPr>
                <p:cNvPr id="993" name="Arc 992">
                  <a:extLst>
                    <a:ext uri="{FF2B5EF4-FFF2-40B4-BE49-F238E27FC236}">
                      <a16:creationId xmlns:a16="http://schemas.microsoft.com/office/drawing/2014/main" id="{3FD6134C-09BF-437E-9837-40DFBEE46A2C}"/>
                    </a:ext>
                  </a:extLst>
                </p:cNvPr>
                <p:cNvSpPr/>
                <p:nvPr/>
              </p:nvSpPr>
              <p:spPr>
                <a:xfrm>
                  <a:off x="5679948" y="3012948"/>
                  <a:ext cx="832104" cy="832104"/>
                </a:xfrm>
                <a:prstGeom prst="arc">
                  <a:avLst>
                    <a:gd name="adj1" fmla="val 10821980"/>
                    <a:gd name="adj2" fmla="val 21563128"/>
                  </a:avLst>
                </a:prstGeom>
                <a:ln w="1905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FF00"/>
                    </a:solidFill>
                  </a:endParaRPr>
                </a:p>
              </p:txBody>
            </p:sp>
            <p:cxnSp>
              <p:nvCxnSpPr>
                <p:cNvPr id="994" name="Straight Connector 993">
                  <a:extLst>
                    <a:ext uri="{FF2B5EF4-FFF2-40B4-BE49-F238E27FC236}">
                      <a16:creationId xmlns:a16="http://schemas.microsoft.com/office/drawing/2014/main" id="{45AC803B-B3F0-4044-938A-2A11235044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15670" y="3009640"/>
                  <a:ext cx="2070291" cy="3449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5" name="Arc 994">
                  <a:extLst>
                    <a:ext uri="{FF2B5EF4-FFF2-40B4-BE49-F238E27FC236}">
                      <a16:creationId xmlns:a16="http://schemas.microsoft.com/office/drawing/2014/main" id="{61BE8DCB-00F7-4900-AE59-A12958D62D85}"/>
                    </a:ext>
                  </a:extLst>
                </p:cNvPr>
                <p:cNvSpPr/>
                <p:nvPr/>
              </p:nvSpPr>
              <p:spPr>
                <a:xfrm>
                  <a:off x="2895600" y="228600"/>
                  <a:ext cx="6400800" cy="6400800"/>
                </a:xfrm>
                <a:prstGeom prst="arc">
                  <a:avLst>
                    <a:gd name="adj1" fmla="val 10810235"/>
                    <a:gd name="adj2" fmla="val 1272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6" name="Arc 995">
                  <a:extLst>
                    <a:ext uri="{FF2B5EF4-FFF2-40B4-BE49-F238E27FC236}">
                      <a16:creationId xmlns:a16="http://schemas.microsoft.com/office/drawing/2014/main" id="{AC9AC580-97A8-4830-9337-4E0EA38CB5CD}"/>
                    </a:ext>
                  </a:extLst>
                </p:cNvPr>
                <p:cNvSpPr/>
                <p:nvPr/>
              </p:nvSpPr>
              <p:spPr>
                <a:xfrm>
                  <a:off x="3581400" y="914400"/>
                  <a:ext cx="5029200" cy="5029200"/>
                </a:xfrm>
                <a:prstGeom prst="arc">
                  <a:avLst>
                    <a:gd name="adj1" fmla="val 10769707"/>
                    <a:gd name="adj2" fmla="val 21590392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97" name="Straight Connector 996">
                  <a:extLst>
                    <a:ext uri="{FF2B5EF4-FFF2-40B4-BE49-F238E27FC236}">
                      <a16:creationId xmlns:a16="http://schemas.microsoft.com/office/drawing/2014/main" id="{0733763C-52CF-43C9-B085-CB0F8B7147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13410" y="2157710"/>
                  <a:ext cx="1825687" cy="106518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Straight Connector 997">
                  <a:extLst>
                    <a:ext uri="{FF2B5EF4-FFF2-40B4-BE49-F238E27FC236}">
                      <a16:creationId xmlns:a16="http://schemas.microsoft.com/office/drawing/2014/main" id="{E857AF81-39B3-4755-947F-8D677895AB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9056" y="1812839"/>
                  <a:ext cx="1620200" cy="13418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9" name="Group 998">
                  <a:extLst>
                    <a:ext uri="{FF2B5EF4-FFF2-40B4-BE49-F238E27FC236}">
                      <a16:creationId xmlns:a16="http://schemas.microsoft.com/office/drawing/2014/main" id="{36600951-11AD-48A1-AA72-08D26D415294}"/>
                    </a:ext>
                  </a:extLst>
                </p:cNvPr>
                <p:cNvGrpSpPr/>
                <p:nvPr/>
              </p:nvGrpSpPr>
              <p:grpSpPr>
                <a:xfrm>
                  <a:off x="3356811" y="140540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240" name="Straight Connector 1239">
                    <a:extLst>
                      <a:ext uri="{FF2B5EF4-FFF2-40B4-BE49-F238E27FC236}">
                        <a16:creationId xmlns:a16="http://schemas.microsoft.com/office/drawing/2014/main" id="{0AF6E4B7-13DC-473F-BE18-8CE45A2450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1" name="Straight Connector 1240">
                    <a:extLst>
                      <a:ext uri="{FF2B5EF4-FFF2-40B4-BE49-F238E27FC236}">
                        <a16:creationId xmlns:a16="http://schemas.microsoft.com/office/drawing/2014/main" id="{B580AFAC-0D23-4C2B-89AC-53621665F2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2" name="Straight Connector 1241">
                    <a:extLst>
                      <a:ext uri="{FF2B5EF4-FFF2-40B4-BE49-F238E27FC236}">
                        <a16:creationId xmlns:a16="http://schemas.microsoft.com/office/drawing/2014/main" id="{424EA22F-1457-4502-9BFB-D08663C1A5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3" name="Straight Connector 1242">
                    <a:extLst>
                      <a:ext uri="{FF2B5EF4-FFF2-40B4-BE49-F238E27FC236}">
                        <a16:creationId xmlns:a16="http://schemas.microsoft.com/office/drawing/2014/main" id="{41466539-A549-4E33-BD55-E017198B9A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4" name="Straight Connector 1243">
                    <a:extLst>
                      <a:ext uri="{FF2B5EF4-FFF2-40B4-BE49-F238E27FC236}">
                        <a16:creationId xmlns:a16="http://schemas.microsoft.com/office/drawing/2014/main" id="{8423AB3F-3BAE-435A-9C31-AEC85487A0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5" name="Straight Connector 1244">
                    <a:extLst>
                      <a:ext uri="{FF2B5EF4-FFF2-40B4-BE49-F238E27FC236}">
                        <a16:creationId xmlns:a16="http://schemas.microsoft.com/office/drawing/2014/main" id="{18D6A365-5567-422A-AFDE-3CDB99DDD0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6" name="Straight Connector 1245">
                    <a:extLst>
                      <a:ext uri="{FF2B5EF4-FFF2-40B4-BE49-F238E27FC236}">
                        <a16:creationId xmlns:a16="http://schemas.microsoft.com/office/drawing/2014/main" id="{B7D9FD84-4DC0-487D-B2DE-C0D800F02B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7" name="Straight Connector 1246">
                    <a:extLst>
                      <a:ext uri="{FF2B5EF4-FFF2-40B4-BE49-F238E27FC236}">
                        <a16:creationId xmlns:a16="http://schemas.microsoft.com/office/drawing/2014/main" id="{09F6D3B5-7353-42EB-B5C2-C05C0A2872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8" name="Straight Connector 1247">
                    <a:extLst>
                      <a:ext uri="{FF2B5EF4-FFF2-40B4-BE49-F238E27FC236}">
                        <a16:creationId xmlns:a16="http://schemas.microsoft.com/office/drawing/2014/main" id="{FC57E56B-185E-4483-84A4-7296611276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0" name="Group 999">
                  <a:extLst>
                    <a:ext uri="{FF2B5EF4-FFF2-40B4-BE49-F238E27FC236}">
                      <a16:creationId xmlns:a16="http://schemas.microsoft.com/office/drawing/2014/main" id="{DF00D4DE-C3D0-4108-9CB7-089FEE7D2DF9}"/>
                    </a:ext>
                  </a:extLst>
                </p:cNvPr>
                <p:cNvGrpSpPr/>
                <p:nvPr/>
              </p:nvGrpSpPr>
              <p:grpSpPr>
                <a:xfrm rot="20847961">
                  <a:off x="3095555" y="187348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231" name="Straight Connector 1230">
                    <a:extLst>
                      <a:ext uri="{FF2B5EF4-FFF2-40B4-BE49-F238E27FC236}">
                        <a16:creationId xmlns:a16="http://schemas.microsoft.com/office/drawing/2014/main" id="{D4AB1C11-D8C2-467E-8304-4BA2072854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2" name="Straight Connector 1231">
                    <a:extLst>
                      <a:ext uri="{FF2B5EF4-FFF2-40B4-BE49-F238E27FC236}">
                        <a16:creationId xmlns:a16="http://schemas.microsoft.com/office/drawing/2014/main" id="{4C0E871A-B29F-41C7-8AC4-42D869FD01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3" name="Straight Connector 1232">
                    <a:extLst>
                      <a:ext uri="{FF2B5EF4-FFF2-40B4-BE49-F238E27FC236}">
                        <a16:creationId xmlns:a16="http://schemas.microsoft.com/office/drawing/2014/main" id="{E96083A3-2EB0-445A-8BEF-10A98C1943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4" name="Straight Connector 1233">
                    <a:extLst>
                      <a:ext uri="{FF2B5EF4-FFF2-40B4-BE49-F238E27FC236}">
                        <a16:creationId xmlns:a16="http://schemas.microsoft.com/office/drawing/2014/main" id="{B1AA454C-5AB3-465F-8B3C-C1928F91EF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5" name="Straight Connector 1234">
                    <a:extLst>
                      <a:ext uri="{FF2B5EF4-FFF2-40B4-BE49-F238E27FC236}">
                        <a16:creationId xmlns:a16="http://schemas.microsoft.com/office/drawing/2014/main" id="{A96B9EE2-8516-4782-BF6E-D12CF62EBB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6" name="Straight Connector 1235">
                    <a:extLst>
                      <a:ext uri="{FF2B5EF4-FFF2-40B4-BE49-F238E27FC236}">
                        <a16:creationId xmlns:a16="http://schemas.microsoft.com/office/drawing/2014/main" id="{6DA9CDCC-6BD1-4359-88AA-4B929ADDCC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7" name="Straight Connector 1236">
                    <a:extLst>
                      <a:ext uri="{FF2B5EF4-FFF2-40B4-BE49-F238E27FC236}">
                        <a16:creationId xmlns:a16="http://schemas.microsoft.com/office/drawing/2014/main" id="{E5FB466B-D38D-4D75-8BC3-FD3BA7BBFA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8" name="Straight Connector 1237">
                    <a:extLst>
                      <a:ext uri="{FF2B5EF4-FFF2-40B4-BE49-F238E27FC236}">
                        <a16:creationId xmlns:a16="http://schemas.microsoft.com/office/drawing/2014/main" id="{077DCF8D-A39B-4E3F-A489-78A8C645C9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9" name="Straight Connector 1238">
                    <a:extLst>
                      <a:ext uri="{FF2B5EF4-FFF2-40B4-BE49-F238E27FC236}">
                        <a16:creationId xmlns:a16="http://schemas.microsoft.com/office/drawing/2014/main" id="{73261DC0-3E85-4373-9689-FC7CC45A72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01" name="Straight Connector 1000">
                  <a:extLst>
                    <a:ext uri="{FF2B5EF4-FFF2-40B4-BE49-F238E27FC236}">
                      <a16:creationId xmlns:a16="http://schemas.microsoft.com/office/drawing/2014/main" id="{98F0A158-2AA1-4CF5-94CE-EF164E90D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3593" y="2539971"/>
                  <a:ext cx="1972599" cy="74433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02" name="Group 1001">
                  <a:extLst>
                    <a:ext uri="{FF2B5EF4-FFF2-40B4-BE49-F238E27FC236}">
                      <a16:creationId xmlns:a16="http://schemas.microsoft.com/office/drawing/2014/main" id="{83769768-7FC4-48F8-AB30-7219F6E754FF}"/>
                    </a:ext>
                  </a:extLst>
                </p:cNvPr>
                <p:cNvGrpSpPr/>
                <p:nvPr/>
              </p:nvGrpSpPr>
              <p:grpSpPr>
                <a:xfrm rot="20478013">
                  <a:off x="2904768" y="237870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222" name="Straight Connector 1221">
                    <a:extLst>
                      <a:ext uri="{FF2B5EF4-FFF2-40B4-BE49-F238E27FC236}">
                        <a16:creationId xmlns:a16="http://schemas.microsoft.com/office/drawing/2014/main" id="{053111FE-FF65-4903-BF07-1D6F01BBA7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3" name="Straight Connector 1222">
                    <a:extLst>
                      <a:ext uri="{FF2B5EF4-FFF2-40B4-BE49-F238E27FC236}">
                        <a16:creationId xmlns:a16="http://schemas.microsoft.com/office/drawing/2014/main" id="{C2BBB645-3B85-40CA-BEA0-0F470ABC46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4" name="Straight Connector 1223">
                    <a:extLst>
                      <a:ext uri="{FF2B5EF4-FFF2-40B4-BE49-F238E27FC236}">
                        <a16:creationId xmlns:a16="http://schemas.microsoft.com/office/drawing/2014/main" id="{CE685DA5-78B9-4D1F-B57E-59C3152DD2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5" name="Straight Connector 1224">
                    <a:extLst>
                      <a:ext uri="{FF2B5EF4-FFF2-40B4-BE49-F238E27FC236}">
                        <a16:creationId xmlns:a16="http://schemas.microsoft.com/office/drawing/2014/main" id="{3E565DF9-8AB6-40CE-9C5A-52F943F14F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6" name="Straight Connector 1225">
                    <a:extLst>
                      <a:ext uri="{FF2B5EF4-FFF2-40B4-BE49-F238E27FC236}">
                        <a16:creationId xmlns:a16="http://schemas.microsoft.com/office/drawing/2014/main" id="{DAA929C2-C6E2-45DA-915B-8A143A60ED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7" name="Straight Connector 1226">
                    <a:extLst>
                      <a:ext uri="{FF2B5EF4-FFF2-40B4-BE49-F238E27FC236}">
                        <a16:creationId xmlns:a16="http://schemas.microsoft.com/office/drawing/2014/main" id="{D2AE355C-95C4-4E0F-959F-9144CB8EBF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8" name="Straight Connector 1227">
                    <a:extLst>
                      <a:ext uri="{FF2B5EF4-FFF2-40B4-BE49-F238E27FC236}">
                        <a16:creationId xmlns:a16="http://schemas.microsoft.com/office/drawing/2014/main" id="{F4F32B58-1805-4953-9021-A628E42FB5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9" name="Straight Connector 1228">
                    <a:extLst>
                      <a:ext uri="{FF2B5EF4-FFF2-40B4-BE49-F238E27FC236}">
                        <a16:creationId xmlns:a16="http://schemas.microsoft.com/office/drawing/2014/main" id="{7AE39BA0-429D-4E43-AB96-246C2E8587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0" name="Straight Connector 1229">
                    <a:extLst>
                      <a:ext uri="{FF2B5EF4-FFF2-40B4-BE49-F238E27FC236}">
                        <a16:creationId xmlns:a16="http://schemas.microsoft.com/office/drawing/2014/main" id="{ADE9D040-2CC5-428E-ADF6-5EC99B6C76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73D9EE04-EF19-4D24-A0B0-E4460637807A}"/>
                    </a:ext>
                  </a:extLst>
                </p:cNvPr>
                <p:cNvGrpSpPr/>
                <p:nvPr/>
              </p:nvGrpSpPr>
              <p:grpSpPr>
                <a:xfrm rot="19866379">
                  <a:off x="2803083" y="2927662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213" name="Straight Connector 1212">
                    <a:extLst>
                      <a:ext uri="{FF2B5EF4-FFF2-40B4-BE49-F238E27FC236}">
                        <a16:creationId xmlns:a16="http://schemas.microsoft.com/office/drawing/2014/main" id="{D0CA4386-A327-4B95-AC01-E908B2B312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4" name="Straight Connector 1213">
                    <a:extLst>
                      <a:ext uri="{FF2B5EF4-FFF2-40B4-BE49-F238E27FC236}">
                        <a16:creationId xmlns:a16="http://schemas.microsoft.com/office/drawing/2014/main" id="{C1F6B18A-BD2B-467F-A628-BD4776F7C8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5" name="Straight Connector 1214">
                    <a:extLst>
                      <a:ext uri="{FF2B5EF4-FFF2-40B4-BE49-F238E27FC236}">
                        <a16:creationId xmlns:a16="http://schemas.microsoft.com/office/drawing/2014/main" id="{0C52768B-4AB9-4E52-8741-B0E9368880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6" name="Straight Connector 1215">
                    <a:extLst>
                      <a:ext uri="{FF2B5EF4-FFF2-40B4-BE49-F238E27FC236}">
                        <a16:creationId xmlns:a16="http://schemas.microsoft.com/office/drawing/2014/main" id="{DDEAEFD8-5409-4186-81C7-5BF39EB0C1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7" name="Straight Connector 1216">
                    <a:extLst>
                      <a:ext uri="{FF2B5EF4-FFF2-40B4-BE49-F238E27FC236}">
                        <a16:creationId xmlns:a16="http://schemas.microsoft.com/office/drawing/2014/main" id="{B0EEB3D9-9059-4DDD-A805-768F03D44E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8" name="Straight Connector 1217">
                    <a:extLst>
                      <a:ext uri="{FF2B5EF4-FFF2-40B4-BE49-F238E27FC236}">
                        <a16:creationId xmlns:a16="http://schemas.microsoft.com/office/drawing/2014/main" id="{6C71B8D1-014C-4C65-A1A9-A68D72D766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9" name="Straight Connector 1218">
                    <a:extLst>
                      <a:ext uri="{FF2B5EF4-FFF2-40B4-BE49-F238E27FC236}">
                        <a16:creationId xmlns:a16="http://schemas.microsoft.com/office/drawing/2014/main" id="{DEF06661-E7B6-47F6-B7DB-BDF266A030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0" name="Straight Connector 1219">
                    <a:extLst>
                      <a:ext uri="{FF2B5EF4-FFF2-40B4-BE49-F238E27FC236}">
                        <a16:creationId xmlns:a16="http://schemas.microsoft.com/office/drawing/2014/main" id="{3A57A88A-5209-4048-A48A-817739C451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1" name="Straight Connector 1220">
                    <a:extLst>
                      <a:ext uri="{FF2B5EF4-FFF2-40B4-BE49-F238E27FC236}">
                        <a16:creationId xmlns:a16="http://schemas.microsoft.com/office/drawing/2014/main" id="{20211199-2464-4B02-9634-CEF2421026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C90D69BA-2B17-4A40-9A38-79C78B415B72}"/>
                    </a:ext>
                  </a:extLst>
                </p:cNvPr>
                <p:cNvGrpSpPr/>
                <p:nvPr/>
              </p:nvGrpSpPr>
              <p:grpSpPr>
                <a:xfrm rot="619087">
                  <a:off x="3710177" y="100263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204" name="Straight Connector 1203">
                    <a:extLst>
                      <a:ext uri="{FF2B5EF4-FFF2-40B4-BE49-F238E27FC236}">
                        <a16:creationId xmlns:a16="http://schemas.microsoft.com/office/drawing/2014/main" id="{1C3EB2F9-9305-4911-9539-13921F45F9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5" name="Straight Connector 1204">
                    <a:extLst>
                      <a:ext uri="{FF2B5EF4-FFF2-40B4-BE49-F238E27FC236}">
                        <a16:creationId xmlns:a16="http://schemas.microsoft.com/office/drawing/2014/main" id="{642DB1F1-9BE8-42B9-A50E-81C513AF05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6" name="Straight Connector 1205">
                    <a:extLst>
                      <a:ext uri="{FF2B5EF4-FFF2-40B4-BE49-F238E27FC236}">
                        <a16:creationId xmlns:a16="http://schemas.microsoft.com/office/drawing/2014/main" id="{F39D1740-4097-4A32-A0AF-CC7581D043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7" name="Straight Connector 1206">
                    <a:extLst>
                      <a:ext uri="{FF2B5EF4-FFF2-40B4-BE49-F238E27FC236}">
                        <a16:creationId xmlns:a16="http://schemas.microsoft.com/office/drawing/2014/main" id="{C5A52947-4186-4AD5-ACEC-280CB529D3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8" name="Straight Connector 1207">
                    <a:extLst>
                      <a:ext uri="{FF2B5EF4-FFF2-40B4-BE49-F238E27FC236}">
                        <a16:creationId xmlns:a16="http://schemas.microsoft.com/office/drawing/2014/main" id="{85532FB3-17A8-4EF8-9E6C-BC83438E3F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9" name="Straight Connector 1208">
                    <a:extLst>
                      <a:ext uri="{FF2B5EF4-FFF2-40B4-BE49-F238E27FC236}">
                        <a16:creationId xmlns:a16="http://schemas.microsoft.com/office/drawing/2014/main" id="{329AF0B4-A70B-4981-9124-0DB6153B70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0" name="Straight Connector 1209">
                    <a:extLst>
                      <a:ext uri="{FF2B5EF4-FFF2-40B4-BE49-F238E27FC236}">
                        <a16:creationId xmlns:a16="http://schemas.microsoft.com/office/drawing/2014/main" id="{CD4AC3F0-E70A-45E1-A1AB-674B0D9293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1" name="Straight Connector 1210">
                    <a:extLst>
                      <a:ext uri="{FF2B5EF4-FFF2-40B4-BE49-F238E27FC236}">
                        <a16:creationId xmlns:a16="http://schemas.microsoft.com/office/drawing/2014/main" id="{98D92403-E23C-4D1F-B8DC-4D3CA97E5A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2" name="Straight Connector 1211">
                    <a:extLst>
                      <a:ext uri="{FF2B5EF4-FFF2-40B4-BE49-F238E27FC236}">
                        <a16:creationId xmlns:a16="http://schemas.microsoft.com/office/drawing/2014/main" id="{E15CD4AE-4803-4005-9FEE-FDBF701574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05" name="Straight Connector 1004">
                  <a:extLst>
                    <a:ext uri="{FF2B5EF4-FFF2-40B4-BE49-F238E27FC236}">
                      <a16:creationId xmlns:a16="http://schemas.microsoft.com/office/drawing/2014/main" id="{BF382C56-B4FB-40C4-B1E5-E9863DA6AD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7362" y="1515740"/>
                  <a:ext cx="1332921" cy="1591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Straight Connector 1005">
                  <a:extLst>
                    <a:ext uri="{FF2B5EF4-FFF2-40B4-BE49-F238E27FC236}">
                      <a16:creationId xmlns:a16="http://schemas.microsoft.com/office/drawing/2014/main" id="{7C3312F6-5E3F-4EFA-9473-DB1B80CAF2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16382" y="1245385"/>
                  <a:ext cx="1062415" cy="1822136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Straight Connector 1006">
                  <a:extLst>
                    <a:ext uri="{FF2B5EF4-FFF2-40B4-BE49-F238E27FC236}">
                      <a16:creationId xmlns:a16="http://schemas.microsoft.com/office/drawing/2014/main" id="{9FB41A77-C83F-4062-8113-30D160430E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29014" y="1066568"/>
                  <a:ext cx="720513" cy="1976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Straight Connector 1007">
                  <a:extLst>
                    <a:ext uri="{FF2B5EF4-FFF2-40B4-BE49-F238E27FC236}">
                      <a16:creationId xmlns:a16="http://schemas.microsoft.com/office/drawing/2014/main" id="{9BD97836-C431-4B63-8779-DB391F54AD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67764" y="936058"/>
                  <a:ext cx="357803" cy="2094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Straight Connector 1008">
                  <a:extLst>
                    <a:ext uri="{FF2B5EF4-FFF2-40B4-BE49-F238E27FC236}">
                      <a16:creationId xmlns:a16="http://schemas.microsoft.com/office/drawing/2014/main" id="{10FEF987-5478-4213-8F35-01F3DABF9A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67983" y="945333"/>
                  <a:ext cx="385217" cy="20705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AF78551F-AE25-4153-851D-67D0A4A483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41272" y="1047588"/>
                  <a:ext cx="714052" cy="19907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4BE938EC-1CE6-40DA-AC13-048EB05107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9169" y="1241323"/>
                  <a:ext cx="1027150" cy="1828355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2" name="Straight Connector 1011">
                  <a:extLst>
                    <a:ext uri="{FF2B5EF4-FFF2-40B4-BE49-F238E27FC236}">
                      <a16:creationId xmlns:a16="http://schemas.microsoft.com/office/drawing/2014/main" id="{63CE5AF1-6FCB-4D3D-B8E3-27345D629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67490" y="1486914"/>
                  <a:ext cx="1325534" cy="161340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3" name="Straight Connector 1012">
                  <a:extLst>
                    <a:ext uri="{FF2B5EF4-FFF2-40B4-BE49-F238E27FC236}">
                      <a16:creationId xmlns:a16="http://schemas.microsoft.com/office/drawing/2014/main" id="{F89E3DC1-0FEB-4CFE-B70A-34964F6729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11865" y="1804002"/>
                  <a:ext cx="1604432" cy="13583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4" name="Straight Connector 1013">
                  <a:extLst>
                    <a:ext uri="{FF2B5EF4-FFF2-40B4-BE49-F238E27FC236}">
                      <a16:creationId xmlns:a16="http://schemas.microsoft.com/office/drawing/2014/main" id="{1AAD957B-7D51-4BE8-9BA4-77250652F1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5318" y="2157643"/>
                  <a:ext cx="1828980" cy="1062352"/>
                </a:xfrm>
                <a:prstGeom prst="line">
                  <a:avLst/>
                </a:prstGeom>
                <a:ln w="19050">
                  <a:solidFill>
                    <a:srgbClr val="0FC3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979CD989-2E9D-4D96-9388-C296257C82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91120" y="2555093"/>
                  <a:ext cx="1961053" cy="7244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07F09061-3135-48AA-BB25-AAD67E60F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16501" y="2980405"/>
                  <a:ext cx="2047871" cy="372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17" name="Group 1016">
                  <a:extLst>
                    <a:ext uri="{FF2B5EF4-FFF2-40B4-BE49-F238E27FC236}">
                      <a16:creationId xmlns:a16="http://schemas.microsoft.com/office/drawing/2014/main" id="{8868DA82-CC82-41D0-A267-6CB7C7E533ED}"/>
                    </a:ext>
                  </a:extLst>
                </p:cNvPr>
                <p:cNvGrpSpPr/>
                <p:nvPr/>
              </p:nvGrpSpPr>
              <p:grpSpPr>
                <a:xfrm rot="1140236">
                  <a:off x="4129700" y="65428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195" name="Straight Connector 1194">
                    <a:extLst>
                      <a:ext uri="{FF2B5EF4-FFF2-40B4-BE49-F238E27FC236}">
                        <a16:creationId xmlns:a16="http://schemas.microsoft.com/office/drawing/2014/main" id="{60B0E0E1-FA69-4109-B9B1-F772C92C86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>
                    <a:extLst>
                      <a:ext uri="{FF2B5EF4-FFF2-40B4-BE49-F238E27FC236}">
                        <a16:creationId xmlns:a16="http://schemas.microsoft.com/office/drawing/2014/main" id="{3A048CCC-6522-4C37-8D74-0675D0A0C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>
                    <a:extLst>
                      <a:ext uri="{FF2B5EF4-FFF2-40B4-BE49-F238E27FC236}">
                        <a16:creationId xmlns:a16="http://schemas.microsoft.com/office/drawing/2014/main" id="{5AB229BC-E478-4FC8-B81F-E4054406EA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>
                    <a:extLst>
                      <a:ext uri="{FF2B5EF4-FFF2-40B4-BE49-F238E27FC236}">
                        <a16:creationId xmlns:a16="http://schemas.microsoft.com/office/drawing/2014/main" id="{4490FA96-1FDA-4F46-83E3-E4DDC4906F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>
                    <a:extLst>
                      <a:ext uri="{FF2B5EF4-FFF2-40B4-BE49-F238E27FC236}">
                        <a16:creationId xmlns:a16="http://schemas.microsoft.com/office/drawing/2014/main" id="{1889FD8D-13C6-46F2-B97C-B1D88B5219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>
                    <a:extLst>
                      <a:ext uri="{FF2B5EF4-FFF2-40B4-BE49-F238E27FC236}">
                        <a16:creationId xmlns:a16="http://schemas.microsoft.com/office/drawing/2014/main" id="{20BFFBB7-5C50-4131-909A-50DEF39E26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>
                    <a:extLst>
                      <a:ext uri="{FF2B5EF4-FFF2-40B4-BE49-F238E27FC236}">
                        <a16:creationId xmlns:a16="http://schemas.microsoft.com/office/drawing/2014/main" id="{D3404B38-FF9F-4C44-BDAC-59BF6BAD51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>
                    <a:extLst>
                      <a:ext uri="{FF2B5EF4-FFF2-40B4-BE49-F238E27FC236}">
                        <a16:creationId xmlns:a16="http://schemas.microsoft.com/office/drawing/2014/main" id="{765528D8-D2D5-4018-A160-4D11FBE5AF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>
                    <a:extLst>
                      <a:ext uri="{FF2B5EF4-FFF2-40B4-BE49-F238E27FC236}">
                        <a16:creationId xmlns:a16="http://schemas.microsoft.com/office/drawing/2014/main" id="{16E01C80-D82F-4F15-956C-09866CD0F0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8" name="Group 1017">
                  <a:extLst>
                    <a:ext uri="{FF2B5EF4-FFF2-40B4-BE49-F238E27FC236}">
                      <a16:creationId xmlns:a16="http://schemas.microsoft.com/office/drawing/2014/main" id="{B2D42C66-9484-48F5-BDDE-E4B9D465BA56}"/>
                    </a:ext>
                  </a:extLst>
                </p:cNvPr>
                <p:cNvGrpSpPr/>
                <p:nvPr/>
              </p:nvGrpSpPr>
              <p:grpSpPr>
                <a:xfrm rot="1776774">
                  <a:off x="4592342" y="382144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186" name="Straight Connector 1185">
                    <a:extLst>
                      <a:ext uri="{FF2B5EF4-FFF2-40B4-BE49-F238E27FC236}">
                        <a16:creationId xmlns:a16="http://schemas.microsoft.com/office/drawing/2014/main" id="{7C74C6D0-0762-4327-8482-1856C7E0F5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7" name="Straight Connector 1186">
                    <a:extLst>
                      <a:ext uri="{FF2B5EF4-FFF2-40B4-BE49-F238E27FC236}">
                        <a16:creationId xmlns:a16="http://schemas.microsoft.com/office/drawing/2014/main" id="{85BB2BAA-8A24-40CF-90CE-0371AF9854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8" name="Straight Connector 1187">
                    <a:extLst>
                      <a:ext uri="{FF2B5EF4-FFF2-40B4-BE49-F238E27FC236}">
                        <a16:creationId xmlns:a16="http://schemas.microsoft.com/office/drawing/2014/main" id="{062954E5-2998-4D98-BB83-752002D54D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9" name="Straight Connector 1188">
                    <a:extLst>
                      <a:ext uri="{FF2B5EF4-FFF2-40B4-BE49-F238E27FC236}">
                        <a16:creationId xmlns:a16="http://schemas.microsoft.com/office/drawing/2014/main" id="{74FBA165-0EB5-407D-96CF-5EC6C5EC1A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0" name="Straight Connector 1189">
                    <a:extLst>
                      <a:ext uri="{FF2B5EF4-FFF2-40B4-BE49-F238E27FC236}">
                        <a16:creationId xmlns:a16="http://schemas.microsoft.com/office/drawing/2014/main" id="{1F9D2220-D356-4A07-BA63-BD0E4B17B8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1" name="Straight Connector 1190">
                    <a:extLst>
                      <a:ext uri="{FF2B5EF4-FFF2-40B4-BE49-F238E27FC236}">
                        <a16:creationId xmlns:a16="http://schemas.microsoft.com/office/drawing/2014/main" id="{668F5C49-E257-40D4-8D5D-CABC0CF0C2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2" name="Straight Connector 1191">
                    <a:extLst>
                      <a:ext uri="{FF2B5EF4-FFF2-40B4-BE49-F238E27FC236}">
                        <a16:creationId xmlns:a16="http://schemas.microsoft.com/office/drawing/2014/main" id="{2E237DEC-2DB9-4C36-A4FD-52188C9A3A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>
                    <a:extLst>
                      <a:ext uri="{FF2B5EF4-FFF2-40B4-BE49-F238E27FC236}">
                        <a16:creationId xmlns:a16="http://schemas.microsoft.com/office/drawing/2014/main" id="{05B82767-A3EA-4352-9D42-49F0D16AB5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>
                    <a:extLst>
                      <a:ext uri="{FF2B5EF4-FFF2-40B4-BE49-F238E27FC236}">
                        <a16:creationId xmlns:a16="http://schemas.microsoft.com/office/drawing/2014/main" id="{0FA1516B-AF86-4E6D-A135-B6BF6867C0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9" name="Group 1018">
                  <a:extLst>
                    <a:ext uri="{FF2B5EF4-FFF2-40B4-BE49-F238E27FC236}">
                      <a16:creationId xmlns:a16="http://schemas.microsoft.com/office/drawing/2014/main" id="{0EB59535-79E6-467F-AFED-6B82B63A0D77}"/>
                    </a:ext>
                  </a:extLst>
                </p:cNvPr>
                <p:cNvGrpSpPr/>
                <p:nvPr/>
              </p:nvGrpSpPr>
              <p:grpSpPr>
                <a:xfrm rot="2445069">
                  <a:off x="5093086" y="186200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177" name="Straight Connector 1176">
                    <a:extLst>
                      <a:ext uri="{FF2B5EF4-FFF2-40B4-BE49-F238E27FC236}">
                        <a16:creationId xmlns:a16="http://schemas.microsoft.com/office/drawing/2014/main" id="{42D1820D-8A1C-402A-A845-1B79F18747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8" name="Straight Connector 1177">
                    <a:extLst>
                      <a:ext uri="{FF2B5EF4-FFF2-40B4-BE49-F238E27FC236}">
                        <a16:creationId xmlns:a16="http://schemas.microsoft.com/office/drawing/2014/main" id="{24D7CAF2-B407-4AF5-ADC1-61B39E7942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9" name="Straight Connector 1178">
                    <a:extLst>
                      <a:ext uri="{FF2B5EF4-FFF2-40B4-BE49-F238E27FC236}">
                        <a16:creationId xmlns:a16="http://schemas.microsoft.com/office/drawing/2014/main" id="{CC66B90F-2A19-4B7D-ABA9-809C057DFB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0" name="Straight Connector 1179">
                    <a:extLst>
                      <a:ext uri="{FF2B5EF4-FFF2-40B4-BE49-F238E27FC236}">
                        <a16:creationId xmlns:a16="http://schemas.microsoft.com/office/drawing/2014/main" id="{44219BC8-C5AF-4847-8C96-E34BB8428C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1" name="Straight Connector 1180">
                    <a:extLst>
                      <a:ext uri="{FF2B5EF4-FFF2-40B4-BE49-F238E27FC236}">
                        <a16:creationId xmlns:a16="http://schemas.microsoft.com/office/drawing/2014/main" id="{16BBA906-B78B-4A41-B047-B2DDB05CB9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2" name="Straight Connector 1181">
                    <a:extLst>
                      <a:ext uri="{FF2B5EF4-FFF2-40B4-BE49-F238E27FC236}">
                        <a16:creationId xmlns:a16="http://schemas.microsoft.com/office/drawing/2014/main" id="{28FF6809-31E1-495F-AE2B-7D1AB6A3EF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3" name="Straight Connector 1182">
                    <a:extLst>
                      <a:ext uri="{FF2B5EF4-FFF2-40B4-BE49-F238E27FC236}">
                        <a16:creationId xmlns:a16="http://schemas.microsoft.com/office/drawing/2014/main" id="{80C9F0EA-946E-44C6-A989-B4366AF8C7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4" name="Straight Connector 1183">
                    <a:extLst>
                      <a:ext uri="{FF2B5EF4-FFF2-40B4-BE49-F238E27FC236}">
                        <a16:creationId xmlns:a16="http://schemas.microsoft.com/office/drawing/2014/main" id="{8CFF1356-00A8-4437-9878-E891B6962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5" name="Straight Connector 1184">
                    <a:extLst>
                      <a:ext uri="{FF2B5EF4-FFF2-40B4-BE49-F238E27FC236}">
                        <a16:creationId xmlns:a16="http://schemas.microsoft.com/office/drawing/2014/main" id="{89FDD1FB-89C0-41A0-9C05-2D722B565C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8B7DF04B-9236-42EB-93C2-543516067782}"/>
                    </a:ext>
                  </a:extLst>
                </p:cNvPr>
                <p:cNvGrpSpPr/>
                <p:nvPr/>
              </p:nvGrpSpPr>
              <p:grpSpPr>
                <a:xfrm rot="2964279">
                  <a:off x="5637376" y="104552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168" name="Straight Connector 1167">
                    <a:extLst>
                      <a:ext uri="{FF2B5EF4-FFF2-40B4-BE49-F238E27FC236}">
                        <a16:creationId xmlns:a16="http://schemas.microsoft.com/office/drawing/2014/main" id="{D461FAA3-F944-4FD8-816D-D9CD1B8FD0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9" name="Straight Connector 1168">
                    <a:extLst>
                      <a:ext uri="{FF2B5EF4-FFF2-40B4-BE49-F238E27FC236}">
                        <a16:creationId xmlns:a16="http://schemas.microsoft.com/office/drawing/2014/main" id="{ABD2145C-61A2-49EB-A061-AEA0411193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0" name="Straight Connector 1169">
                    <a:extLst>
                      <a:ext uri="{FF2B5EF4-FFF2-40B4-BE49-F238E27FC236}">
                        <a16:creationId xmlns:a16="http://schemas.microsoft.com/office/drawing/2014/main" id="{7ACAE8B2-B3F5-40EC-9C1F-F55A5225C2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1" name="Straight Connector 1170">
                    <a:extLst>
                      <a:ext uri="{FF2B5EF4-FFF2-40B4-BE49-F238E27FC236}">
                        <a16:creationId xmlns:a16="http://schemas.microsoft.com/office/drawing/2014/main" id="{97A93842-6B10-4EB2-8C84-FCE05F1262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2" name="Straight Connector 1171">
                    <a:extLst>
                      <a:ext uri="{FF2B5EF4-FFF2-40B4-BE49-F238E27FC236}">
                        <a16:creationId xmlns:a16="http://schemas.microsoft.com/office/drawing/2014/main" id="{69049488-21A6-459D-9189-66ABF51B73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3" name="Straight Connector 1172">
                    <a:extLst>
                      <a:ext uri="{FF2B5EF4-FFF2-40B4-BE49-F238E27FC236}">
                        <a16:creationId xmlns:a16="http://schemas.microsoft.com/office/drawing/2014/main" id="{DB95384B-EE89-4615-A82A-13FD8F7C9C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4" name="Straight Connector 1173">
                    <a:extLst>
                      <a:ext uri="{FF2B5EF4-FFF2-40B4-BE49-F238E27FC236}">
                        <a16:creationId xmlns:a16="http://schemas.microsoft.com/office/drawing/2014/main" id="{D2BD4397-06FE-4C74-B8A8-8F657950D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5" name="Straight Connector 1174">
                    <a:extLst>
                      <a:ext uri="{FF2B5EF4-FFF2-40B4-BE49-F238E27FC236}">
                        <a16:creationId xmlns:a16="http://schemas.microsoft.com/office/drawing/2014/main" id="{990F6CB6-4E6B-41F5-A1F4-FBEF1DE14C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6" name="Straight Connector 1175">
                    <a:extLst>
                      <a:ext uri="{FF2B5EF4-FFF2-40B4-BE49-F238E27FC236}">
                        <a16:creationId xmlns:a16="http://schemas.microsoft.com/office/drawing/2014/main" id="{0AD8A84B-B0D9-4E35-B675-924FEC8471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9264EC5-F6E2-412D-953D-FBAEBD6963B7}"/>
                    </a:ext>
                  </a:extLst>
                </p:cNvPr>
                <p:cNvGrpSpPr/>
                <p:nvPr/>
              </p:nvGrpSpPr>
              <p:grpSpPr>
                <a:xfrm rot="3616724">
                  <a:off x="6182082" y="99108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159" name="Straight Connector 1158">
                    <a:extLst>
                      <a:ext uri="{FF2B5EF4-FFF2-40B4-BE49-F238E27FC236}">
                        <a16:creationId xmlns:a16="http://schemas.microsoft.com/office/drawing/2014/main" id="{E4EB9FD7-F34A-4806-954A-C59CC312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0" name="Straight Connector 1159">
                    <a:extLst>
                      <a:ext uri="{FF2B5EF4-FFF2-40B4-BE49-F238E27FC236}">
                        <a16:creationId xmlns:a16="http://schemas.microsoft.com/office/drawing/2014/main" id="{E4B53F08-2273-440B-BFE7-9E8D9BBA2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1" name="Straight Connector 1160">
                    <a:extLst>
                      <a:ext uri="{FF2B5EF4-FFF2-40B4-BE49-F238E27FC236}">
                        <a16:creationId xmlns:a16="http://schemas.microsoft.com/office/drawing/2014/main" id="{BDFE4D34-DE47-4CC2-8C3F-654E069BEA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2" name="Straight Connector 1161">
                    <a:extLst>
                      <a:ext uri="{FF2B5EF4-FFF2-40B4-BE49-F238E27FC236}">
                        <a16:creationId xmlns:a16="http://schemas.microsoft.com/office/drawing/2014/main" id="{904A99B6-31EB-40A6-9997-9E38FCAAA8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3" name="Straight Connector 1162">
                    <a:extLst>
                      <a:ext uri="{FF2B5EF4-FFF2-40B4-BE49-F238E27FC236}">
                        <a16:creationId xmlns:a16="http://schemas.microsoft.com/office/drawing/2014/main" id="{FD6DC200-5B96-467C-8159-49E3A0898E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4" name="Straight Connector 1163">
                    <a:extLst>
                      <a:ext uri="{FF2B5EF4-FFF2-40B4-BE49-F238E27FC236}">
                        <a16:creationId xmlns:a16="http://schemas.microsoft.com/office/drawing/2014/main" id="{09E81F18-F313-45CA-B506-4EB7371A62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5" name="Straight Connector 1164">
                    <a:extLst>
                      <a:ext uri="{FF2B5EF4-FFF2-40B4-BE49-F238E27FC236}">
                        <a16:creationId xmlns:a16="http://schemas.microsoft.com/office/drawing/2014/main" id="{856ED52B-FBFB-4456-83D7-A99F1F32B6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6" name="Straight Connector 1165">
                    <a:extLst>
                      <a:ext uri="{FF2B5EF4-FFF2-40B4-BE49-F238E27FC236}">
                        <a16:creationId xmlns:a16="http://schemas.microsoft.com/office/drawing/2014/main" id="{ADBA2C5D-63DD-43C0-BA89-BD87E49289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7" name="Straight Connector 1166">
                    <a:extLst>
                      <a:ext uri="{FF2B5EF4-FFF2-40B4-BE49-F238E27FC236}">
                        <a16:creationId xmlns:a16="http://schemas.microsoft.com/office/drawing/2014/main" id="{5041C630-4300-4314-B45E-5A13CB480C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31892D52-560E-40C0-8786-66420E87B2E0}"/>
                    </a:ext>
                  </a:extLst>
                </p:cNvPr>
                <p:cNvGrpSpPr/>
                <p:nvPr/>
              </p:nvGrpSpPr>
              <p:grpSpPr>
                <a:xfrm rot="4178284">
                  <a:off x="6710463" y="197078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150" name="Straight Connector 1149">
                    <a:extLst>
                      <a:ext uri="{FF2B5EF4-FFF2-40B4-BE49-F238E27FC236}">
                        <a16:creationId xmlns:a16="http://schemas.microsoft.com/office/drawing/2014/main" id="{0633769D-FEAF-40B6-A030-D9DFEA5644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1" name="Straight Connector 1150">
                    <a:extLst>
                      <a:ext uri="{FF2B5EF4-FFF2-40B4-BE49-F238E27FC236}">
                        <a16:creationId xmlns:a16="http://schemas.microsoft.com/office/drawing/2014/main" id="{85057C69-D2F8-4328-8C9F-D8FD1DCC93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2" name="Straight Connector 1151">
                    <a:extLst>
                      <a:ext uri="{FF2B5EF4-FFF2-40B4-BE49-F238E27FC236}">
                        <a16:creationId xmlns:a16="http://schemas.microsoft.com/office/drawing/2014/main" id="{49F78F90-79B1-44B9-82E3-AF5078EEB1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3" name="Straight Connector 1152">
                    <a:extLst>
                      <a:ext uri="{FF2B5EF4-FFF2-40B4-BE49-F238E27FC236}">
                        <a16:creationId xmlns:a16="http://schemas.microsoft.com/office/drawing/2014/main" id="{C32B760C-735F-4575-881C-C13AACE366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4" name="Straight Connector 1153">
                    <a:extLst>
                      <a:ext uri="{FF2B5EF4-FFF2-40B4-BE49-F238E27FC236}">
                        <a16:creationId xmlns:a16="http://schemas.microsoft.com/office/drawing/2014/main" id="{F0CD5AB2-400F-4EFC-8B60-90213A2424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5" name="Straight Connector 1154">
                    <a:extLst>
                      <a:ext uri="{FF2B5EF4-FFF2-40B4-BE49-F238E27FC236}">
                        <a16:creationId xmlns:a16="http://schemas.microsoft.com/office/drawing/2014/main" id="{E51D2E52-2372-41E0-8903-2F959F51C2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6" name="Straight Connector 1155">
                    <a:extLst>
                      <a:ext uri="{FF2B5EF4-FFF2-40B4-BE49-F238E27FC236}">
                        <a16:creationId xmlns:a16="http://schemas.microsoft.com/office/drawing/2014/main" id="{B3FC348B-1963-4CF3-9711-09A5B963E2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7" name="Straight Connector 1156">
                    <a:extLst>
                      <a:ext uri="{FF2B5EF4-FFF2-40B4-BE49-F238E27FC236}">
                        <a16:creationId xmlns:a16="http://schemas.microsoft.com/office/drawing/2014/main" id="{83DDC761-848F-4C84-ADB2-14350A629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8" name="Straight Connector 1157">
                    <a:extLst>
                      <a:ext uri="{FF2B5EF4-FFF2-40B4-BE49-F238E27FC236}">
                        <a16:creationId xmlns:a16="http://schemas.microsoft.com/office/drawing/2014/main" id="{36ABFC79-43AB-459B-A62E-558A0BC740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3" name="Group 1022">
                  <a:extLst>
                    <a:ext uri="{FF2B5EF4-FFF2-40B4-BE49-F238E27FC236}">
                      <a16:creationId xmlns:a16="http://schemas.microsoft.com/office/drawing/2014/main" id="{F89FA2DD-A220-4D88-9E26-1836A4A0752C}"/>
                    </a:ext>
                  </a:extLst>
                </p:cNvPr>
                <p:cNvGrpSpPr/>
                <p:nvPr/>
              </p:nvGrpSpPr>
              <p:grpSpPr>
                <a:xfrm rot="4942925">
                  <a:off x="7210373" y="37669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141" name="Straight Connector 1140">
                    <a:extLst>
                      <a:ext uri="{FF2B5EF4-FFF2-40B4-BE49-F238E27FC236}">
                        <a16:creationId xmlns:a16="http://schemas.microsoft.com/office/drawing/2014/main" id="{0C17E996-259F-49C2-8ADD-8EDE6CC2D4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>
                    <a:extLst>
                      <a:ext uri="{FF2B5EF4-FFF2-40B4-BE49-F238E27FC236}">
                        <a16:creationId xmlns:a16="http://schemas.microsoft.com/office/drawing/2014/main" id="{E187B86B-A8E2-4228-BF1D-01277FE04F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>
                    <a:extLst>
                      <a:ext uri="{FF2B5EF4-FFF2-40B4-BE49-F238E27FC236}">
                        <a16:creationId xmlns:a16="http://schemas.microsoft.com/office/drawing/2014/main" id="{405119AD-A089-4B19-BE10-27B8B33FF7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>
                    <a:extLst>
                      <a:ext uri="{FF2B5EF4-FFF2-40B4-BE49-F238E27FC236}">
                        <a16:creationId xmlns:a16="http://schemas.microsoft.com/office/drawing/2014/main" id="{C8DF1EC5-9CAE-4059-AC81-5A33C56642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>
                    <a:extLst>
                      <a:ext uri="{FF2B5EF4-FFF2-40B4-BE49-F238E27FC236}">
                        <a16:creationId xmlns:a16="http://schemas.microsoft.com/office/drawing/2014/main" id="{AA219554-9E44-4D15-A745-2E1846EE9D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>
                    <a:extLst>
                      <a:ext uri="{FF2B5EF4-FFF2-40B4-BE49-F238E27FC236}">
                        <a16:creationId xmlns:a16="http://schemas.microsoft.com/office/drawing/2014/main" id="{D20E65F9-426B-4600-B0A8-3003662AAF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7" name="Straight Connector 1146">
                    <a:extLst>
                      <a:ext uri="{FF2B5EF4-FFF2-40B4-BE49-F238E27FC236}">
                        <a16:creationId xmlns:a16="http://schemas.microsoft.com/office/drawing/2014/main" id="{44D90870-44F8-4F1C-B8E1-887109170F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8" name="Straight Connector 1147">
                    <a:extLst>
                      <a:ext uri="{FF2B5EF4-FFF2-40B4-BE49-F238E27FC236}">
                        <a16:creationId xmlns:a16="http://schemas.microsoft.com/office/drawing/2014/main" id="{661EBA50-E755-4868-A433-8807351474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9" name="Straight Connector 1148">
                    <a:extLst>
                      <a:ext uri="{FF2B5EF4-FFF2-40B4-BE49-F238E27FC236}">
                        <a16:creationId xmlns:a16="http://schemas.microsoft.com/office/drawing/2014/main" id="{232910CA-B713-49A3-A52A-22B1EF9A47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4" name="Group 1023">
                  <a:extLst>
                    <a:ext uri="{FF2B5EF4-FFF2-40B4-BE49-F238E27FC236}">
                      <a16:creationId xmlns:a16="http://schemas.microsoft.com/office/drawing/2014/main" id="{63CD358E-E7EE-4603-9353-BF7524EDCA46}"/>
                    </a:ext>
                  </a:extLst>
                </p:cNvPr>
                <p:cNvGrpSpPr/>
                <p:nvPr/>
              </p:nvGrpSpPr>
              <p:grpSpPr>
                <a:xfrm rot="5400000">
                  <a:off x="7678463" y="643396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132" name="Straight Connector 1131">
                    <a:extLst>
                      <a:ext uri="{FF2B5EF4-FFF2-40B4-BE49-F238E27FC236}">
                        <a16:creationId xmlns:a16="http://schemas.microsoft.com/office/drawing/2014/main" id="{6DE9AC3B-FC8D-4649-8E11-434C7F9BEB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3" name="Straight Connector 1132">
                    <a:extLst>
                      <a:ext uri="{FF2B5EF4-FFF2-40B4-BE49-F238E27FC236}">
                        <a16:creationId xmlns:a16="http://schemas.microsoft.com/office/drawing/2014/main" id="{C9BE70D4-BAD4-4453-81A0-4A39344612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4" name="Straight Connector 1133">
                    <a:extLst>
                      <a:ext uri="{FF2B5EF4-FFF2-40B4-BE49-F238E27FC236}">
                        <a16:creationId xmlns:a16="http://schemas.microsoft.com/office/drawing/2014/main" id="{D425AEA8-6B60-46B8-B2FE-ABB26B2BC5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>
                    <a:extLst>
                      <a:ext uri="{FF2B5EF4-FFF2-40B4-BE49-F238E27FC236}">
                        <a16:creationId xmlns:a16="http://schemas.microsoft.com/office/drawing/2014/main" id="{3D3C5FD9-9F74-43FD-8A39-A457E9BE7B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>
                    <a:extLst>
                      <a:ext uri="{FF2B5EF4-FFF2-40B4-BE49-F238E27FC236}">
                        <a16:creationId xmlns:a16="http://schemas.microsoft.com/office/drawing/2014/main" id="{E3499B45-2CCA-470A-85FC-8297AC4C9D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>
                    <a:extLst>
                      <a:ext uri="{FF2B5EF4-FFF2-40B4-BE49-F238E27FC236}">
                        <a16:creationId xmlns:a16="http://schemas.microsoft.com/office/drawing/2014/main" id="{9D89042D-9BDD-49DB-B141-6D4CD3FF2E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>
                    <a:extLst>
                      <a:ext uri="{FF2B5EF4-FFF2-40B4-BE49-F238E27FC236}">
                        <a16:creationId xmlns:a16="http://schemas.microsoft.com/office/drawing/2014/main" id="{2559CF9C-9428-4F41-A7DE-A1B9DF6918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>
                    <a:extLst>
                      <a:ext uri="{FF2B5EF4-FFF2-40B4-BE49-F238E27FC236}">
                        <a16:creationId xmlns:a16="http://schemas.microsoft.com/office/drawing/2014/main" id="{30AB3D43-F3EA-42BA-94E7-C0044127AE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>
                    <a:extLst>
                      <a:ext uri="{FF2B5EF4-FFF2-40B4-BE49-F238E27FC236}">
                        <a16:creationId xmlns:a16="http://schemas.microsoft.com/office/drawing/2014/main" id="{677A9DCD-519D-45F0-9E4C-51D6B9C1BD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5" name="Group 1024">
                  <a:extLst>
                    <a:ext uri="{FF2B5EF4-FFF2-40B4-BE49-F238E27FC236}">
                      <a16:creationId xmlns:a16="http://schemas.microsoft.com/office/drawing/2014/main" id="{EEA37399-0285-4DCA-97D0-01FA7125E318}"/>
                    </a:ext>
                  </a:extLst>
                </p:cNvPr>
                <p:cNvGrpSpPr/>
                <p:nvPr/>
              </p:nvGrpSpPr>
              <p:grpSpPr>
                <a:xfrm rot="6065436">
                  <a:off x="8086680" y="99174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123" name="Straight Connector 1122">
                    <a:extLst>
                      <a:ext uri="{FF2B5EF4-FFF2-40B4-BE49-F238E27FC236}">
                        <a16:creationId xmlns:a16="http://schemas.microsoft.com/office/drawing/2014/main" id="{CC826790-9DCD-4E29-808E-C72FD8D71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4" name="Straight Connector 1123">
                    <a:extLst>
                      <a:ext uri="{FF2B5EF4-FFF2-40B4-BE49-F238E27FC236}">
                        <a16:creationId xmlns:a16="http://schemas.microsoft.com/office/drawing/2014/main" id="{657E52B5-1830-403C-A93E-A7295C7871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5" name="Straight Connector 1124">
                    <a:extLst>
                      <a:ext uri="{FF2B5EF4-FFF2-40B4-BE49-F238E27FC236}">
                        <a16:creationId xmlns:a16="http://schemas.microsoft.com/office/drawing/2014/main" id="{566D7053-6A3C-4788-BDFD-C60A687DE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6" name="Straight Connector 1125">
                    <a:extLst>
                      <a:ext uri="{FF2B5EF4-FFF2-40B4-BE49-F238E27FC236}">
                        <a16:creationId xmlns:a16="http://schemas.microsoft.com/office/drawing/2014/main" id="{B906AA29-9EB6-453C-8A29-DCEE23FC28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7" name="Straight Connector 1126">
                    <a:extLst>
                      <a:ext uri="{FF2B5EF4-FFF2-40B4-BE49-F238E27FC236}">
                        <a16:creationId xmlns:a16="http://schemas.microsoft.com/office/drawing/2014/main" id="{7C6F91CB-75F4-45D2-9354-17CF2CD27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8" name="Straight Connector 1127">
                    <a:extLst>
                      <a:ext uri="{FF2B5EF4-FFF2-40B4-BE49-F238E27FC236}">
                        <a16:creationId xmlns:a16="http://schemas.microsoft.com/office/drawing/2014/main" id="{13E3D365-D05A-4217-A034-77A5C44891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9" name="Straight Connector 1128">
                    <a:extLst>
                      <a:ext uri="{FF2B5EF4-FFF2-40B4-BE49-F238E27FC236}">
                        <a16:creationId xmlns:a16="http://schemas.microsoft.com/office/drawing/2014/main" id="{4C0C243F-3473-4674-8CEB-AD45E7701F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0" name="Straight Connector 1129">
                    <a:extLst>
                      <a:ext uri="{FF2B5EF4-FFF2-40B4-BE49-F238E27FC236}">
                        <a16:creationId xmlns:a16="http://schemas.microsoft.com/office/drawing/2014/main" id="{07C0075C-86B9-4A66-BEC0-5F03AEF6FB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1" name="Straight Connector 1130">
                    <a:extLst>
                      <a:ext uri="{FF2B5EF4-FFF2-40B4-BE49-F238E27FC236}">
                        <a16:creationId xmlns:a16="http://schemas.microsoft.com/office/drawing/2014/main" id="{1F22CC77-F5D8-4589-AF68-51F1F5D0E1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6" name="Group 1025">
                  <a:extLst>
                    <a:ext uri="{FF2B5EF4-FFF2-40B4-BE49-F238E27FC236}">
                      <a16:creationId xmlns:a16="http://schemas.microsoft.com/office/drawing/2014/main" id="{55FBECB0-DB3F-490D-B8B9-0F78523462DF}"/>
                    </a:ext>
                  </a:extLst>
                </p:cNvPr>
                <p:cNvGrpSpPr/>
                <p:nvPr/>
              </p:nvGrpSpPr>
              <p:grpSpPr>
                <a:xfrm rot="6624683">
                  <a:off x="8435022" y="138907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114" name="Straight Connector 1113">
                    <a:extLst>
                      <a:ext uri="{FF2B5EF4-FFF2-40B4-BE49-F238E27FC236}">
                        <a16:creationId xmlns:a16="http://schemas.microsoft.com/office/drawing/2014/main" id="{DA44C744-449B-4E1A-B2A5-DBB0FDCB08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5" name="Straight Connector 1114">
                    <a:extLst>
                      <a:ext uri="{FF2B5EF4-FFF2-40B4-BE49-F238E27FC236}">
                        <a16:creationId xmlns:a16="http://schemas.microsoft.com/office/drawing/2014/main" id="{0242D3CB-76F1-4248-A095-349392D866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6" name="Straight Connector 1115">
                    <a:extLst>
                      <a:ext uri="{FF2B5EF4-FFF2-40B4-BE49-F238E27FC236}">
                        <a16:creationId xmlns:a16="http://schemas.microsoft.com/office/drawing/2014/main" id="{98941285-ED1D-4016-9424-4BB012AC7A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7" name="Straight Connector 1116">
                    <a:extLst>
                      <a:ext uri="{FF2B5EF4-FFF2-40B4-BE49-F238E27FC236}">
                        <a16:creationId xmlns:a16="http://schemas.microsoft.com/office/drawing/2014/main" id="{90F3C17C-E480-46FA-9FD2-E2D3A0D86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8" name="Straight Connector 1117">
                    <a:extLst>
                      <a:ext uri="{FF2B5EF4-FFF2-40B4-BE49-F238E27FC236}">
                        <a16:creationId xmlns:a16="http://schemas.microsoft.com/office/drawing/2014/main" id="{D0FBFB76-B5CF-48C1-A360-FCD726098B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9" name="Straight Connector 1118">
                    <a:extLst>
                      <a:ext uri="{FF2B5EF4-FFF2-40B4-BE49-F238E27FC236}">
                        <a16:creationId xmlns:a16="http://schemas.microsoft.com/office/drawing/2014/main" id="{23FDE42C-4CA0-4EE2-AFE5-50E3D67B86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0" name="Straight Connector 1119">
                    <a:extLst>
                      <a:ext uri="{FF2B5EF4-FFF2-40B4-BE49-F238E27FC236}">
                        <a16:creationId xmlns:a16="http://schemas.microsoft.com/office/drawing/2014/main" id="{D44BB9EB-CBB4-4ED5-AE6B-9494C0D244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1" name="Straight Connector 1120">
                    <a:extLst>
                      <a:ext uri="{FF2B5EF4-FFF2-40B4-BE49-F238E27FC236}">
                        <a16:creationId xmlns:a16="http://schemas.microsoft.com/office/drawing/2014/main" id="{147CA0C8-1FDC-4184-91EA-6A98CB0ACD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2" name="Straight Connector 1121">
                    <a:extLst>
                      <a:ext uri="{FF2B5EF4-FFF2-40B4-BE49-F238E27FC236}">
                        <a16:creationId xmlns:a16="http://schemas.microsoft.com/office/drawing/2014/main" id="{AC7011CE-5B3C-4153-A8A7-CF636860BA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7" name="Group 1026">
                  <a:extLst>
                    <a:ext uri="{FF2B5EF4-FFF2-40B4-BE49-F238E27FC236}">
                      <a16:creationId xmlns:a16="http://schemas.microsoft.com/office/drawing/2014/main" id="{5F894767-EBAA-4239-878A-8BA6553A29E3}"/>
                    </a:ext>
                  </a:extLst>
                </p:cNvPr>
                <p:cNvGrpSpPr/>
                <p:nvPr/>
              </p:nvGrpSpPr>
              <p:grpSpPr>
                <a:xfrm rot="7280135">
                  <a:off x="8707167" y="1857159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105" name="Straight Connector 1104">
                    <a:extLst>
                      <a:ext uri="{FF2B5EF4-FFF2-40B4-BE49-F238E27FC236}">
                        <a16:creationId xmlns:a16="http://schemas.microsoft.com/office/drawing/2014/main" id="{9199DEBF-6001-4E84-870D-DBC28D872D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6" name="Straight Connector 1105">
                    <a:extLst>
                      <a:ext uri="{FF2B5EF4-FFF2-40B4-BE49-F238E27FC236}">
                        <a16:creationId xmlns:a16="http://schemas.microsoft.com/office/drawing/2014/main" id="{14A8D7E7-B420-4541-A6F3-97C2D99E0F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7" name="Straight Connector 1106">
                    <a:extLst>
                      <a:ext uri="{FF2B5EF4-FFF2-40B4-BE49-F238E27FC236}">
                        <a16:creationId xmlns:a16="http://schemas.microsoft.com/office/drawing/2014/main" id="{01107BFF-9964-4006-A8C8-7B0F7A7B34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8" name="Straight Connector 1107">
                    <a:extLst>
                      <a:ext uri="{FF2B5EF4-FFF2-40B4-BE49-F238E27FC236}">
                        <a16:creationId xmlns:a16="http://schemas.microsoft.com/office/drawing/2014/main" id="{F81349D8-481E-47E7-9A16-2D06E94F7D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9" name="Straight Connector 1108">
                    <a:extLst>
                      <a:ext uri="{FF2B5EF4-FFF2-40B4-BE49-F238E27FC236}">
                        <a16:creationId xmlns:a16="http://schemas.microsoft.com/office/drawing/2014/main" id="{D2C7F9D4-9591-4065-A534-DF8764AB9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0" name="Straight Connector 1109">
                    <a:extLst>
                      <a:ext uri="{FF2B5EF4-FFF2-40B4-BE49-F238E27FC236}">
                        <a16:creationId xmlns:a16="http://schemas.microsoft.com/office/drawing/2014/main" id="{16EA85D4-39AB-4293-AB64-F3AA99E05C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1" name="Straight Connector 1110">
                    <a:extLst>
                      <a:ext uri="{FF2B5EF4-FFF2-40B4-BE49-F238E27FC236}">
                        <a16:creationId xmlns:a16="http://schemas.microsoft.com/office/drawing/2014/main" id="{C8BAA246-D9F0-4402-9F31-5085147823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2" name="Straight Connector 1111">
                    <a:extLst>
                      <a:ext uri="{FF2B5EF4-FFF2-40B4-BE49-F238E27FC236}">
                        <a16:creationId xmlns:a16="http://schemas.microsoft.com/office/drawing/2014/main" id="{FB7B8E93-0FF4-41C6-AABE-824611087E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3" name="Straight Connector 1112">
                    <a:extLst>
                      <a:ext uri="{FF2B5EF4-FFF2-40B4-BE49-F238E27FC236}">
                        <a16:creationId xmlns:a16="http://schemas.microsoft.com/office/drawing/2014/main" id="{2477EB9C-69C2-4C0B-8653-88F6FE93BF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8" name="Group 1027">
                  <a:extLst>
                    <a:ext uri="{FF2B5EF4-FFF2-40B4-BE49-F238E27FC236}">
                      <a16:creationId xmlns:a16="http://schemas.microsoft.com/office/drawing/2014/main" id="{318E3E72-1B26-4E69-B300-199EAAA4A462}"/>
                    </a:ext>
                  </a:extLst>
                </p:cNvPr>
                <p:cNvGrpSpPr/>
                <p:nvPr/>
              </p:nvGrpSpPr>
              <p:grpSpPr>
                <a:xfrm rot="7881135">
                  <a:off x="8903111" y="2363343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096" name="Straight Connector 1095">
                    <a:extLst>
                      <a:ext uri="{FF2B5EF4-FFF2-40B4-BE49-F238E27FC236}">
                        <a16:creationId xmlns:a16="http://schemas.microsoft.com/office/drawing/2014/main" id="{9A3A786E-C3C6-44A4-83FA-50726A7497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7" name="Straight Connector 1096">
                    <a:extLst>
                      <a:ext uri="{FF2B5EF4-FFF2-40B4-BE49-F238E27FC236}">
                        <a16:creationId xmlns:a16="http://schemas.microsoft.com/office/drawing/2014/main" id="{B735BF0B-D0B6-4C7A-BACD-A3D5190BCA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8" name="Straight Connector 1097">
                    <a:extLst>
                      <a:ext uri="{FF2B5EF4-FFF2-40B4-BE49-F238E27FC236}">
                        <a16:creationId xmlns:a16="http://schemas.microsoft.com/office/drawing/2014/main" id="{A693D56C-6087-4DE8-BA33-C832D4F06E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9" name="Straight Connector 1098">
                    <a:extLst>
                      <a:ext uri="{FF2B5EF4-FFF2-40B4-BE49-F238E27FC236}">
                        <a16:creationId xmlns:a16="http://schemas.microsoft.com/office/drawing/2014/main" id="{B4D3C5EB-BB0A-44C3-98AE-515C0A52FD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0" name="Straight Connector 1099">
                    <a:extLst>
                      <a:ext uri="{FF2B5EF4-FFF2-40B4-BE49-F238E27FC236}">
                        <a16:creationId xmlns:a16="http://schemas.microsoft.com/office/drawing/2014/main" id="{616E5D20-8897-4FB6-B2ED-181A062CF6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1" name="Straight Connector 1100">
                    <a:extLst>
                      <a:ext uri="{FF2B5EF4-FFF2-40B4-BE49-F238E27FC236}">
                        <a16:creationId xmlns:a16="http://schemas.microsoft.com/office/drawing/2014/main" id="{A589B894-B8F6-4ED4-BA79-71CE30D6C6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2" name="Straight Connector 1101">
                    <a:extLst>
                      <a:ext uri="{FF2B5EF4-FFF2-40B4-BE49-F238E27FC236}">
                        <a16:creationId xmlns:a16="http://schemas.microsoft.com/office/drawing/2014/main" id="{A6BA6286-E19A-45D2-A604-CB6CDFEAF3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3" name="Straight Connector 1102">
                    <a:extLst>
                      <a:ext uri="{FF2B5EF4-FFF2-40B4-BE49-F238E27FC236}">
                        <a16:creationId xmlns:a16="http://schemas.microsoft.com/office/drawing/2014/main" id="{F65C3570-08A6-438D-A267-1516D519C7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4" name="Straight Connector 1103">
                    <a:extLst>
                      <a:ext uri="{FF2B5EF4-FFF2-40B4-BE49-F238E27FC236}">
                        <a16:creationId xmlns:a16="http://schemas.microsoft.com/office/drawing/2014/main" id="{BF7EBD07-187E-4951-9304-257B8A148B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9" name="Group 1028">
                  <a:extLst>
                    <a:ext uri="{FF2B5EF4-FFF2-40B4-BE49-F238E27FC236}">
                      <a16:creationId xmlns:a16="http://schemas.microsoft.com/office/drawing/2014/main" id="{F6E9E5E1-EA27-470C-8918-9C5F7F2EBEA9}"/>
                    </a:ext>
                  </a:extLst>
                </p:cNvPr>
                <p:cNvGrpSpPr/>
                <p:nvPr/>
              </p:nvGrpSpPr>
              <p:grpSpPr>
                <a:xfrm rot="8278610">
                  <a:off x="9001081" y="2913074"/>
                  <a:ext cx="387842" cy="455448"/>
                  <a:chOff x="3356811" y="1405406"/>
                  <a:chExt cx="387842" cy="455448"/>
                </a:xfrm>
              </p:grpSpPr>
              <p:cxnSp>
                <p:nvCxnSpPr>
                  <p:cNvPr id="1087" name="Straight Connector 1086">
                    <a:extLst>
                      <a:ext uri="{FF2B5EF4-FFF2-40B4-BE49-F238E27FC236}">
                        <a16:creationId xmlns:a16="http://schemas.microsoft.com/office/drawing/2014/main" id="{03EB72D1-C562-4466-B0CF-3282A991E4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6811" y="1766888"/>
                    <a:ext cx="162307" cy="939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>
                    <a:extLst>
                      <a:ext uri="{FF2B5EF4-FFF2-40B4-BE49-F238E27FC236}">
                        <a16:creationId xmlns:a16="http://schemas.microsoft.com/office/drawing/2014/main" id="{DE776C9B-0CA8-4866-B47E-0B2B230559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84374" y="1719099"/>
                    <a:ext cx="168952" cy="1016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9" name="Straight Connector 1088">
                    <a:extLst>
                      <a:ext uri="{FF2B5EF4-FFF2-40B4-BE49-F238E27FC236}">
                        <a16:creationId xmlns:a16="http://schemas.microsoft.com/office/drawing/2014/main" id="{51316D18-8F4F-40CE-8431-ACCC60168F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12686" y="1666615"/>
                    <a:ext cx="166881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0" name="Straight Connector 1089">
                    <a:extLst>
                      <a:ext uri="{FF2B5EF4-FFF2-40B4-BE49-F238E27FC236}">
                        <a16:creationId xmlns:a16="http://schemas.microsoft.com/office/drawing/2014/main" id="{2F652A63-91BA-4D62-927D-DA068BDAEF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43465" y="1624173"/>
                    <a:ext cx="163911" cy="1133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1" name="Straight Connector 1090">
                    <a:extLst>
                      <a:ext uri="{FF2B5EF4-FFF2-40B4-BE49-F238E27FC236}">
                        <a16:creationId xmlns:a16="http://schemas.microsoft.com/office/drawing/2014/main" id="{64F9E6A8-F85A-4315-AB8C-BFCC5BFADA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76793" y="1580842"/>
                    <a:ext cx="237332" cy="16366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2" name="Straight Connector 1091">
                    <a:extLst>
                      <a:ext uri="{FF2B5EF4-FFF2-40B4-BE49-F238E27FC236}">
                        <a16:creationId xmlns:a16="http://schemas.microsoft.com/office/drawing/2014/main" id="{44EF12CC-7570-4E62-93C7-D084D175B0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9034" y="1533270"/>
                    <a:ext cx="149502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3" name="Straight Connector 1092">
                    <a:extLst>
                      <a:ext uri="{FF2B5EF4-FFF2-40B4-BE49-F238E27FC236}">
                        <a16:creationId xmlns:a16="http://schemas.microsoft.com/office/drawing/2014/main" id="{855B66CF-D9CB-46B6-BB0D-E536F5EAF4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37334" y="1486982"/>
                    <a:ext cx="145141" cy="10510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4" name="Straight Connector 1093">
                    <a:extLst>
                      <a:ext uri="{FF2B5EF4-FFF2-40B4-BE49-F238E27FC236}">
                        <a16:creationId xmlns:a16="http://schemas.microsoft.com/office/drawing/2014/main" id="{75720768-800E-4A92-ADC2-2B3993EDE1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75687" y="1448285"/>
                    <a:ext cx="139623" cy="10072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5" name="Straight Connector 1094">
                    <a:extLst>
                      <a:ext uri="{FF2B5EF4-FFF2-40B4-BE49-F238E27FC236}">
                        <a16:creationId xmlns:a16="http://schemas.microsoft.com/office/drawing/2014/main" id="{496254EA-2DF0-4969-B251-75CFDBF10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15670" y="1405406"/>
                    <a:ext cx="128983" cy="10244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BF205DFC-519C-4155-AD0E-337B01FBD6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8704" y="795385"/>
                  <a:ext cx="7297" cy="2633615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63427CB0-A5B3-486D-9B27-1F0C10F089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84152" y="3409272"/>
                  <a:ext cx="5032300" cy="192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Straight Connector 1031">
                  <a:extLst>
                    <a:ext uri="{FF2B5EF4-FFF2-40B4-BE49-F238E27FC236}">
                      <a16:creationId xmlns:a16="http://schemas.microsoft.com/office/drawing/2014/main" id="{B2A89CE3-CAD0-4677-A68F-E1F64059C7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6028" y="2860872"/>
                  <a:ext cx="349888" cy="5956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Straight Connector 1032">
                  <a:extLst>
                    <a:ext uri="{FF2B5EF4-FFF2-40B4-BE49-F238E27FC236}">
                      <a16:creationId xmlns:a16="http://schemas.microsoft.com/office/drawing/2014/main" id="{F6B8E4D1-DE3D-4328-BB99-FC3AFCC20F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1481" y="2310989"/>
                  <a:ext cx="354483" cy="11477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4" name="Straight Connector 1033">
                  <a:extLst>
                    <a:ext uri="{FF2B5EF4-FFF2-40B4-BE49-F238E27FC236}">
                      <a16:creationId xmlns:a16="http://schemas.microsoft.com/office/drawing/2014/main" id="{F6822A15-FEC6-49A5-9D6D-D8720D7C81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0839" y="1820313"/>
                  <a:ext cx="310880" cy="160983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9003FC5A-FED7-4A34-A384-B6A338E70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35555" y="1347176"/>
                  <a:ext cx="265345" cy="228524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3D54DE4B-9D3F-4231-8058-4AE6419C73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439" y="968112"/>
                  <a:ext cx="245060" cy="282285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Straight Connector 1036">
                  <a:extLst>
                    <a:ext uri="{FF2B5EF4-FFF2-40B4-BE49-F238E27FC236}">
                      <a16:creationId xmlns:a16="http://schemas.microsoft.com/office/drawing/2014/main" id="{351D8D24-19A9-4959-9346-28B36FE1D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5356" y="646244"/>
                  <a:ext cx="203682" cy="34683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Straight Connector 1037">
                  <a:extLst>
                    <a:ext uri="{FF2B5EF4-FFF2-40B4-BE49-F238E27FC236}">
                      <a16:creationId xmlns:a16="http://schemas.microsoft.com/office/drawing/2014/main" id="{B5084104-EA60-4DE7-9715-8B63D5F2C1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5004" y="427761"/>
                  <a:ext cx="130766" cy="33494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>
                  <a:extLst>
                    <a:ext uri="{FF2B5EF4-FFF2-40B4-BE49-F238E27FC236}">
                      <a16:creationId xmlns:a16="http://schemas.microsoft.com/office/drawing/2014/main" id="{9F0412C8-86A7-42A8-9A2C-4A42643648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9145" y="257580"/>
                  <a:ext cx="67382" cy="35412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Straight Connector 1039">
                  <a:extLst>
                    <a:ext uri="{FF2B5EF4-FFF2-40B4-BE49-F238E27FC236}">
                      <a16:creationId xmlns:a16="http://schemas.microsoft.com/office/drawing/2014/main" id="{EAFD4218-611F-4EBD-95A0-4395F331A1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97284" y="281294"/>
                  <a:ext cx="55708" cy="34100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>
                  <a:extLst>
                    <a:ext uri="{FF2B5EF4-FFF2-40B4-BE49-F238E27FC236}">
                      <a16:creationId xmlns:a16="http://schemas.microsoft.com/office/drawing/2014/main" id="{E0CCE497-7130-4A97-9998-F633098B25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73107" y="410174"/>
                  <a:ext cx="118905" cy="34621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Straight Connector 1041">
                  <a:extLst>
                    <a:ext uri="{FF2B5EF4-FFF2-40B4-BE49-F238E27FC236}">
                      <a16:creationId xmlns:a16="http://schemas.microsoft.com/office/drawing/2014/main" id="{9CB51FC1-5D78-4734-8AEB-BEF5FD18AD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11717" y="639049"/>
                  <a:ext cx="183637" cy="30673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>
                  <a:extLst>
                    <a:ext uri="{FF2B5EF4-FFF2-40B4-BE49-F238E27FC236}">
                      <a16:creationId xmlns:a16="http://schemas.microsoft.com/office/drawing/2014/main" id="{F7D6F3A2-7685-4395-A883-86B0997BFB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18828" y="955961"/>
                  <a:ext cx="226698" cy="278241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Straight Connector 1043">
                  <a:extLst>
                    <a:ext uri="{FF2B5EF4-FFF2-40B4-BE49-F238E27FC236}">
                      <a16:creationId xmlns:a16="http://schemas.microsoft.com/office/drawing/2014/main" id="{773E9C38-E06A-4E4E-A800-4F5989F151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80995" y="1343330"/>
                  <a:ext cx="263130" cy="224896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>
                  <a:extLst>
                    <a:ext uri="{FF2B5EF4-FFF2-40B4-BE49-F238E27FC236}">
                      <a16:creationId xmlns:a16="http://schemas.microsoft.com/office/drawing/2014/main" id="{D2966042-CABC-4EA5-B19B-69A3EA6876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76935" y="1795566"/>
                  <a:ext cx="283455" cy="165760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Straight Connector 1045">
                  <a:extLst>
                    <a:ext uri="{FF2B5EF4-FFF2-40B4-BE49-F238E27FC236}">
                      <a16:creationId xmlns:a16="http://schemas.microsoft.com/office/drawing/2014/main" id="{51A74507-95A5-49F5-A5B0-542FE226E9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35140" y="2299956"/>
                  <a:ext cx="365512" cy="145072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>
                  <a:extLst>
                    <a:ext uri="{FF2B5EF4-FFF2-40B4-BE49-F238E27FC236}">
                      <a16:creationId xmlns:a16="http://schemas.microsoft.com/office/drawing/2014/main" id="{7FC02D4F-0E2E-4CED-9766-44EF55E893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08695" y="2850977"/>
                  <a:ext cx="344414" cy="56743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8" name="TextBox 1047">
                  <a:extLst>
                    <a:ext uri="{FF2B5EF4-FFF2-40B4-BE49-F238E27FC236}">
                      <a16:creationId xmlns:a16="http://schemas.microsoft.com/office/drawing/2014/main" id="{D995AD2F-A86D-42BA-9649-A117412FDEB2}"/>
                    </a:ext>
                  </a:extLst>
                </p:cNvPr>
                <p:cNvSpPr txBox="1"/>
                <p:nvPr/>
              </p:nvSpPr>
              <p:spPr>
                <a:xfrm>
                  <a:off x="5855357" y="478838"/>
                  <a:ext cx="5899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3399"/>
                      </a:solidFill>
                    </a:rPr>
                    <a:t>90</a:t>
                  </a:r>
                </a:p>
              </p:txBody>
            </p:sp>
            <p:cxnSp>
              <p:nvCxnSpPr>
                <p:cNvPr id="1049" name="Straight Connector 1048">
                  <a:extLst>
                    <a:ext uri="{FF2B5EF4-FFF2-40B4-BE49-F238E27FC236}">
                      <a16:creationId xmlns:a16="http://schemas.microsoft.com/office/drawing/2014/main" id="{0F90D103-9670-400E-AA9C-0A55BB023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93974" y="212800"/>
                  <a:ext cx="10003" cy="413742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0" name="TextBox 1049">
                  <a:extLst>
                    <a:ext uri="{FF2B5EF4-FFF2-40B4-BE49-F238E27FC236}">
                      <a16:creationId xmlns:a16="http://schemas.microsoft.com/office/drawing/2014/main" id="{8BA22AC1-B089-4518-B32C-DCAA4CEE81D6}"/>
                    </a:ext>
                  </a:extLst>
                </p:cNvPr>
                <p:cNvSpPr txBox="1"/>
                <p:nvPr/>
              </p:nvSpPr>
              <p:spPr>
                <a:xfrm rot="21014359">
                  <a:off x="5355954" y="533298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100</a:t>
                  </a:r>
                </a:p>
              </p:txBody>
            </p:sp>
            <p:sp>
              <p:nvSpPr>
                <p:cNvPr id="1051" name="TextBox 1050">
                  <a:extLst>
                    <a:ext uri="{FF2B5EF4-FFF2-40B4-BE49-F238E27FC236}">
                      <a16:creationId xmlns:a16="http://schemas.microsoft.com/office/drawing/2014/main" id="{AB65374A-F2DE-49D6-8446-6D34BF99D514}"/>
                    </a:ext>
                  </a:extLst>
                </p:cNvPr>
                <p:cNvSpPr txBox="1"/>
                <p:nvPr/>
              </p:nvSpPr>
              <p:spPr>
                <a:xfrm rot="20429620">
                  <a:off x="4910042" y="65014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110</a:t>
                  </a:r>
                </a:p>
              </p:txBody>
            </p:sp>
            <p:sp>
              <p:nvSpPr>
                <p:cNvPr id="1052" name="TextBox 1051">
                  <a:extLst>
                    <a:ext uri="{FF2B5EF4-FFF2-40B4-BE49-F238E27FC236}">
                      <a16:creationId xmlns:a16="http://schemas.microsoft.com/office/drawing/2014/main" id="{80C58082-6672-4F15-A88C-EA03DAD531EA}"/>
                    </a:ext>
                  </a:extLst>
                </p:cNvPr>
                <p:cNvSpPr txBox="1"/>
                <p:nvPr/>
              </p:nvSpPr>
              <p:spPr>
                <a:xfrm rot="19824150">
                  <a:off x="4474978" y="86759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120</a:t>
                  </a:r>
                </a:p>
              </p:txBody>
            </p:sp>
            <p:sp>
              <p:nvSpPr>
                <p:cNvPr id="1053" name="TextBox 1052">
                  <a:extLst>
                    <a:ext uri="{FF2B5EF4-FFF2-40B4-BE49-F238E27FC236}">
                      <a16:creationId xmlns:a16="http://schemas.microsoft.com/office/drawing/2014/main" id="{CB87DBB6-A147-4823-B3FC-E0D11135B46C}"/>
                    </a:ext>
                  </a:extLst>
                </p:cNvPr>
                <p:cNvSpPr txBox="1"/>
                <p:nvPr/>
              </p:nvSpPr>
              <p:spPr>
                <a:xfrm rot="19259436">
                  <a:off x="4088786" y="111729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130</a:t>
                  </a:r>
                </a:p>
              </p:txBody>
            </p:sp>
            <p:sp>
              <p:nvSpPr>
                <p:cNvPr id="1054" name="TextBox 1053">
                  <a:extLst>
                    <a:ext uri="{FF2B5EF4-FFF2-40B4-BE49-F238E27FC236}">
                      <a16:creationId xmlns:a16="http://schemas.microsoft.com/office/drawing/2014/main" id="{886182BC-CB41-4360-90E6-860A5D74F026}"/>
                    </a:ext>
                  </a:extLst>
                </p:cNvPr>
                <p:cNvSpPr txBox="1"/>
                <p:nvPr/>
              </p:nvSpPr>
              <p:spPr>
                <a:xfrm rot="18631698">
                  <a:off x="3696548" y="1429029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140</a:t>
                  </a:r>
                </a:p>
              </p:txBody>
            </p:sp>
            <p:sp>
              <p:nvSpPr>
                <p:cNvPr id="1055" name="TextBox 1054">
                  <a:extLst>
                    <a:ext uri="{FF2B5EF4-FFF2-40B4-BE49-F238E27FC236}">
                      <a16:creationId xmlns:a16="http://schemas.microsoft.com/office/drawing/2014/main" id="{5E395528-28CE-4BE3-9EBA-26AE8341BC12}"/>
                    </a:ext>
                  </a:extLst>
                </p:cNvPr>
                <p:cNvSpPr txBox="1"/>
                <p:nvPr/>
              </p:nvSpPr>
              <p:spPr>
                <a:xfrm rot="16200000">
                  <a:off x="3016590" y="3192234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180</a:t>
                  </a:r>
                </a:p>
              </p:txBody>
            </p:sp>
            <p:sp>
              <p:nvSpPr>
                <p:cNvPr id="1056" name="TextBox 1055">
                  <a:extLst>
                    <a:ext uri="{FF2B5EF4-FFF2-40B4-BE49-F238E27FC236}">
                      <a16:creationId xmlns:a16="http://schemas.microsoft.com/office/drawing/2014/main" id="{F8B4E073-7FBD-4B44-BFED-32B41CD795D0}"/>
                    </a:ext>
                  </a:extLst>
                </p:cNvPr>
                <p:cNvSpPr txBox="1"/>
                <p:nvPr/>
              </p:nvSpPr>
              <p:spPr>
                <a:xfrm rot="16951322">
                  <a:off x="3098479" y="273028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170</a:t>
                  </a:r>
                </a:p>
              </p:txBody>
            </p:sp>
            <p:sp>
              <p:nvSpPr>
                <p:cNvPr id="1057" name="TextBox 1056">
                  <a:extLst>
                    <a:ext uri="{FF2B5EF4-FFF2-40B4-BE49-F238E27FC236}">
                      <a16:creationId xmlns:a16="http://schemas.microsoft.com/office/drawing/2014/main" id="{F5EF2A26-E8D2-4CE1-AA59-25E453E204CB}"/>
                    </a:ext>
                  </a:extLst>
                </p:cNvPr>
                <p:cNvSpPr txBox="1"/>
                <p:nvPr/>
              </p:nvSpPr>
              <p:spPr>
                <a:xfrm rot="17354837">
                  <a:off x="3239341" y="224975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160</a:t>
                  </a:r>
                </a:p>
              </p:txBody>
            </p:sp>
            <p:sp>
              <p:nvSpPr>
                <p:cNvPr id="1058" name="TextBox 1057">
                  <a:extLst>
                    <a:ext uri="{FF2B5EF4-FFF2-40B4-BE49-F238E27FC236}">
                      <a16:creationId xmlns:a16="http://schemas.microsoft.com/office/drawing/2014/main" id="{18F24B9B-0DCE-402A-999A-7C810BAE7FF7}"/>
                    </a:ext>
                  </a:extLst>
                </p:cNvPr>
                <p:cNvSpPr txBox="1"/>
                <p:nvPr/>
              </p:nvSpPr>
              <p:spPr>
                <a:xfrm rot="17984313">
                  <a:off x="3437839" y="1810455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150</a:t>
                  </a:r>
                </a:p>
              </p:txBody>
            </p:sp>
            <p:cxnSp>
              <p:nvCxnSpPr>
                <p:cNvPr id="1059" name="Straight Connector 1058">
                  <a:extLst>
                    <a:ext uri="{FF2B5EF4-FFF2-40B4-BE49-F238E27FC236}">
                      <a16:creationId xmlns:a16="http://schemas.microsoft.com/office/drawing/2014/main" id="{3A9A8AD8-2262-4AAD-A0B3-87C8EA971B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89735" y="3425006"/>
                  <a:ext cx="315630" cy="3017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0" name="TextBox 1059">
                  <a:extLst>
                    <a:ext uri="{FF2B5EF4-FFF2-40B4-BE49-F238E27FC236}">
                      <a16:creationId xmlns:a16="http://schemas.microsoft.com/office/drawing/2014/main" id="{DD315558-2450-4EA3-8724-FF1EC85B4AD5}"/>
                    </a:ext>
                  </a:extLst>
                </p:cNvPr>
                <p:cNvSpPr txBox="1"/>
                <p:nvPr/>
              </p:nvSpPr>
              <p:spPr>
                <a:xfrm rot="2999211">
                  <a:off x="8010121" y="1541154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40</a:t>
                  </a:r>
                </a:p>
              </p:txBody>
            </p:sp>
            <p:sp>
              <p:nvSpPr>
                <p:cNvPr id="1061" name="TextBox 1060">
                  <a:extLst>
                    <a:ext uri="{FF2B5EF4-FFF2-40B4-BE49-F238E27FC236}">
                      <a16:creationId xmlns:a16="http://schemas.microsoft.com/office/drawing/2014/main" id="{2D8D8F83-0F10-4889-8E68-C83B63BCC401}"/>
                    </a:ext>
                  </a:extLst>
                </p:cNvPr>
                <p:cNvSpPr txBox="1"/>
                <p:nvPr/>
              </p:nvSpPr>
              <p:spPr>
                <a:xfrm rot="2590824">
                  <a:off x="7662678" y="1207686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50</a:t>
                  </a:r>
                </a:p>
              </p:txBody>
            </p:sp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997E19A7-4A2A-4373-9DAA-95AD258C125A}"/>
                    </a:ext>
                  </a:extLst>
                </p:cNvPr>
                <p:cNvSpPr txBox="1"/>
                <p:nvPr/>
              </p:nvSpPr>
              <p:spPr>
                <a:xfrm rot="2241152">
                  <a:off x="7271643" y="908870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60</a:t>
                  </a:r>
                </a:p>
              </p:txBody>
            </p:sp>
            <p:sp>
              <p:nvSpPr>
                <p:cNvPr id="1063" name="TextBox 1062">
                  <a:extLst>
                    <a:ext uri="{FF2B5EF4-FFF2-40B4-BE49-F238E27FC236}">
                      <a16:creationId xmlns:a16="http://schemas.microsoft.com/office/drawing/2014/main" id="{25EEBCE2-37FF-4BD1-9715-64828D38254C}"/>
                    </a:ext>
                  </a:extLst>
                </p:cNvPr>
                <p:cNvSpPr txBox="1"/>
                <p:nvPr/>
              </p:nvSpPr>
              <p:spPr>
                <a:xfrm rot="1139763">
                  <a:off x="6867313" y="694349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70</a:t>
                  </a:r>
                </a:p>
              </p:txBody>
            </p:sp>
            <p:sp>
              <p:nvSpPr>
                <p:cNvPr id="1064" name="TextBox 1063">
                  <a:extLst>
                    <a:ext uri="{FF2B5EF4-FFF2-40B4-BE49-F238E27FC236}">
                      <a16:creationId xmlns:a16="http://schemas.microsoft.com/office/drawing/2014/main" id="{A61ED5F0-068B-46EB-B96D-39B0D731336D}"/>
                    </a:ext>
                  </a:extLst>
                </p:cNvPr>
                <p:cNvSpPr txBox="1"/>
                <p:nvPr/>
              </p:nvSpPr>
              <p:spPr>
                <a:xfrm rot="426202">
                  <a:off x="6397805" y="545093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80</a:t>
                  </a:r>
                </a:p>
              </p:txBody>
            </p:sp>
            <p:sp>
              <p:nvSpPr>
                <p:cNvPr id="1065" name="TextBox 1064">
                  <a:extLst>
                    <a:ext uri="{FF2B5EF4-FFF2-40B4-BE49-F238E27FC236}">
                      <a16:creationId xmlns:a16="http://schemas.microsoft.com/office/drawing/2014/main" id="{577C40B7-35D9-4D3A-8923-9C62498F1613}"/>
                    </a:ext>
                  </a:extLst>
                </p:cNvPr>
                <p:cNvSpPr txBox="1"/>
                <p:nvPr/>
              </p:nvSpPr>
              <p:spPr>
                <a:xfrm rot="5400000">
                  <a:off x="8809170" y="3263372"/>
                  <a:ext cx="2584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0</a:t>
                  </a:r>
                </a:p>
              </p:txBody>
            </p:sp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D5551B5C-D2EA-44C3-AA9A-9FA245F10927}"/>
                    </a:ext>
                  </a:extLst>
                </p:cNvPr>
                <p:cNvSpPr txBox="1"/>
                <p:nvPr/>
              </p:nvSpPr>
              <p:spPr>
                <a:xfrm rot="4675027">
                  <a:off x="8633613" y="2793098"/>
                  <a:ext cx="418175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10</a:t>
                  </a:r>
                </a:p>
              </p:txBody>
            </p:sp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730E9377-6A8C-42BF-B9FB-9FEA6E75702C}"/>
                    </a:ext>
                  </a:extLst>
                </p:cNvPr>
                <p:cNvSpPr txBox="1"/>
                <p:nvPr/>
              </p:nvSpPr>
              <p:spPr>
                <a:xfrm rot="4230548">
                  <a:off x="8489145" y="2333569"/>
                  <a:ext cx="424656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20</a:t>
                  </a:r>
                </a:p>
              </p:txBody>
            </p:sp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9CB35167-44FB-4C6D-A3F9-BAD6317A5D2F}"/>
                    </a:ext>
                  </a:extLst>
                </p:cNvPr>
                <p:cNvSpPr txBox="1"/>
                <p:nvPr/>
              </p:nvSpPr>
              <p:spPr>
                <a:xfrm rot="3658420">
                  <a:off x="8274231" y="1938198"/>
                  <a:ext cx="58996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FF"/>
                      </a:solidFill>
                    </a:rPr>
                    <a:t>30</a:t>
                  </a:r>
                </a:p>
              </p:txBody>
            </p:sp>
            <p:cxnSp>
              <p:nvCxnSpPr>
                <p:cNvPr id="1069" name="Straight Connector 1068">
                  <a:extLst>
                    <a:ext uri="{FF2B5EF4-FFF2-40B4-BE49-F238E27FC236}">
                      <a16:creationId xmlns:a16="http://schemas.microsoft.com/office/drawing/2014/main" id="{2639010D-3D00-47F2-BB4E-0D882627F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014904" y="3410423"/>
                  <a:ext cx="294258" cy="5878"/>
                </a:xfrm>
                <a:prstGeom prst="line">
                  <a:avLst/>
                </a:pr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0431E926-8A1B-4010-9BFD-7760E15A17B3}"/>
                    </a:ext>
                  </a:extLst>
                </p:cNvPr>
                <p:cNvSpPr txBox="1"/>
                <p:nvPr/>
              </p:nvSpPr>
              <p:spPr>
                <a:xfrm rot="5400000">
                  <a:off x="8491950" y="3248767"/>
                  <a:ext cx="5013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180</a:t>
                  </a:r>
                </a:p>
              </p:txBody>
            </p:sp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E536BFB4-17B6-449B-B74D-086AB45DCFD1}"/>
                    </a:ext>
                  </a:extLst>
                </p:cNvPr>
                <p:cNvSpPr txBox="1"/>
                <p:nvPr/>
              </p:nvSpPr>
              <p:spPr>
                <a:xfrm rot="1139700">
                  <a:off x="6759741" y="820153"/>
                  <a:ext cx="52164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120</a:t>
                  </a:r>
                </a:p>
              </p:txBody>
            </p:sp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C7C62D65-5A60-4D9A-ACDC-2101B613BE6B}"/>
                    </a:ext>
                  </a:extLst>
                </p:cNvPr>
                <p:cNvSpPr txBox="1"/>
                <p:nvPr/>
              </p:nvSpPr>
              <p:spPr>
                <a:xfrm rot="568380">
                  <a:off x="6336978" y="722705"/>
                  <a:ext cx="620011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110</a:t>
                  </a:r>
                </a:p>
              </p:txBody>
            </p:sp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75B1E092-DE96-49B2-801A-6E29A721CC0F}"/>
                    </a:ext>
                  </a:extLst>
                </p:cNvPr>
                <p:cNvSpPr txBox="1"/>
                <p:nvPr/>
              </p:nvSpPr>
              <p:spPr>
                <a:xfrm rot="21024054">
                  <a:off x="5462070" y="703341"/>
                  <a:ext cx="3921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80</a:t>
                  </a:r>
                </a:p>
              </p:txBody>
            </p:sp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CA9B0B79-110F-4020-B821-4DEE7252D8EB}"/>
                    </a:ext>
                  </a:extLst>
                </p:cNvPr>
                <p:cNvSpPr txBox="1"/>
                <p:nvPr/>
              </p:nvSpPr>
              <p:spPr>
                <a:xfrm rot="20071234">
                  <a:off x="5016352" y="815014"/>
                  <a:ext cx="3902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70</a:t>
                  </a:r>
                </a:p>
              </p:txBody>
            </p:sp>
            <p:sp>
              <p:nvSpPr>
                <p:cNvPr id="1075" name="TextBox 1074">
                  <a:extLst>
                    <a:ext uri="{FF2B5EF4-FFF2-40B4-BE49-F238E27FC236}">
                      <a16:creationId xmlns:a16="http://schemas.microsoft.com/office/drawing/2014/main" id="{6B83F816-1E32-4ABA-80B3-1B163DF4D13A}"/>
                    </a:ext>
                  </a:extLst>
                </p:cNvPr>
                <p:cNvSpPr txBox="1"/>
                <p:nvPr/>
              </p:nvSpPr>
              <p:spPr>
                <a:xfrm rot="19851981">
                  <a:off x="4604403" y="1001543"/>
                  <a:ext cx="4195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60</a:t>
                  </a:r>
                </a:p>
              </p:txBody>
            </p:sp>
            <p:sp>
              <p:nvSpPr>
                <p:cNvPr id="1076" name="TextBox 1075">
                  <a:extLst>
                    <a:ext uri="{FF2B5EF4-FFF2-40B4-BE49-F238E27FC236}">
                      <a16:creationId xmlns:a16="http://schemas.microsoft.com/office/drawing/2014/main" id="{FA831C2D-7E53-4210-8DBE-A78686806A37}"/>
                    </a:ext>
                  </a:extLst>
                </p:cNvPr>
                <p:cNvSpPr txBox="1"/>
                <p:nvPr/>
              </p:nvSpPr>
              <p:spPr>
                <a:xfrm rot="19352904">
                  <a:off x="4231788" y="1228393"/>
                  <a:ext cx="45765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50</a:t>
                  </a:r>
                </a:p>
              </p:txBody>
            </p:sp>
            <p:sp>
              <p:nvSpPr>
                <p:cNvPr id="1077" name="TextBox 1076">
                  <a:extLst>
                    <a:ext uri="{FF2B5EF4-FFF2-40B4-BE49-F238E27FC236}">
                      <a16:creationId xmlns:a16="http://schemas.microsoft.com/office/drawing/2014/main" id="{8B08CD91-B238-4E8A-9B72-FA60968EB666}"/>
                    </a:ext>
                  </a:extLst>
                </p:cNvPr>
                <p:cNvSpPr txBox="1"/>
                <p:nvPr/>
              </p:nvSpPr>
              <p:spPr>
                <a:xfrm rot="18514926">
                  <a:off x="3911515" y="1610370"/>
                  <a:ext cx="39029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40</a:t>
                  </a:r>
                </a:p>
              </p:txBody>
            </p:sp>
            <p:sp>
              <p:nvSpPr>
                <p:cNvPr id="1078" name="TextBox 1077">
                  <a:extLst>
                    <a:ext uri="{FF2B5EF4-FFF2-40B4-BE49-F238E27FC236}">
                      <a16:creationId xmlns:a16="http://schemas.microsoft.com/office/drawing/2014/main" id="{DB74EDD2-C7EE-4964-AFBF-5C21FA007EF7}"/>
                    </a:ext>
                  </a:extLst>
                </p:cNvPr>
                <p:cNvSpPr txBox="1"/>
                <p:nvPr/>
              </p:nvSpPr>
              <p:spPr>
                <a:xfrm rot="18085739">
                  <a:off x="3649604" y="1951340"/>
                  <a:ext cx="41474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30</a:t>
                  </a:r>
                </a:p>
              </p:txBody>
            </p:sp>
            <p:sp>
              <p:nvSpPr>
                <p:cNvPr id="1079" name="TextBox 1078">
                  <a:extLst>
                    <a:ext uri="{FF2B5EF4-FFF2-40B4-BE49-F238E27FC236}">
                      <a16:creationId xmlns:a16="http://schemas.microsoft.com/office/drawing/2014/main" id="{ED9B17A0-9FE1-416B-90C7-08CE29CFB961}"/>
                    </a:ext>
                  </a:extLst>
                </p:cNvPr>
                <p:cNvSpPr txBox="1"/>
                <p:nvPr/>
              </p:nvSpPr>
              <p:spPr>
                <a:xfrm rot="17410384">
                  <a:off x="3469342" y="2350235"/>
                  <a:ext cx="38686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20</a:t>
                  </a:r>
                </a:p>
              </p:txBody>
            </p:sp>
            <p:sp>
              <p:nvSpPr>
                <p:cNvPr id="1080" name="TextBox 1079">
                  <a:extLst>
                    <a:ext uri="{FF2B5EF4-FFF2-40B4-BE49-F238E27FC236}">
                      <a16:creationId xmlns:a16="http://schemas.microsoft.com/office/drawing/2014/main" id="{8E0D2EEE-2289-4D2D-BE53-7B5372D940EF}"/>
                    </a:ext>
                  </a:extLst>
                </p:cNvPr>
                <p:cNvSpPr txBox="1"/>
                <p:nvPr/>
              </p:nvSpPr>
              <p:spPr>
                <a:xfrm rot="5242639">
                  <a:off x="3350174" y="3282798"/>
                  <a:ext cx="2613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0</a:t>
                  </a:r>
                </a:p>
              </p:txBody>
            </p:sp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F4B2FA39-D2CC-4124-8CEE-8A1D69CE9921}"/>
                    </a:ext>
                  </a:extLst>
                </p:cNvPr>
                <p:cNvSpPr txBox="1"/>
                <p:nvPr/>
              </p:nvSpPr>
              <p:spPr>
                <a:xfrm rot="4425962">
                  <a:off x="8294374" y="2407036"/>
                  <a:ext cx="555702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170</a:t>
                  </a:r>
                </a:p>
              </p:txBody>
            </p:sp>
            <p:sp>
              <p:nvSpPr>
                <p:cNvPr id="1082" name="TextBox 1081">
                  <a:extLst>
                    <a:ext uri="{FF2B5EF4-FFF2-40B4-BE49-F238E27FC236}">
                      <a16:creationId xmlns:a16="http://schemas.microsoft.com/office/drawing/2014/main" id="{7A85FA53-FF1B-4249-AF1C-D2C20DE7626A}"/>
                    </a:ext>
                  </a:extLst>
                </p:cNvPr>
                <p:cNvSpPr txBox="1"/>
                <p:nvPr/>
              </p:nvSpPr>
              <p:spPr>
                <a:xfrm rot="3833554">
                  <a:off x="8121493" y="1969434"/>
                  <a:ext cx="4943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160</a:t>
                  </a:r>
                </a:p>
              </p:txBody>
            </p:sp>
            <p:sp>
              <p:nvSpPr>
                <p:cNvPr id="1083" name="TextBox 1082">
                  <a:extLst>
                    <a:ext uri="{FF2B5EF4-FFF2-40B4-BE49-F238E27FC236}">
                      <a16:creationId xmlns:a16="http://schemas.microsoft.com/office/drawing/2014/main" id="{D4862A21-07E1-4039-BDC4-CA7D1509B6A7}"/>
                    </a:ext>
                  </a:extLst>
                </p:cNvPr>
                <p:cNvSpPr txBox="1"/>
                <p:nvPr/>
              </p:nvSpPr>
              <p:spPr>
                <a:xfrm rot="3069429">
                  <a:off x="7856602" y="1594617"/>
                  <a:ext cx="4957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150</a:t>
                  </a:r>
                </a:p>
              </p:txBody>
            </p:sp>
            <p:sp>
              <p:nvSpPr>
                <p:cNvPr id="1084" name="TextBox 1083">
                  <a:extLst>
                    <a:ext uri="{FF2B5EF4-FFF2-40B4-BE49-F238E27FC236}">
                      <a16:creationId xmlns:a16="http://schemas.microsoft.com/office/drawing/2014/main" id="{44E93947-3364-4BC4-B9E9-E8F91ED9757B}"/>
                    </a:ext>
                  </a:extLst>
                </p:cNvPr>
                <p:cNvSpPr txBox="1"/>
                <p:nvPr/>
              </p:nvSpPr>
              <p:spPr>
                <a:xfrm rot="2780241">
                  <a:off x="7534413" y="1272481"/>
                  <a:ext cx="4957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140</a:t>
                  </a:r>
                </a:p>
              </p:txBody>
            </p:sp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78D555DC-FB38-44DA-99C7-CDF9DE35118D}"/>
                    </a:ext>
                  </a:extLst>
                </p:cNvPr>
                <p:cNvSpPr txBox="1"/>
                <p:nvPr/>
              </p:nvSpPr>
              <p:spPr>
                <a:xfrm rot="1694051">
                  <a:off x="7152872" y="990668"/>
                  <a:ext cx="49579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130</a:t>
                  </a:r>
                </a:p>
              </p:txBody>
            </p:sp>
            <p:sp>
              <p:nvSpPr>
                <p:cNvPr id="1086" name="TextBox 1085">
                  <a:extLst>
                    <a:ext uri="{FF2B5EF4-FFF2-40B4-BE49-F238E27FC236}">
                      <a16:creationId xmlns:a16="http://schemas.microsoft.com/office/drawing/2014/main" id="{BA7784BA-82F4-4C6B-A49C-5ABE598BA581}"/>
                    </a:ext>
                  </a:extLst>
                </p:cNvPr>
                <p:cNvSpPr txBox="1"/>
                <p:nvPr/>
              </p:nvSpPr>
              <p:spPr>
                <a:xfrm rot="16860253">
                  <a:off x="3322941" y="2807198"/>
                  <a:ext cx="399874" cy="3265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10</a:t>
                  </a:r>
                </a:p>
              </p:txBody>
            </p:sp>
          </p:grpSp>
          <p:sp>
            <p:nvSpPr>
              <p:cNvPr id="992" name="TextBox 991">
                <a:extLst>
                  <a:ext uri="{FF2B5EF4-FFF2-40B4-BE49-F238E27FC236}">
                    <a16:creationId xmlns:a16="http://schemas.microsoft.com/office/drawing/2014/main" id="{64456016-6455-4FFF-B11A-D3D489A98E45}"/>
                  </a:ext>
                </a:extLst>
              </p:cNvPr>
              <p:cNvSpPr txBox="1"/>
              <p:nvPr/>
            </p:nvSpPr>
            <p:spPr>
              <a:xfrm rot="535276">
                <a:off x="3130138" y="3839217"/>
                <a:ext cx="1110495" cy="424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FF9999"/>
                    </a:solidFill>
                    <a:latin typeface="Algerian" panose="04020705040A02060702" pitchFamily="82" charset="0"/>
                    <a:ea typeface="Verdana" panose="020B0604030504040204" pitchFamily="34" charset="0"/>
                  </a:rPr>
                  <a:t>Barun</a:t>
                </a:r>
                <a:endParaRPr lang="en-US" sz="2000" dirty="0">
                  <a:solidFill>
                    <a:srgbClr val="FF9999"/>
                  </a:solidFill>
                  <a:latin typeface="Algerian" panose="04020705040A02060702" pitchFamily="82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990" name="Picture 989">
              <a:extLst>
                <a:ext uri="{FF2B5EF4-FFF2-40B4-BE49-F238E27FC236}">
                  <a16:creationId xmlns:a16="http://schemas.microsoft.com/office/drawing/2014/main" id="{BE4D4293-6632-48E7-8C1D-A2A5A15AA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182" y="3057601"/>
              <a:ext cx="389350" cy="38968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9" name="TextBox 1248">
                <a:extLst>
                  <a:ext uri="{FF2B5EF4-FFF2-40B4-BE49-F238E27FC236}">
                    <a16:creationId xmlns:a16="http://schemas.microsoft.com/office/drawing/2014/main" id="{961EA866-2D23-4B1C-A893-4E948D7F6B80}"/>
                  </a:ext>
                </a:extLst>
              </p:cNvPr>
              <p:cNvSpPr txBox="1"/>
              <p:nvPr/>
            </p:nvSpPr>
            <p:spPr>
              <a:xfrm>
                <a:off x="3390900" y="877027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49" name="TextBox 1248">
                <a:extLst>
                  <a:ext uri="{FF2B5EF4-FFF2-40B4-BE49-F238E27FC236}">
                    <a16:creationId xmlns:a16="http://schemas.microsoft.com/office/drawing/2014/main" id="{961EA866-2D23-4B1C-A893-4E948D7F6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877027"/>
                <a:ext cx="12954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0" name="TextBox 1249">
            <a:extLst>
              <a:ext uri="{FF2B5EF4-FFF2-40B4-BE49-F238E27FC236}">
                <a16:creationId xmlns:a16="http://schemas.microsoft.com/office/drawing/2014/main" id="{F96308B9-17F8-424B-8B02-E8DF4A7EE0CD}"/>
              </a:ext>
            </a:extLst>
          </p:cNvPr>
          <p:cNvSpPr txBox="1"/>
          <p:nvPr/>
        </p:nvSpPr>
        <p:spPr>
          <a:xfrm>
            <a:off x="1210732" y="269240"/>
            <a:ext cx="182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6660D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করঃ</a:t>
            </a:r>
            <a:endParaRPr lang="en-US" sz="4000" dirty="0">
              <a:solidFill>
                <a:srgbClr val="6660D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69" name="Group 1268">
            <a:extLst>
              <a:ext uri="{FF2B5EF4-FFF2-40B4-BE49-F238E27FC236}">
                <a16:creationId xmlns:a16="http://schemas.microsoft.com/office/drawing/2014/main" id="{A069A290-396A-4834-A1FC-4E241F8BFF69}"/>
              </a:ext>
            </a:extLst>
          </p:cNvPr>
          <p:cNvGrpSpPr/>
          <p:nvPr/>
        </p:nvGrpSpPr>
        <p:grpSpPr>
          <a:xfrm>
            <a:off x="375839" y="5620814"/>
            <a:ext cx="11415864" cy="770266"/>
            <a:chOff x="832506" y="4744452"/>
            <a:chExt cx="10273771" cy="1998885"/>
          </a:xfrm>
        </p:grpSpPr>
        <p:sp>
          <p:nvSpPr>
            <p:cNvPr id="1270" name="Frame 1269">
              <a:extLst>
                <a:ext uri="{FF2B5EF4-FFF2-40B4-BE49-F238E27FC236}">
                  <a16:creationId xmlns:a16="http://schemas.microsoft.com/office/drawing/2014/main" id="{B5BE4E66-2120-4D92-BE02-AEBF7943062B}"/>
                </a:ext>
              </a:extLst>
            </p:cNvPr>
            <p:cNvSpPr/>
            <p:nvPr/>
          </p:nvSpPr>
          <p:spPr>
            <a:xfrm rot="19073898">
              <a:off x="832506" y="5109382"/>
              <a:ext cx="432705" cy="1252715"/>
            </a:xfrm>
            <a:prstGeom prst="frame">
              <a:avLst>
                <a:gd name="adj1" fmla="val 5361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271" name="Group 1270">
              <a:extLst>
                <a:ext uri="{FF2B5EF4-FFF2-40B4-BE49-F238E27FC236}">
                  <a16:creationId xmlns:a16="http://schemas.microsoft.com/office/drawing/2014/main" id="{D9A2749A-93AE-48D6-8AA6-9A6CA77B047B}"/>
                </a:ext>
              </a:extLst>
            </p:cNvPr>
            <p:cNvGrpSpPr/>
            <p:nvPr/>
          </p:nvGrpSpPr>
          <p:grpSpPr>
            <a:xfrm>
              <a:off x="1320799" y="4744452"/>
              <a:ext cx="9257148" cy="1998885"/>
              <a:chOff x="4755182" y="2116297"/>
              <a:chExt cx="3189122" cy="2824901"/>
            </a:xfrm>
          </p:grpSpPr>
          <p:sp>
            <p:nvSpPr>
              <p:cNvPr id="1273" name="Rectangle: Diagonal Corners Snipped 1272">
                <a:extLst>
                  <a:ext uri="{FF2B5EF4-FFF2-40B4-BE49-F238E27FC236}">
                    <a16:creationId xmlns:a16="http://schemas.microsoft.com/office/drawing/2014/main" id="{32AECB50-70AC-445F-B08B-A00C0A41D59E}"/>
                  </a:ext>
                </a:extLst>
              </p:cNvPr>
              <p:cNvSpPr/>
              <p:nvPr/>
            </p:nvSpPr>
            <p:spPr>
              <a:xfrm>
                <a:off x="4755182" y="2156677"/>
                <a:ext cx="3189122" cy="2688134"/>
              </a:xfrm>
              <a:prstGeom prst="snip2DiagRect">
                <a:avLst/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274" name="TextBox 1273">
                <a:extLst>
                  <a:ext uri="{FF2B5EF4-FFF2-40B4-BE49-F238E27FC236}">
                    <a16:creationId xmlns:a16="http://schemas.microsoft.com/office/drawing/2014/main" id="{EE85CBD5-F77A-4039-83E7-CD86D73D0267}"/>
                  </a:ext>
                </a:extLst>
              </p:cNvPr>
              <p:cNvSpPr txBox="1"/>
              <p:nvPr/>
            </p:nvSpPr>
            <p:spPr>
              <a:xfrm>
                <a:off x="4768490" y="2116297"/>
                <a:ext cx="3167978" cy="282490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চতুর্ভুজের চারটি বাহু ও চারটি কোণ পরস্পর সমান হলে তাকে বর্গ বলে। বর্গ একটি সুষম ও সমকোণী চতুর্ভুজ।</a:t>
                </a:r>
              </a:p>
              <a:p>
                <a:pPr algn="just"/>
                <a:r>
                  <a:rPr lang="as-IN" sz="2400" b="0" i="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এর সবগুলো কোণ পরস্পর সমান এবং প্রত্যেকটি কোণের পরিমাপ সমকোণ বা ৯০</a:t>
                </a:r>
                <a:r>
                  <a:rPr lang="as-IN" sz="2400" b="0" i="0" baseline="30000" dirty="0">
                    <a:solidFill>
                      <a:srgbClr val="000000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endParaRPr lang="as-IN" sz="2400" b="0" i="0" dirty="0">
                  <a:solidFill>
                    <a:srgbClr val="00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72" name="Frame 1271">
              <a:extLst>
                <a:ext uri="{FF2B5EF4-FFF2-40B4-BE49-F238E27FC236}">
                  <a16:creationId xmlns:a16="http://schemas.microsoft.com/office/drawing/2014/main" id="{1D7E03AE-7E06-4B90-9C4D-F32F0977C567}"/>
                </a:ext>
              </a:extLst>
            </p:cNvPr>
            <p:cNvSpPr/>
            <p:nvPr/>
          </p:nvSpPr>
          <p:spPr>
            <a:xfrm rot="19073898">
              <a:off x="10673712" y="5153464"/>
              <a:ext cx="432565" cy="1217619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3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162 L 0.31667 -0.002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/>
      <p:bldP spid="272" grpId="0" animBg="1"/>
      <p:bldP spid="273" grpId="0" animBg="1"/>
      <p:bldP spid="274" grpId="0" animBg="1"/>
      <p:bldP spid="367" grpId="0"/>
      <p:bldP spid="630" grpId="0"/>
      <p:bldP spid="631" grpId="0"/>
      <p:bldP spid="635" grpId="0"/>
      <p:bldP spid="636" grpId="0"/>
      <p:bldP spid="987" grpId="0"/>
      <p:bldP spid="12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CF9DC7B-890B-43A6-9DC7-376EE80D6917}"/>
              </a:ext>
            </a:extLst>
          </p:cNvPr>
          <p:cNvGrpSpPr/>
          <p:nvPr/>
        </p:nvGrpSpPr>
        <p:grpSpPr>
          <a:xfrm>
            <a:off x="2611795" y="972533"/>
            <a:ext cx="6171162" cy="754103"/>
            <a:chOff x="2357795" y="1216373"/>
            <a:chExt cx="6171162" cy="75410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42D28F-3664-4475-AE35-1EE85419F95B}"/>
                </a:ext>
              </a:extLst>
            </p:cNvPr>
            <p:cNvGrpSpPr/>
            <p:nvPr/>
          </p:nvGrpSpPr>
          <p:grpSpPr>
            <a:xfrm>
              <a:off x="2866806" y="1216373"/>
              <a:ext cx="5201965" cy="754103"/>
              <a:chOff x="4951574" y="2109921"/>
              <a:chExt cx="3039043" cy="831983"/>
            </a:xfrm>
          </p:grpSpPr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3B589EA4-198B-4BC5-B2E9-65E2B48982E2}"/>
                  </a:ext>
                </a:extLst>
              </p:cNvPr>
              <p:cNvSpPr/>
              <p:nvPr/>
            </p:nvSpPr>
            <p:spPr>
              <a:xfrm>
                <a:off x="4951574" y="2113593"/>
                <a:ext cx="3020730" cy="715912"/>
              </a:xfrm>
              <a:prstGeom prst="snip2DiagRect">
                <a:avLst/>
              </a:prstGeom>
              <a:noFill/>
              <a:ln w="381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6F8B14-43DD-4E57-AE5C-BA3FBB6F1D95}"/>
                  </a:ext>
                </a:extLst>
              </p:cNvPr>
              <p:cNvSpPr txBox="1"/>
              <p:nvPr/>
            </p:nvSpPr>
            <p:spPr>
              <a:xfrm>
                <a:off x="4978610" y="2109921"/>
                <a:ext cx="3012007" cy="831983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 যা শিখতে পারবেঃ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852CE2E7-08B8-473F-8579-C6B282F08198}"/>
                </a:ext>
              </a:extLst>
            </p:cNvPr>
            <p:cNvSpPr/>
            <p:nvPr/>
          </p:nvSpPr>
          <p:spPr>
            <a:xfrm rot="19073898">
              <a:off x="2357795" y="1355767"/>
              <a:ext cx="396895" cy="399278"/>
            </a:xfrm>
            <a:prstGeom prst="frame">
              <a:avLst>
                <a:gd name="adj1" fmla="val 4953"/>
              </a:avLst>
            </a:pr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E809B4E1-3033-4022-B5FD-942C12CCB674}"/>
                </a:ext>
              </a:extLst>
            </p:cNvPr>
            <p:cNvSpPr/>
            <p:nvPr/>
          </p:nvSpPr>
          <p:spPr>
            <a:xfrm rot="19073898">
              <a:off x="8132062" y="1372701"/>
              <a:ext cx="396895" cy="399278"/>
            </a:xfrm>
            <a:prstGeom prst="frame">
              <a:avLst>
                <a:gd name="adj1" fmla="val 4953"/>
              </a:avLst>
            </a:prstGeom>
            <a:noFill/>
            <a:ln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3811D35-47C1-49DC-8601-CCBD61560020}"/>
              </a:ext>
            </a:extLst>
          </p:cNvPr>
          <p:cNvGrpSpPr/>
          <p:nvPr/>
        </p:nvGrpSpPr>
        <p:grpSpPr>
          <a:xfrm>
            <a:off x="1704590" y="2438127"/>
            <a:ext cx="6697730" cy="584775"/>
            <a:chOff x="1704590" y="2438127"/>
            <a:chExt cx="6844002" cy="584775"/>
          </a:xfrm>
        </p:grpSpPr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233D8EA0-9C92-4DFC-B0E9-8CAB0E445B93}"/>
                </a:ext>
              </a:extLst>
            </p:cNvPr>
            <p:cNvSpPr/>
            <p:nvPr/>
          </p:nvSpPr>
          <p:spPr>
            <a:xfrm rot="19073898">
              <a:off x="1704590" y="2527153"/>
              <a:ext cx="390974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AF3DA5-B435-4DA1-9253-5EE75A212836}"/>
                </a:ext>
              </a:extLst>
            </p:cNvPr>
            <p:cNvGrpSpPr/>
            <p:nvPr/>
          </p:nvGrpSpPr>
          <p:grpSpPr>
            <a:xfrm>
              <a:off x="2183154" y="2438127"/>
              <a:ext cx="6365438" cy="584775"/>
              <a:chOff x="4951574" y="2073220"/>
              <a:chExt cx="2938500" cy="826428"/>
            </a:xfrm>
          </p:grpSpPr>
          <p:sp>
            <p:nvSpPr>
              <p:cNvPr id="18" name="Rectangle: Diagonal Corners Snipped 17">
                <a:extLst>
                  <a:ext uri="{FF2B5EF4-FFF2-40B4-BE49-F238E27FC236}">
                    <a16:creationId xmlns:a16="http://schemas.microsoft.com/office/drawing/2014/main" id="{8A907C14-526E-4942-B201-1E9EE599B6E4}"/>
                  </a:ext>
                </a:extLst>
              </p:cNvPr>
              <p:cNvSpPr/>
              <p:nvPr/>
            </p:nvSpPr>
            <p:spPr>
              <a:xfrm>
                <a:off x="4951574" y="2113597"/>
                <a:ext cx="2420717" cy="715914"/>
              </a:xfrm>
              <a:prstGeom prst="snip2DiagRect">
                <a:avLst/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7D52BB-BA71-405A-BB50-ABD7DB078DC9}"/>
                  </a:ext>
                </a:extLst>
              </p:cNvPr>
              <p:cNvSpPr txBox="1"/>
              <p:nvPr/>
            </p:nvSpPr>
            <p:spPr>
              <a:xfrm>
                <a:off x="4978164" y="2073220"/>
                <a:ext cx="2911910" cy="826428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চতুভুজ কী তা ব্যাখ্যা করতে পারবে।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E9EECAD1-B61C-4592-B323-95F3107E1844}"/>
                </a:ext>
              </a:extLst>
            </p:cNvPr>
            <p:cNvSpPr/>
            <p:nvPr/>
          </p:nvSpPr>
          <p:spPr>
            <a:xfrm rot="19073898">
              <a:off x="7545946" y="2528042"/>
              <a:ext cx="385657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2964CC-8AA1-4CA1-8BF0-9D2DEDF71C7C}"/>
              </a:ext>
            </a:extLst>
          </p:cNvPr>
          <p:cNvGrpSpPr/>
          <p:nvPr/>
        </p:nvGrpSpPr>
        <p:grpSpPr>
          <a:xfrm>
            <a:off x="1665222" y="3655417"/>
            <a:ext cx="9735629" cy="586685"/>
            <a:chOff x="1401062" y="4742537"/>
            <a:chExt cx="9735629" cy="586685"/>
          </a:xfrm>
        </p:grpSpPr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FFBD9747-F9E7-4D2D-A55B-5371CDA25F14}"/>
                </a:ext>
              </a:extLst>
            </p:cNvPr>
            <p:cNvSpPr/>
            <p:nvPr/>
          </p:nvSpPr>
          <p:spPr>
            <a:xfrm rot="19073898">
              <a:off x="1401062" y="4801700"/>
              <a:ext cx="396895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98E00FD-E7C7-453B-8BBD-ED0550BFEF74}"/>
                </a:ext>
              </a:extLst>
            </p:cNvPr>
            <p:cNvGrpSpPr/>
            <p:nvPr/>
          </p:nvGrpSpPr>
          <p:grpSpPr>
            <a:xfrm>
              <a:off x="1890872" y="4742537"/>
              <a:ext cx="8768355" cy="586685"/>
              <a:chOff x="4951574" y="2113597"/>
              <a:chExt cx="3020731" cy="829127"/>
            </a:xfrm>
          </p:grpSpPr>
          <p:sp>
            <p:nvSpPr>
              <p:cNvPr id="32" name="Rectangle: Diagonal Corners Snipped 31">
                <a:extLst>
                  <a:ext uri="{FF2B5EF4-FFF2-40B4-BE49-F238E27FC236}">
                    <a16:creationId xmlns:a16="http://schemas.microsoft.com/office/drawing/2014/main" id="{6A3B7D13-D856-4F9A-9D54-A18F3D61D441}"/>
                  </a:ext>
                </a:extLst>
              </p:cNvPr>
              <p:cNvSpPr/>
              <p:nvPr/>
            </p:nvSpPr>
            <p:spPr>
              <a:xfrm>
                <a:off x="4951574" y="2113597"/>
                <a:ext cx="3020731" cy="715914"/>
              </a:xfrm>
              <a:prstGeom prst="snip2DiagRect">
                <a:avLst/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FCDDC0D-EA34-4107-8E6E-C1A974A45707}"/>
                  </a:ext>
                </a:extLst>
              </p:cNvPr>
              <p:cNvSpPr txBox="1"/>
              <p:nvPr/>
            </p:nvSpPr>
            <p:spPr>
              <a:xfrm>
                <a:off x="4978164" y="2116296"/>
                <a:ext cx="2911910" cy="826428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কোন বর্গের একটি বাহুর দৈর্ঘ্য দেওয়া আছে, বর্গটি আঁকতে হবে।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62F6CB15-1377-4D4D-AD62-423BF4278768}"/>
                </a:ext>
              </a:extLst>
            </p:cNvPr>
            <p:cNvSpPr/>
            <p:nvPr/>
          </p:nvSpPr>
          <p:spPr>
            <a:xfrm rot="19073898">
              <a:off x="10739796" y="4793233"/>
              <a:ext cx="396895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450FA0E-D02C-498D-9384-79144F9629AD}"/>
              </a:ext>
            </a:extLst>
          </p:cNvPr>
          <p:cNvGrpSpPr/>
          <p:nvPr/>
        </p:nvGrpSpPr>
        <p:grpSpPr>
          <a:xfrm>
            <a:off x="1695702" y="4896847"/>
            <a:ext cx="9735629" cy="584775"/>
            <a:chOff x="1401062" y="4734287"/>
            <a:chExt cx="9735629" cy="584775"/>
          </a:xfrm>
        </p:grpSpPr>
        <p:sp>
          <p:nvSpPr>
            <p:cNvPr id="35" name="Frame 34">
              <a:extLst>
                <a:ext uri="{FF2B5EF4-FFF2-40B4-BE49-F238E27FC236}">
                  <a16:creationId xmlns:a16="http://schemas.microsoft.com/office/drawing/2014/main" id="{E914B76E-F14F-4969-9BEA-CD56B6DF188E}"/>
                </a:ext>
              </a:extLst>
            </p:cNvPr>
            <p:cNvSpPr/>
            <p:nvPr/>
          </p:nvSpPr>
          <p:spPr>
            <a:xfrm rot="19073898">
              <a:off x="1401062" y="4801700"/>
              <a:ext cx="396895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CBD6B37-6AC5-4512-9B5E-85066678D100}"/>
                </a:ext>
              </a:extLst>
            </p:cNvPr>
            <p:cNvGrpSpPr/>
            <p:nvPr/>
          </p:nvGrpSpPr>
          <p:grpSpPr>
            <a:xfrm>
              <a:off x="1890872" y="4734287"/>
              <a:ext cx="8768355" cy="584775"/>
              <a:chOff x="4951574" y="2101938"/>
              <a:chExt cx="3020731" cy="826428"/>
            </a:xfrm>
          </p:grpSpPr>
          <p:sp>
            <p:nvSpPr>
              <p:cNvPr id="38" name="Rectangle: Diagonal Corners Snipped 37">
                <a:extLst>
                  <a:ext uri="{FF2B5EF4-FFF2-40B4-BE49-F238E27FC236}">
                    <a16:creationId xmlns:a16="http://schemas.microsoft.com/office/drawing/2014/main" id="{41485AD4-5E40-42FB-8B8A-464ED269864F}"/>
                  </a:ext>
                </a:extLst>
              </p:cNvPr>
              <p:cNvSpPr/>
              <p:nvPr/>
            </p:nvSpPr>
            <p:spPr>
              <a:xfrm>
                <a:off x="4951574" y="2113597"/>
                <a:ext cx="3020731" cy="715914"/>
              </a:xfrm>
              <a:prstGeom prst="snip2DiagRect">
                <a:avLst/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E48DD87-75F5-4898-82B0-99294FFAFBF3}"/>
                  </a:ext>
                </a:extLst>
              </p:cNvPr>
              <p:cNvSpPr txBox="1"/>
              <p:nvPr/>
            </p:nvSpPr>
            <p:spPr>
              <a:xfrm>
                <a:off x="4978164" y="2101938"/>
                <a:ext cx="2911910" cy="826428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উপাত্ত হতে কম্পাস ও রুলারে সাহায্যে বর্গটি আঁকতে পারবে।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7" name="Frame 36">
              <a:extLst>
                <a:ext uri="{FF2B5EF4-FFF2-40B4-BE49-F238E27FC236}">
                  <a16:creationId xmlns:a16="http://schemas.microsoft.com/office/drawing/2014/main" id="{3B455C75-B7DB-4457-A111-95F41DCA745D}"/>
                </a:ext>
              </a:extLst>
            </p:cNvPr>
            <p:cNvSpPr/>
            <p:nvPr/>
          </p:nvSpPr>
          <p:spPr>
            <a:xfrm rot="19073898">
              <a:off x="10739796" y="4793233"/>
              <a:ext cx="396895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E14B1E24-F681-434E-805C-94B4EF3E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7" y="2460991"/>
            <a:ext cx="935601" cy="4738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D01904E-6DE5-4042-8739-3C9FE5113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7" y="3649711"/>
            <a:ext cx="935601" cy="4738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1CA0606-A718-465A-A376-B5C8425F2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7" y="4889231"/>
            <a:ext cx="935601" cy="47383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6B7E012-77C5-44A7-9F52-E5F51B4877E6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F42DC3A-5413-466D-AD85-D84904A9A8FD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67CF37-9F16-4542-9432-077317E8505F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8B0F4D-6F90-4C88-8493-C8FF40D93F8F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737916-9064-4645-B3E5-EE1403577980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00D3945-47E6-40B8-B06E-1DA84B0B85C0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EF0FDE-54F4-4839-B49F-D56AF1857B3D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0A3D34-EB56-4685-B771-08D5C255B882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7B5CB1F-877E-44C4-AD37-541736F2439C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451A1E1-1033-40E2-9E82-1BDFA2B9FF8F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6B28AD-4A5E-487D-A7D0-7C4F11ED2C27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89554F4-BE34-4E93-A54D-9D7F4A1FDC24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209571B-2FF0-44D3-9119-DC9950D477D3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5F2C80A-9548-478D-A779-3C125476CC99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1954561-CEA6-4DB1-9247-6432971D8C14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B11BD7-9097-4873-9F56-B4522C7C498E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512DF44-04B9-4646-B88D-718C9DC66E01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CC97A0E-7F17-4177-8CC3-FF39BD031C15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905ACF9-DC42-4867-A528-269CA8D65262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62618A1-6B24-4DBB-A20C-565819C2B9BC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FFDE3B0-52A3-4BDF-816C-824591E003B6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8B28685-3806-4C80-B612-C711F74B1D22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05B53BE-8D33-4374-9378-02EF0C447B1C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21D535E-05C1-4661-BFC4-819B71657877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536EC72-685C-4981-A060-EC1C56149E30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FA6855B-B2CF-46D0-B932-8083B0403E2F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1C45C8-3C4E-4D9F-8C3B-5B3BBA136152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0060223-50EE-4251-90EE-1358E5AF859D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199C8FB-6BAB-4DB5-A439-A1EE81E39243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FF9B2A0-68AD-4AFC-96FA-15F222F6110E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B1D015-03F5-4AA7-B390-042150428370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720D455-8E63-4A73-91C1-F68B6FAABBC9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193C4D-341A-462E-B30B-07761EC72E8A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08165BB-2738-4993-B41B-04BEE3F81342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41C60B-DD1D-4243-9439-D43069FAE54C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DC23BB6-F2F9-43EF-93FA-902096449972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773837-AA64-432C-A92D-96CBB407D1D2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D0A3249-C7FD-41D9-9F2B-9F19DAF07BD7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6CBCED4-C6F3-4FB2-8290-2A69975ABB10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F6577E9-1D29-40B7-8D31-F21CAFBE0C41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D02A27-A221-4C61-9AE3-C9A32D823631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EE5DC9B-9C3D-49E1-91DD-1585BB1019B9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771C358-F16B-41DD-9337-42B0F478BB6D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F2D33D4-239A-439F-B144-CC433C337BF8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ED77A77-C1A2-4D60-801A-8F0E759C5E67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EACE07C-0D35-42E4-A396-79B1EE1612DA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3BB92AA-7558-4782-B4C1-EB0F521369FD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3C47FE7-CD7C-4EF0-928D-F02FD86C0F1D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1A08877-795E-4B49-A991-BB4FE4943D79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32EE5F0-8276-4563-81C6-A8D40BA7EEA7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2CB3373-4579-429F-8965-F63797C5460A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298A25D-163E-4DF5-9270-1A31FCC45895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A090D21-D653-494E-B38B-49DAA6C93054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F18027E-C3E0-4900-9714-777811659073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B0EC62B-3D21-4FD6-B08B-22C83856A089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83F3AB3-57D0-4ADA-8A8C-1E4F154FE2A6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0E06E00-F908-45CB-8CB4-3EE65E945C7E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1665B5B-4805-494E-92FC-5E439D5393A2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3995BC8-CE6C-47E6-BC53-917E2D510FCC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CF173FD-CFA8-45C3-8BD1-3FF1BE8618EC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ABEFBA9-B984-4ED9-A338-D429C612A17A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134728A-77CC-4D20-8422-3ACCFD14D741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544A691-CE91-407C-A740-F501D60FA6D1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387B03F-5166-4643-8C11-9D161A410DA8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532AC6E-73AB-4C71-B1C5-B59FB5ED4245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6946F43-5358-4AF4-8973-9FEA18196C45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EC6E5C5-6411-4F08-8738-3B5742495D56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4C2010A-2857-406B-B79A-47B7B73ADBDE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31EBB19-6293-483D-AB51-A26B7CC9919A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9521D3E-F027-4DFF-8846-9465B94705AA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7856850-BA6E-411B-BB45-34C933D0FC9C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C6011B0-4DBC-4509-84CE-2341DF3B8FE2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31090EB-4333-4A4C-BF00-8D043B1A45A8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4FEA7EF-730F-4043-B537-4D5E673347B0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41493ED-A2E4-45DE-BAD1-713C63EB2152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38ACE87-55C1-4F89-AB7F-DE38C8088B78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87C3F9B-4101-460C-9205-FBE2FBCFF20C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C6CE2C5-DF34-4BC9-9C02-AC2BBF8CBEF5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E19A364-43D0-40A7-8939-C8801D79473B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7415DC6-5C52-4C31-ABF4-F2D2AB3FFCB6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522FC03-DBA8-46E2-A2C3-2CD07C9ABA6A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E77F8DF-7756-4EF8-AB6E-3619844329B9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5F9C8B6-1FC8-439A-86B0-D2422ECBAC6E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749BB0F-0900-4649-A0D0-199CF2A74933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B394D06-33A8-4118-BF87-18C0CA5D9B9C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A2BF7BB-DB28-4C29-9A43-93FF1B75F63A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6786DD0-3CAB-4545-9CAA-130B289BF00E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EC9EAE6-6E03-467E-95E9-1EC571345B79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7ED538A-D837-4482-8204-808A5FC8D647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71F86D7-EC66-43C9-A3CB-6A3C9214D61B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A09DA9F-54B2-40CD-94EC-C63C02A503EB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3E7B4A5-B141-464C-B7E5-EACC7AE98B8D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B661831-5289-44BF-9D6F-FAFB81FD4454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6A8EC67-D708-4288-9E70-71AA9DC623A0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FE20F69-C8E1-4923-AA86-2A08C3133E5E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CBF1714-4469-4508-A814-9B3F44D42BE8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A4A4284-7E3B-4C0D-9D2C-C6251D1291DD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A9561F3-D640-4919-B7D9-20686FAA5032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39A41AE-B2FE-4355-8905-E156C7B6BD51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27DC61B-897B-4A41-BFE1-540EB1E7799F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3115CBD-55E3-450A-BF19-1E781CD54B74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EE82D21-3563-41AB-8872-58CB5E6E15B5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37E1B4C-4400-4E77-9B00-9A38407D6AB3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38E8E7B-A2AA-476D-AFBC-4CB88E703FF7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5C3AFF0-90DF-4C35-A069-35F882BED790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CF045D3-C74A-4E89-A668-0F63AD8ECB19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44F21FD-B1DE-4DB1-A781-D63653E8143D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D2D239D-8684-4BF2-B38F-EBEF76DCC449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E800E73-CD94-4C9B-830E-E762D908ED0C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7F5356E-7AB8-4C6E-BE86-CC9EF1CB51C4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DB3908C-0BE3-461A-87B0-83488C09BEA1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88C85F8-6DF6-4971-97EE-CEFA129C7AE7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8BDAB7B-E393-4B0F-8F34-8F1EDC08D605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8E191AD-9224-4B62-AC68-31AB8088B205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BF5446B-EA63-4964-AFA2-226C98FF1DF4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857656F-F43D-41AF-B4EC-1043E09B7248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51954BFF-9FFE-4C2F-AD9B-0ED978792C3D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971CD7D-6F9B-407A-90CC-98B6B3B2BB74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BD1C1DB-2E08-424B-A4C5-254B95934A06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F458EB0-4667-4B64-8BD3-400C7F971EC5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2535866-9882-4CB2-926B-D36B912FA426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F275071-EA4B-497E-995B-4B8D61E5A0D1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440F79F-3EBF-4A58-9FA6-A755F987783F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C8BD6D80-5BF8-4A5A-8864-B40421B09C96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CDF56E2-5E43-47B3-9F39-80E9D94DC353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B6416D5-134E-4D8C-B812-36A00BFBD450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04AD381-392E-4392-94E2-883DEF4C2AD4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0D91322-354F-43E6-B884-ECA66A78D897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F7E8C4E-5B4C-4525-B746-86968270B684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F9FC12D-FA07-491A-B826-3A6E48A63BCA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44FC97AE-24A5-4404-9314-CBE19BC8E96C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43AC568-E5A6-400A-B284-BF0B99E35C47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5242D09B-B9B6-4460-BA22-6A3B38256A90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24CB9D8-8585-45B2-AD7B-F3A3ED9CA372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88728AB-F5F6-4124-A6A2-CC376F356247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28EB1F6F-A9C9-4155-8040-05C5596216B8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540B645-1F45-49F1-9681-11C04DFF9765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7D14A71-D61C-41E9-8DD3-6A5DD188CA90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764ED59-B63E-4017-A9DE-C6E4EEA46645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5BB1A97-10DD-4AAA-8CAB-D8C480CB31E8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F54E0500-E3F9-45E6-A31F-4B8634A3086A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A7BEF6D-29D4-41E7-B182-6F5C90B47B0E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501D55-46C0-4D58-8C2B-C94A3A1BFE3E}"/>
              </a:ext>
            </a:extLst>
          </p:cNvPr>
          <p:cNvSpPr txBox="1"/>
          <p:nvPr/>
        </p:nvSpPr>
        <p:spPr>
          <a:xfrm>
            <a:off x="5207540" y="2327502"/>
            <a:ext cx="4312379" cy="707886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41000">
                  <a:srgbClr val="0066FF"/>
                </a:gs>
                <a:gs pos="71000">
                  <a:srgbClr val="FFC000"/>
                </a:gs>
              </a:gsLst>
              <a:lin ang="5400000" scaled="1"/>
            </a:gra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চতুর্ভুজের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20E5B-CFF6-4924-8E11-E729ABC3B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8" y="1239724"/>
            <a:ext cx="4422036" cy="3971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2E19DA-0C6C-447E-A024-3FBA2D49EDFB}"/>
              </a:ext>
            </a:extLst>
          </p:cNvPr>
          <p:cNvSpPr txBox="1"/>
          <p:nvPr/>
        </p:nvSpPr>
        <p:spPr>
          <a:xfrm>
            <a:off x="5198788" y="3437841"/>
            <a:ext cx="4331292" cy="707886"/>
          </a:xfrm>
          <a:prstGeom prst="rect">
            <a:avLst/>
          </a:prstGeom>
          <a:noFill/>
          <a:ln w="38100">
            <a:gradFill>
              <a:gsLst>
                <a:gs pos="0">
                  <a:srgbClr val="FF0000"/>
                </a:gs>
                <a:gs pos="41000">
                  <a:srgbClr val="0066FF"/>
                </a:gs>
                <a:gs pos="71000">
                  <a:srgbClr val="FFC000"/>
                </a:gs>
              </a:gsLst>
              <a:lin ang="5400000" scaled="1"/>
            </a:gra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লম্ব এঁকে দেখাও।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5F405BD-A98A-4836-B195-5AA5F1E728BB}"/>
              </a:ext>
            </a:extLst>
          </p:cNvPr>
          <p:cNvGrpSpPr/>
          <p:nvPr/>
        </p:nvGrpSpPr>
        <p:grpSpPr>
          <a:xfrm>
            <a:off x="522514" y="413846"/>
            <a:ext cx="11131421" cy="6098915"/>
            <a:chOff x="205273" y="578498"/>
            <a:chExt cx="11700588" cy="5755627"/>
          </a:xfrm>
          <a:scene3d>
            <a:camera prst="orthographicFront"/>
            <a:lightRig rig="threePt" dir="t"/>
          </a:scene3d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987C9BE6-3999-46DF-8AFE-738F097CDC94}"/>
                </a:ext>
              </a:extLst>
            </p:cNvPr>
            <p:cNvSpPr/>
            <p:nvPr/>
          </p:nvSpPr>
          <p:spPr>
            <a:xfrm>
              <a:off x="4387784" y="5716879"/>
              <a:ext cx="3277633" cy="617246"/>
            </a:xfrm>
            <a:prstGeom prst="round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sp3d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Magnetic Disk 128">
              <a:extLst>
                <a:ext uri="{FF2B5EF4-FFF2-40B4-BE49-F238E27FC236}">
                  <a16:creationId xmlns:a16="http://schemas.microsoft.com/office/drawing/2014/main" id="{CC4D4542-352C-4E59-87B4-6707BF21E459}"/>
                </a:ext>
              </a:extLst>
            </p:cNvPr>
            <p:cNvSpPr/>
            <p:nvPr/>
          </p:nvSpPr>
          <p:spPr>
            <a:xfrm>
              <a:off x="5834274" y="5324367"/>
              <a:ext cx="493625" cy="729269"/>
            </a:xfrm>
            <a:prstGeom prst="flowChartMagneticDisk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ame 129">
              <a:extLst>
                <a:ext uri="{FF2B5EF4-FFF2-40B4-BE49-F238E27FC236}">
                  <a16:creationId xmlns:a16="http://schemas.microsoft.com/office/drawing/2014/main" id="{5C52B23C-D11F-4C78-A90A-EB446E89CB70}"/>
                </a:ext>
              </a:extLst>
            </p:cNvPr>
            <p:cNvSpPr/>
            <p:nvPr/>
          </p:nvSpPr>
          <p:spPr>
            <a:xfrm>
              <a:off x="205273" y="578498"/>
              <a:ext cx="11700588" cy="4836045"/>
            </a:xfrm>
            <a:prstGeom prst="frame">
              <a:avLst>
                <a:gd name="adj1" fmla="val 227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p3d prstMaterial="matte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6509AF-404B-4C69-8A99-5A0030B0141C}"/>
              </a:ext>
            </a:extLst>
          </p:cNvPr>
          <p:cNvGrpSpPr/>
          <p:nvPr/>
        </p:nvGrpSpPr>
        <p:grpSpPr>
          <a:xfrm>
            <a:off x="5598835" y="840453"/>
            <a:ext cx="3468602" cy="707886"/>
            <a:chOff x="2357795" y="1216373"/>
            <a:chExt cx="3468602" cy="7078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D98C256-C79D-42C3-99A0-8B4CA9F3140F}"/>
                </a:ext>
              </a:extLst>
            </p:cNvPr>
            <p:cNvGrpSpPr/>
            <p:nvPr/>
          </p:nvGrpSpPr>
          <p:grpSpPr>
            <a:xfrm>
              <a:off x="2866805" y="1216373"/>
              <a:ext cx="2436712" cy="707886"/>
              <a:chOff x="4951574" y="2109921"/>
              <a:chExt cx="1423553" cy="780993"/>
            </a:xfrm>
          </p:grpSpPr>
          <p:sp>
            <p:nvSpPr>
              <p:cNvPr id="19" name="Rectangle: Diagonal Corners Snipped 18">
                <a:extLst>
                  <a:ext uri="{FF2B5EF4-FFF2-40B4-BE49-F238E27FC236}">
                    <a16:creationId xmlns:a16="http://schemas.microsoft.com/office/drawing/2014/main" id="{CA627E16-3856-4189-872B-595E5688E568}"/>
                  </a:ext>
                </a:extLst>
              </p:cNvPr>
              <p:cNvSpPr/>
              <p:nvPr/>
            </p:nvSpPr>
            <p:spPr>
              <a:xfrm>
                <a:off x="4951574" y="2113593"/>
                <a:ext cx="1423553" cy="715912"/>
              </a:xfrm>
              <a:prstGeom prst="snip2DiagRect">
                <a:avLst/>
              </a:prstGeom>
              <a:noFill/>
              <a:ln w="381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FAEEB9-C844-4112-A0BA-3C9081C050F0}"/>
                  </a:ext>
                </a:extLst>
              </p:cNvPr>
              <p:cNvSpPr txBox="1"/>
              <p:nvPr/>
            </p:nvSpPr>
            <p:spPr>
              <a:xfrm>
                <a:off x="4962460" y="2109921"/>
                <a:ext cx="1406732" cy="780993"/>
              </a:xfrm>
              <a:prstGeom prst="rect">
                <a:avLst/>
              </a:prstGeom>
              <a:noFill/>
              <a:ln>
                <a:noFill/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কাজঃ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D6F57371-00F7-4822-B1C5-98890F1B5DF2}"/>
                </a:ext>
              </a:extLst>
            </p:cNvPr>
            <p:cNvSpPr/>
            <p:nvPr/>
          </p:nvSpPr>
          <p:spPr>
            <a:xfrm rot="19073898">
              <a:off x="2357795" y="1355767"/>
              <a:ext cx="396895" cy="399278"/>
            </a:xfrm>
            <a:prstGeom prst="frame">
              <a:avLst>
                <a:gd name="adj1" fmla="val 4953"/>
              </a:avLst>
            </a:prstGeom>
            <a:noFill/>
            <a:ln>
              <a:solidFill>
                <a:srgbClr val="7030A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29E965B9-5230-44FA-985A-6B696C9FD8BF}"/>
                </a:ext>
              </a:extLst>
            </p:cNvPr>
            <p:cNvSpPr/>
            <p:nvPr/>
          </p:nvSpPr>
          <p:spPr>
            <a:xfrm rot="19073898">
              <a:off x="5429502" y="1342222"/>
              <a:ext cx="396895" cy="399278"/>
            </a:xfrm>
            <a:prstGeom prst="frame">
              <a:avLst>
                <a:gd name="adj1" fmla="val 4953"/>
              </a:avLst>
            </a:prstGeom>
            <a:noFill/>
            <a:ln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9057E9C-150A-42A3-B60B-2F6E4910C466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B673D7-095B-4567-8EAD-0F42F178CF39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93505D-904F-4F0D-9852-43C38862B2B7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6E1FE4-66E3-425B-B2F0-026472897569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0EB4F6-1FC3-4588-901C-40A24C15A639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130AD0-E05D-44B1-AAD4-3E6309963168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2A0340-FE23-4DE3-81F7-1528ABAFC1C6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906EC4-D782-496E-93B0-327B98736DBE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698FE2-01B7-47C7-9F6A-C3C7656FBC73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B8ED7E-5324-4FC6-96E2-9E43BEA6930E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DEEC92-1724-493A-8BF1-12D590438E7E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1A3FD5-F4C2-4E63-B8E8-9728C2C18F5E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C48BF2-06D6-44B9-A42E-034E2161D357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7C00D7-67EC-4DC6-AB3D-D97F79DBE0E5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F32AFC-060F-486C-B943-4D16EBD078CA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6149A5-A2A8-499E-BED1-F309362665E1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D86840-C6A1-42DA-94FC-C7C4ED44149E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CBE81C-B97E-4D5B-8AE4-046FFBD598AE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B70407-923E-40EA-9CD2-F72FDAF1ED27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B9FBB9-EFFA-4F68-92C1-1319DA8395E3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F715FA-8B6B-41C9-82A5-CB0CCCB0B9A0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A6D038-4C61-4A71-BC71-4B2696CBA622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067B6F-89B5-4AA0-8671-7F22547ACB44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A1AD7C-6E7D-4A18-8DDB-F17B825C751C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B4AA98-D69C-4184-9373-83483A55C0B5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12D0D4-2B21-49F7-BE19-BA0A14B00409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E7EE44-01C0-4C4E-8570-BB2FFDEF43DF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B2CF11-5F45-44AA-879A-D36BC4BB178D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A4DA80-3EBA-408A-9108-CD28D069A4C1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A6C59D-F410-4DD2-8E1D-67639E4DC40C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BCC1DB-1952-4872-9C3C-91E2710434AB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42FFB1-A4DE-494C-A41E-691316ACC6D2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9A70D5C-D5EE-4C4C-B0BF-4B50E2043C4F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0CE19E5-1CE0-469A-880D-BF15E051A4BB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1BD5885-C258-4326-AFEA-2FF85DBE2B3A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30F7594-979A-4607-B0DB-F355FB9552FE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C42975D-04BB-469E-8C0F-CC62A9848001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BC4C741-9DF0-48E2-89A7-5D35CB5737A5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320AC1C-DFAF-45F0-BCBF-13ADA767FBB5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634B246-DA9D-456B-86BF-57B2C1D213D5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01F6BD-10A8-4817-90A7-9B1CE99494ED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697F7D3-C4D3-43AB-B825-06772E1105FF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9E5021-652B-4B21-A355-D905994E3FE8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6579F3C-6274-4F15-80D0-E96517B7483D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B578C02-03FC-474A-AB45-C93BDA3A2825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2830022-9542-4DF5-90F2-54F85160021E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E23F4AC-0CE4-4FDF-9455-C138CCBF9BB1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F59DC0B-C259-43C0-97CC-5327F04C6560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0CDF423-2601-40D7-9564-A5A0B56B5DC8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EF6BFE7-A2D7-4048-B492-D304E1E8A408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E652753-BEC0-40C9-B177-123EBDE5062D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175759A-DFA0-4404-960B-83CD64CAFA57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5DF73C1-54CF-4725-B6DE-42E83DEE3F41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7AAD97B-2867-4752-B70C-DFCF2474EB46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2187F13-3CBB-4ABE-8CE3-16CF92E4DDFD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6C0E976-D5E8-4906-A747-AA97BD880FDB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930A202-DBA1-4C22-BACC-734984A52C2E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7A4ED1-20BE-46A8-B5EC-2AD66AC20CAD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0E3686-1977-4364-AB8D-3E1054B72346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9F7BF45-8BC7-4B40-AB76-66314F83F4D4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03FC604-7C0E-4900-A3AB-B9E1FC5C2947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0F171E1-F8F9-4994-B00D-9BAB5C7F0B01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7130DAD-B086-4544-99ED-74A8AA59416E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91D8132-CDC8-41C3-8A1C-2394FD622CD7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518E2F1-4AFD-4AB0-A30A-6B2FD3170167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2E031B9-720C-431C-9BD4-F750810590FE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012AD7-1A49-49D4-9F2E-7B626B54C333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5638D0D-ECAC-4737-ABB4-00B60C471CD3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7ED93C3-252D-46D0-96F2-735FCC7D019F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C87F28E-5376-4249-BDD1-18FF07EA0BCB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68480E6-BBFB-47E4-AEEF-4B1A79C24B76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2B19085-1233-416A-8E6F-433BBB75D94E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67E4E77-2834-4EDA-9E53-CA47230A9050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F55F0FD-17A6-411D-B328-3756E26A2200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6ED2E5E-210B-4035-8624-411C2E1AC06C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41D3498-CEDB-44A5-88A7-60C643956945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80D0D8F-04E7-40C6-B7D8-338D76C5155A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908CAF-F4EC-4378-A438-3E581F6FBB82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23D7BB3-65EC-4566-B5DC-89A8A9D62331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A4D7250-975A-41FE-9425-9D5CEE59102D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2CD7E87-4FC7-4A05-B51C-4A3F09F0C45B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A9608CB-DE0F-4AD7-8865-63A304AAC38A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0A9C01-11B4-458C-AF9D-6E8F8B85310B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81A9363-48A3-4ABD-A0E5-5051482D5E5F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A8D4D68-487C-4752-939C-20F7C40CA1C4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CD9D644-53F3-4090-89A5-A88386482769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8B4BB28-3E28-4738-A62A-78C3A4E2D718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C2F4579-F811-4042-A953-DA9DD01EC5FE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ADDD576-CAA5-426C-BA50-68D66664065E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068E636-7032-47A0-9487-EDE2610E95B1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8903E67-7540-46A9-A057-E17D47742879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C02007E-7A4F-4FD4-A11F-7189B9ABB24E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73965B0-259F-4C56-A56E-B9FC039B4A6B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E1BE25D-CF9F-4A40-8D0E-A7F19AD61E66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08A2C73-05E2-459D-A0F5-63ECFC926831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901E83E-577C-450B-BECF-829D7EB986E4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B88E0DB-00B4-4B09-AB50-CE0ADAB8B388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49376E5-30F2-4537-976C-0CF03ABD3CE1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3290494-20E4-4B0A-AB7B-3D4F5A678C90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662A547-4B1D-4836-8985-D17413D3BD16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430F215-AE27-4F1C-9CB3-9BAD94E47DED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F6A120B-D310-4953-B824-14E5E00415DC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83BEAF3-2D2E-45DB-AB17-7B9CCCC59204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93D7554-57E2-4E0C-A994-9840607397D4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9327AB3-6E36-472F-8C53-EE958A700BD7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2989981-3BC9-42C4-B9AD-F171B6B8DA5C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1266E24-A2C3-47E8-AE29-1EF3C36E29B1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371B2E1-33B1-449D-BA7F-FA4D131B9868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A231472-A244-4468-AA2B-E02E4CBD2501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625E117-CCF1-46F8-BEC3-A3AE13375E86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A91B5BB-8343-4374-A7F8-A8C1991AA00E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08889A1-922F-4035-8E82-0C18662C908D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CDF2E0B-FF0F-4BA2-8BD8-EC2B80532766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A7E602E-149F-40C2-9C62-C491E1342D21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8D91698-A638-4A73-9CD9-C80ED6818FA0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603CBAB-8147-4DAA-8A2F-9F602F6C7C91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F9E4163-F022-40BB-A229-A7CE04EF1FD3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43F0665-5A8A-4C95-9F50-38797DE9FD0C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F198359-5CCF-47CA-8FFB-D6014BAD516A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3371646-E098-4A23-ACAE-6F84EFEF0C88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7A9078D-8235-44C7-B6A9-28A58494895B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F036BAD-E3B4-4863-9E62-00F312385004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B8BC412-A23B-4417-86C9-C27AE84C8FFE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A5139FF-6AA5-4CC4-BEC3-47760F08BAC1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1DF7E0C-A834-4B7B-BEA1-D56810EE6FB1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0754507-E9A3-4AE7-801B-4A9EE4D77637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06AA077-9262-44F0-92E3-E05DA41DC183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438470E-ECC9-47DA-A0ED-1E8430D34E43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774022D-9CAE-4BB6-87CF-91A504D9A696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9EC4EF32-86ED-4851-8923-446E7C6CA542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ED406FF-5116-4630-A19D-00912A7EE728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44EEE02-26EB-4E7A-AB8B-21009BF794EE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1F218FE-B2E1-430A-923D-E482576AB7B3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DAFA7A6C-BF02-4E07-8D09-478D89845D68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F6236C4-2A2C-4B76-B920-A7284A792EA9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06F164-910E-4F25-BF53-A5A5A6026DF3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9F61613-7315-4BD7-84EA-4CBBA23ADC4D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268D5BA-B855-49CB-8466-E6E83D4F156B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96487C4-D97C-45EC-A579-E29C77078AEB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D27D734-4E02-4868-87B8-08678BECB7A0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27E5C68-7C4A-483D-9FD3-4627B74530F4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280318C-08CF-4EFA-BC24-D6840A3D1FFB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9693A-AF0B-499A-AEC0-FBD85D3D653A}"/>
              </a:ext>
            </a:extLst>
          </p:cNvPr>
          <p:cNvSpPr txBox="1"/>
          <p:nvPr/>
        </p:nvSpPr>
        <p:spPr>
          <a:xfrm>
            <a:off x="760445" y="4371612"/>
            <a:ext cx="10961914" cy="120032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নির্বচনঃ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কোন বর্গের একটি বাহু দৈর্ঘ দেওয়া আছে। বর্গটি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Yu Gothic"/>
                <a:ea typeface="Yu Gothic"/>
                <a:cs typeface="NikoshBAN" pitchFamily="2" charset="0"/>
              </a:rPr>
              <a:t>আঁকতে</a:t>
            </a:r>
            <a:r>
              <a:rPr lang="en-US" sz="3600" dirty="0">
                <a:solidFill>
                  <a:srgbClr val="7030A0"/>
                </a:solidFill>
                <a:latin typeface="Yu Gothic"/>
                <a:ea typeface="Yu Gothic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Yu Gothic"/>
                <a:ea typeface="Yu Gothic"/>
                <a:cs typeface="NikoshBAN" pitchFamily="2" charset="0"/>
              </a:rPr>
              <a:t>হবে</a:t>
            </a:r>
            <a:r>
              <a:rPr lang="en-US" sz="3600" dirty="0">
                <a:solidFill>
                  <a:srgbClr val="7030A0"/>
                </a:solidFill>
                <a:latin typeface="Yu Gothic"/>
                <a:ea typeface="Yu Gothic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CEF3FC-49ED-4980-9FB8-134EEF5E4BEF}"/>
              </a:ext>
            </a:extLst>
          </p:cNvPr>
          <p:cNvGrpSpPr/>
          <p:nvPr/>
        </p:nvGrpSpPr>
        <p:grpSpPr>
          <a:xfrm>
            <a:off x="1124047" y="1602682"/>
            <a:ext cx="9735629" cy="586685"/>
            <a:chOff x="1401062" y="4742537"/>
            <a:chExt cx="9735629" cy="586685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479BB0A6-7036-4882-A102-7DAA5333EE13}"/>
                </a:ext>
              </a:extLst>
            </p:cNvPr>
            <p:cNvSpPr/>
            <p:nvPr/>
          </p:nvSpPr>
          <p:spPr>
            <a:xfrm rot="19073898">
              <a:off x="1401062" y="4801700"/>
              <a:ext cx="396895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C407E6C-895C-4641-A6FA-EA730A8FA738}"/>
                </a:ext>
              </a:extLst>
            </p:cNvPr>
            <p:cNvGrpSpPr/>
            <p:nvPr/>
          </p:nvGrpSpPr>
          <p:grpSpPr>
            <a:xfrm>
              <a:off x="1890872" y="4742537"/>
              <a:ext cx="8768355" cy="586685"/>
              <a:chOff x="4951574" y="2113597"/>
              <a:chExt cx="3020731" cy="829127"/>
            </a:xfrm>
          </p:grpSpPr>
          <p:sp>
            <p:nvSpPr>
              <p:cNvPr id="20" name="Rectangle: Diagonal Corners Snipped 19">
                <a:extLst>
                  <a:ext uri="{FF2B5EF4-FFF2-40B4-BE49-F238E27FC236}">
                    <a16:creationId xmlns:a16="http://schemas.microsoft.com/office/drawing/2014/main" id="{8904C42F-5114-4577-8A65-5EB782C0BAAB}"/>
                  </a:ext>
                </a:extLst>
              </p:cNvPr>
              <p:cNvSpPr/>
              <p:nvPr/>
            </p:nvSpPr>
            <p:spPr>
              <a:xfrm>
                <a:off x="4951574" y="2113597"/>
                <a:ext cx="3020731" cy="715914"/>
              </a:xfrm>
              <a:prstGeom prst="snip2DiagRect">
                <a:avLst/>
              </a:prstGeom>
              <a:noFill/>
              <a:ln w="381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70CA5F-F787-4F22-82FE-ED361252C911}"/>
                  </a:ext>
                </a:extLst>
              </p:cNvPr>
              <p:cNvSpPr txBox="1"/>
              <p:nvPr/>
            </p:nvSpPr>
            <p:spPr>
              <a:xfrm>
                <a:off x="4978164" y="2116296"/>
                <a:ext cx="2911910" cy="826428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কোন বর্গের একটি বাহুর দৈর্ঘ্য দেওয়া আছে, বর্গটি আঁকতে হবে।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443F35E6-7FD4-4500-AF9E-1FD635ACFBC1}"/>
                </a:ext>
              </a:extLst>
            </p:cNvPr>
            <p:cNvSpPr/>
            <p:nvPr/>
          </p:nvSpPr>
          <p:spPr>
            <a:xfrm rot="19073898">
              <a:off x="10739796" y="4793233"/>
              <a:ext cx="396895" cy="399278"/>
            </a:xfrm>
            <a:prstGeom prst="frame">
              <a:avLst>
                <a:gd name="adj1" fmla="val 4953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9BA5C2-4830-4AEA-977E-F3BB94675EC1}"/>
              </a:ext>
            </a:extLst>
          </p:cNvPr>
          <p:cNvCxnSpPr>
            <a:cxnSpLocks/>
          </p:cNvCxnSpPr>
          <p:nvPr/>
        </p:nvCxnSpPr>
        <p:spPr>
          <a:xfrm>
            <a:off x="4864918" y="3017939"/>
            <a:ext cx="2281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467798C-21CF-437D-BB70-AE6A35575581}"/>
              </a:ext>
            </a:extLst>
          </p:cNvPr>
          <p:cNvSpPr txBox="1"/>
          <p:nvPr/>
        </p:nvSpPr>
        <p:spPr>
          <a:xfrm>
            <a:off x="4422466" y="2757382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7ADF4F-7FF3-4B14-A795-C9CB68FA658E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708349-CBF3-4AFC-9AE4-47CD5E89EFEF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372A8F-88D1-4DA8-B3D2-4DBB7C854067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6264A-227E-4702-808E-131E96DE3690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69E063-CB81-4238-9463-D3AC8D31CB20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15C3D7-697A-43B1-B5B9-4B6F86AD8A38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45A765-44E9-4A4B-BD02-1ECAF8C83DA3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92F059-3201-4CF7-A241-F15D8A6C21CD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50D8F2-D9DF-4503-85AA-704499E95341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EA8F48-B7E3-4610-8D25-1A4E18EB3BF8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82651A-6D95-4FEC-B0E7-8943FADC5978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823810-783E-48EF-9518-E04189D38D17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0D3D57-302A-4869-83C2-EE8A0CD44D2F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D171F2-A549-4DEF-A01A-EE57795EF5C0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6BEF07-09E8-4650-96C4-C73EFAE7ADB7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37B416-6A35-4302-BE51-4E141E8C47DD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D4CB29-4781-46D1-8293-EBCD5CE46247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CC8C4A-D2B4-4EC9-BF05-6D70483BC965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B8A803-03B4-453E-9A25-51ADCC0C21C3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54F9A8F-07CC-4D14-A470-9F623998353A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800A480-97A7-4912-AFB0-85A84C1C5091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2509F7-A17A-4530-BF5E-CB6A8252C607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9D06C9-76BA-425D-9818-03F6F1AACC6E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1F1D6FB-A341-419E-8F82-9C2EA7461D28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DB51E3F-CAD1-41B8-AE62-44FA7AAF2F88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F531C1-429B-430D-980C-270D2E097309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793E38-677A-4FDB-8B3C-7BE703279C1B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BB627A6-963D-4F70-AD74-FAE60353CEA2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9819B7-3C1A-4FEC-9BC0-5A1449458DAF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1DCC63-C3B4-4BB0-8FE4-18FE770082F1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CA16B9-B044-452F-8325-56B468489900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AA58426-33BC-4735-BE19-C17E0E5BF947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96C0797-29D5-40C6-AB74-51FF1D19F2F3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CEE5EC2-DD39-49EC-B4F9-0D193D9920DD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79E710-7A25-4736-B68E-3EB0270A05FB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FFB82B-52AF-4357-A7A7-463BFF3A97C8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E77DCEA-B7EF-49F3-BA36-96DD102A4574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0C0823-BFB4-4B8B-8089-089E0109C3E8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B8DE56-DB99-41EE-8B6D-863E64785B07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34D7C3-BCAE-4791-A21B-C258AC5E9609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FBA62F9-36CE-403C-80B9-C25952DEC28E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A11B7C3-2974-4F6C-BB36-D9F4671ADEAA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58AEF8-041B-4599-B3EE-A8F44CEF6730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F33AA9-9907-4D6F-B2C1-5DA88A050A07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5A43257-84DF-4CA5-B36B-0DBF8A64E9DF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D74993F-3008-4678-A0F5-1E4B95E045DB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8B72858-F25B-40C6-9526-8724E0AD6F60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A6B0823-19C0-420A-AD04-0554ED307025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C798CB0-BCE7-4243-B9A5-02E700FB9D9F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0B0142D-BD5D-4DFF-9B31-BDAE69016E14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4D97E7C-F8E2-4351-B5A3-45C7EACD5777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4D3A71-6AD7-4249-AA52-94B0BF322BC2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4F1F74A-6453-42F2-8B83-A30495FFE6D4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A02792-6BC9-4C58-88F3-48CDA4588090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838333-6B62-479C-9AED-DE405E47DE8F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8C4594D-734C-448C-8631-9747811E6E59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2749D07-7D65-462A-9BA9-14E745E4DEB8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B10CE6C-1B38-4E6F-8038-F24003392635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2ADF05-30A1-45A1-8A3D-0AF7FE38ED9F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19A21E0-FA7F-406C-BFB7-92D23999E0AC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C44B29E-FAB7-4EA3-8746-B6887CE3245C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5BD7567-C1DD-4304-ABB6-ECF588C64313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896076A-7D1A-4059-8EE5-495023BAFEAA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12A012F-031D-4B32-9A6E-8CD6C1DB7DBD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AAA454D-4129-4DCB-AE09-29F445796517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B483F6C-9197-4D2A-82E3-399F9CB552B1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3EF6885-742C-4F1E-ADFF-79352F69207C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627BD7B-54CC-4AC3-A8EB-692B1A7145A3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707CBCE-4D03-4E90-BB75-C43731E1B4BB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3871116-AE40-44F4-9EE6-82B9D72185B5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E4E8319-DA27-4D67-8ED0-6A58F86BA059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5A52BA2-A081-4FF9-929F-E288013FBF9E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2F650AF-2155-4B5D-8057-B064037A9314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7D2EB2D-CE7A-4F35-84BA-C5EF608DE505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BC53AC6-302F-495E-8EA9-90F408BC0FE9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F4E89FF-85D9-422F-A3BA-3BADBE4C9E84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B885E7B-4DBD-42B0-9920-01CBE9E04A24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348400A-BD79-4124-A613-ECD38A6DC767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6049C87-13B6-4BD8-A267-1D91D41CBDE3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23BC549-5CD7-45EF-8A4D-3E1CA3987B29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EBDF658-5155-4362-BF65-D79588121D4E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FADC54-0CB8-47C7-928A-E5C75AC72F33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7A2A6D-A80A-4B2F-95CE-E5C548AD14CC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D965131-E616-4532-98E7-7CAB868CA39C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22A2B51-7CF1-4D2B-8F5C-E31138695BAE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F02AE45-0A0A-4E78-BDBF-14BF25D19EDE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3AA2EE0-CF8E-4C8B-BE32-267A001E888D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CFDCA8A-B836-4F1E-87B0-0DEE13E581CF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2037874-AA98-4115-A5BC-810B3377A0DA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688A193-D54C-4F77-8F3E-1F97F335389F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8ABD356-F0B4-40B0-84DF-02D84F22F33E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E4B9B56-D960-4A09-AE7F-8090BE708A5F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4F31AE5-241D-4264-80FF-B9ECD8004325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5F59A4B-7146-4450-B4AF-CECE7333129F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638328C-9E42-4040-8EA1-8B3877F54CD1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E9497F3-5E7A-42FE-9E8B-42F0F106A158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A4A599D-211E-4A27-B39F-EF9FC014A824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AA0F9D9-CAE7-47A9-8606-52211AAD9465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0E345CB-2B4C-4F41-898C-190425F89B0B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B5DF23D-D63D-4F64-A4B4-1FC9A83F4B06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E9B41D1-1AC9-4F1F-B4C2-D86F572DFFED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94A182D-B7AB-4C23-9452-69346B336725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BC44666-B457-4573-AE34-3253FE215633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44586EE-EB39-424F-A426-7F498FEFA735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450EB3B-C6C5-4ABA-9D92-029A8DE29B13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AD75B27-6F08-4C0E-9D90-92C1DBDC5F51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19E8774-AD80-4456-ABC3-45A8A0A3B2C9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4AC544E-67DF-4422-AA66-0D756B5E295C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181BF20-A33F-4B74-98F1-A203D213B3A3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62D9D5-C46B-496C-AEB8-C831E1205E15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EA5B60F-441D-48C3-8102-F8587EDF559F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75AEFC-83A0-4845-8AF3-02CB9CF58D13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E8B2559-E951-42C2-B203-48C477DAA939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2BD89BD-A801-4CD3-B27D-EF4EE3D0C56E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68EAB14-E8A6-4DAC-B95D-EF2C2DE6A59A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B2CB49F-23D1-48D1-B62B-EAB43CC3F5C2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11B20A5-5B4C-4B35-B003-0BDC41822125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76AB2C5-3B83-4785-8652-12E4CD547ED4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E589B40-2940-4AFD-A412-D55ED0B7474A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E819EF8-352E-4EAB-93A9-A5B7DCDCAA1D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98D32BD-B048-4F45-BE54-5193DA3F027D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B2AEA86-989F-44BD-9735-D5752A028CFC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BE06119-E771-49F3-8EA1-24EFCC7F4C84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0C52175-9943-45C5-8111-A9B5053B71CF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297F1AF-BCB1-4AF7-A2D2-8C6EE79E9C9D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70039DF-6ABF-4BB0-899B-B1EE2DA650A8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3F4CF80-E3CA-4614-AF49-7DF903B5F31B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6817B73-8449-419B-B8F6-676C6BD0BB0A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32FA269-E118-4F6D-9C32-575537192E8E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B9AD77E-0FBC-48A0-A479-3848664E8B67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4A4C4A9-669A-4F00-B4E3-20029F1E6FFB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9936F3D-FCDF-4198-8026-58955F3C9BD4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EA7656B-7936-4991-B9DF-F5861B5F022B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2AF32B1-FB47-4400-8D9E-68EC5C70F025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4330A98-4917-411C-8737-951CB2EB935B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F4EB833-6FF6-4C22-B542-CF218FECA67C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3E6C86E-BE65-4022-9472-8EB47F77187B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CEDDD42-C556-41DB-8106-F3BCEFDBB9D5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43BD237-5174-4E48-A3C2-C64F0C76766F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81E68F0-015F-45F2-9593-456085373EB1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09D1B2D-E079-401B-9755-DE2A3B771E99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26BBF6F-F799-42A8-BB59-F7EFEBCA3B9F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Rectangle 627">
            <a:extLst>
              <a:ext uri="{FF2B5EF4-FFF2-40B4-BE49-F238E27FC236}">
                <a16:creationId xmlns:a16="http://schemas.microsoft.com/office/drawing/2014/main" id="{401BEF51-B26A-4AFE-825F-23D658BD1631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id="{FA53BD98-0148-4E11-A2EF-23D16DE21CD9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id="{376A417F-A0E9-4B94-8F6A-718BF3F93322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id="{A92474CA-4E57-4527-A3D7-8F5D04E63C22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id="{E75FEFB0-6644-475C-9CA1-A869140EBB25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id="{6F74282E-18A9-40E2-8ADA-192482A96A60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id="{EDA9CE71-F194-4362-A368-D968D4593359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Rectangle 634">
            <a:extLst>
              <a:ext uri="{FF2B5EF4-FFF2-40B4-BE49-F238E27FC236}">
                <a16:creationId xmlns:a16="http://schemas.microsoft.com/office/drawing/2014/main" id="{16522FE6-0B91-4547-880D-BC7FFD536861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id="{9147E0F2-3835-4EBE-88CC-58A9E0FDF95F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>
            <a:extLst>
              <a:ext uri="{FF2B5EF4-FFF2-40B4-BE49-F238E27FC236}">
                <a16:creationId xmlns:a16="http://schemas.microsoft.com/office/drawing/2014/main" id="{438BCBBB-02DB-45E9-98A6-536292F62171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Rectangle 637">
            <a:extLst>
              <a:ext uri="{FF2B5EF4-FFF2-40B4-BE49-F238E27FC236}">
                <a16:creationId xmlns:a16="http://schemas.microsoft.com/office/drawing/2014/main" id="{B12C0E5E-40ED-4FE7-8A70-817C406F50F3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Rectangle 638">
            <a:extLst>
              <a:ext uri="{FF2B5EF4-FFF2-40B4-BE49-F238E27FC236}">
                <a16:creationId xmlns:a16="http://schemas.microsoft.com/office/drawing/2014/main" id="{BDBA5267-1BC2-44A9-8BC1-648A5FBAD91B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AE6FB8BA-6112-4895-A531-7CF198606E79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id="{532317E0-9ACF-45A9-8EEF-22969A2791FA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2D88D7A6-A923-408F-89C8-547B488FC3DE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id="{BD404887-87B7-465E-A594-929819047D90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id="{A2F80980-5641-41C5-BF10-9FA8B9CA1B68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id="{3E6491FC-B0A4-4764-882B-8149F8DBCB74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id="{8480F489-F27D-4EB5-8CC0-D31D8AF5668E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762191AD-210E-4078-9230-5AD5D8231712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B94629D5-5C3F-4C42-82DA-599821188E24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id="{E4272992-33EB-4C06-B698-3B8B2BE5C10E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id="{C40DF558-1C81-4C64-82ED-560D1AE7FBC0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id="{AF68C348-0F79-43A4-9DBC-CBE0D66584E5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id="{D6A55C8A-E18F-443A-806B-BC6982BE78F9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id="{E8AC25B1-B4F3-468A-9101-3081E83244D9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id="{65EA4396-2EEF-4261-9BC4-2D96CD26D206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B598C876-AF15-4F1E-944C-508457558B36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Rectangle 655">
            <a:extLst>
              <a:ext uri="{FF2B5EF4-FFF2-40B4-BE49-F238E27FC236}">
                <a16:creationId xmlns:a16="http://schemas.microsoft.com/office/drawing/2014/main" id="{5761DD60-6BB8-4E79-B73D-57885196B134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id="{6E86130E-33EA-4627-B765-709E1D62DE58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651B5DE1-5AB4-4C3D-A106-FDAE8E16805F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id="{B9F54C4F-0677-45BF-8B9A-7484CFBB7165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Rectangle 659">
            <a:extLst>
              <a:ext uri="{FF2B5EF4-FFF2-40B4-BE49-F238E27FC236}">
                <a16:creationId xmlns:a16="http://schemas.microsoft.com/office/drawing/2014/main" id="{205B6EE0-04A3-4BD1-91B4-2AF7785CE448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>
            <a:extLst>
              <a:ext uri="{FF2B5EF4-FFF2-40B4-BE49-F238E27FC236}">
                <a16:creationId xmlns:a16="http://schemas.microsoft.com/office/drawing/2014/main" id="{8B186887-DA14-4F70-B85D-8A30711BC892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Rectangle 661">
            <a:extLst>
              <a:ext uri="{FF2B5EF4-FFF2-40B4-BE49-F238E27FC236}">
                <a16:creationId xmlns:a16="http://schemas.microsoft.com/office/drawing/2014/main" id="{DD459B64-0AF5-41B3-BFB7-09DF240F41B0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Rectangle 662">
            <a:extLst>
              <a:ext uri="{FF2B5EF4-FFF2-40B4-BE49-F238E27FC236}">
                <a16:creationId xmlns:a16="http://schemas.microsoft.com/office/drawing/2014/main" id="{212CD880-B45A-4C43-8F57-1BCF86216F40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id="{50DF3D32-EDC8-4B13-B2F4-E2D77292E108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id="{A289DF13-62A5-46B9-B488-378683F83BA3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id="{A383BE42-A8C3-4D56-AC63-D84A152E2F17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FBB1D772-0A72-4E6E-9DE6-045486C4FF20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B5049A6B-2D92-49CB-9D95-DEBAF450C5E3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996AA1DB-615B-486E-BF86-8DEA00A28579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B7003C46-4FD4-44A0-B7F2-DCF439D3CC9F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CD6EC392-48C4-426B-B21D-C93CA312E8AB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Rectangle 671">
            <a:extLst>
              <a:ext uri="{FF2B5EF4-FFF2-40B4-BE49-F238E27FC236}">
                <a16:creationId xmlns:a16="http://schemas.microsoft.com/office/drawing/2014/main" id="{500553B2-1067-4FE3-AA13-70AF09F78C2C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DDF3668D-4F94-49C3-9BF1-7B4B3AA8DC5F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id="{51CBAED8-9F54-49AF-AE69-DC017AA5620A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8EB82FE9-0FA6-4A15-995F-D9DE6F5656E2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4887783E-F6C4-489D-813D-4236F4005585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E8C14F4C-B031-4223-9ED5-8109765A48CF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id="{612B6F09-58F0-413B-AF5A-FFC6D714EA7C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130AECCC-EB32-4C98-A5E0-C3AA28CEA5EB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1071E0D6-E1F6-47AB-8022-DF4313808A87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578E5BC8-27CD-4202-9F4E-AF54A1B2F69B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id="{59DB7B5B-DFE6-4156-9B7A-BB35265CFE3F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Rectangle 682">
            <a:extLst>
              <a:ext uri="{FF2B5EF4-FFF2-40B4-BE49-F238E27FC236}">
                <a16:creationId xmlns:a16="http://schemas.microsoft.com/office/drawing/2014/main" id="{9E215EA3-1BA3-4084-8CBB-BBDD086FB849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6C3F9447-43E1-4E55-9455-78F6732A5DB9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5B9E594B-0A54-4CD6-8822-63C8DB6BDB2A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4B76EE4D-E129-4301-BD83-EECF745D514D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3D434037-DD5D-4710-99F2-EF8EEC524B99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id="{94312B8D-D4F5-4DB4-9863-CD0AA98CDBB3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Rectangle 688">
            <a:extLst>
              <a:ext uri="{FF2B5EF4-FFF2-40B4-BE49-F238E27FC236}">
                <a16:creationId xmlns:a16="http://schemas.microsoft.com/office/drawing/2014/main" id="{20C117D8-4403-43D8-B9FC-A9F45026C12A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Rectangle 689">
            <a:extLst>
              <a:ext uri="{FF2B5EF4-FFF2-40B4-BE49-F238E27FC236}">
                <a16:creationId xmlns:a16="http://schemas.microsoft.com/office/drawing/2014/main" id="{ABB9D792-9757-4C6A-B8A0-5FFB32417231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id="{249FB802-DFC8-480B-B397-654CFEB031CE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Rectangle 691">
            <a:extLst>
              <a:ext uri="{FF2B5EF4-FFF2-40B4-BE49-F238E27FC236}">
                <a16:creationId xmlns:a16="http://schemas.microsoft.com/office/drawing/2014/main" id="{3B5F8D36-12A2-4577-B648-2BBFA7A3DC60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7AADCEBD-415A-4377-90F4-8BE1BA891D91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>
            <a:extLst>
              <a:ext uri="{FF2B5EF4-FFF2-40B4-BE49-F238E27FC236}">
                <a16:creationId xmlns:a16="http://schemas.microsoft.com/office/drawing/2014/main" id="{282A5375-581B-4F0C-AE9B-C1FE52E55FE9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Rectangle 694">
            <a:extLst>
              <a:ext uri="{FF2B5EF4-FFF2-40B4-BE49-F238E27FC236}">
                <a16:creationId xmlns:a16="http://schemas.microsoft.com/office/drawing/2014/main" id="{24A83526-E0F2-45B5-BE78-0D065B9A19C7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Rectangle 695">
            <a:extLst>
              <a:ext uri="{FF2B5EF4-FFF2-40B4-BE49-F238E27FC236}">
                <a16:creationId xmlns:a16="http://schemas.microsoft.com/office/drawing/2014/main" id="{613C2C71-9B06-48F1-B192-01DFD37C4AEE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>
            <a:extLst>
              <a:ext uri="{FF2B5EF4-FFF2-40B4-BE49-F238E27FC236}">
                <a16:creationId xmlns:a16="http://schemas.microsoft.com/office/drawing/2014/main" id="{D1945120-4070-4EC6-B175-9773309946DB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Rectangle 697">
            <a:extLst>
              <a:ext uri="{FF2B5EF4-FFF2-40B4-BE49-F238E27FC236}">
                <a16:creationId xmlns:a16="http://schemas.microsoft.com/office/drawing/2014/main" id="{C4BB860D-09DB-48F5-983B-9416F9594E4E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Rectangle 698">
            <a:extLst>
              <a:ext uri="{FF2B5EF4-FFF2-40B4-BE49-F238E27FC236}">
                <a16:creationId xmlns:a16="http://schemas.microsoft.com/office/drawing/2014/main" id="{FAA0FC3E-2919-427B-A58A-01F478E5E5BD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>
            <a:extLst>
              <a:ext uri="{FF2B5EF4-FFF2-40B4-BE49-F238E27FC236}">
                <a16:creationId xmlns:a16="http://schemas.microsoft.com/office/drawing/2014/main" id="{D3209B21-FB34-4550-8451-0E22A94EA572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Rectangle 700">
            <a:extLst>
              <a:ext uri="{FF2B5EF4-FFF2-40B4-BE49-F238E27FC236}">
                <a16:creationId xmlns:a16="http://schemas.microsoft.com/office/drawing/2014/main" id="{D16A0FA2-9D5C-4E0E-BE70-4CF82B9AB851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id="{FB53ABBE-4DCA-4696-AB95-BE3035A13BFF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Rectangle 702">
            <a:extLst>
              <a:ext uri="{FF2B5EF4-FFF2-40B4-BE49-F238E27FC236}">
                <a16:creationId xmlns:a16="http://schemas.microsoft.com/office/drawing/2014/main" id="{207221CB-1619-47A5-BADF-1C432B0E0A52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Rectangle 703">
            <a:extLst>
              <a:ext uri="{FF2B5EF4-FFF2-40B4-BE49-F238E27FC236}">
                <a16:creationId xmlns:a16="http://schemas.microsoft.com/office/drawing/2014/main" id="{026292BC-B277-442A-930A-9CAF695002D2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Rectangle 704">
            <a:extLst>
              <a:ext uri="{FF2B5EF4-FFF2-40B4-BE49-F238E27FC236}">
                <a16:creationId xmlns:a16="http://schemas.microsoft.com/office/drawing/2014/main" id="{47C4494F-5957-484D-92BD-96FCC33A2BC0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id="{8482E6A0-3B4C-431D-BFBD-632F82FB5CCD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Rectangle 706">
            <a:extLst>
              <a:ext uri="{FF2B5EF4-FFF2-40B4-BE49-F238E27FC236}">
                <a16:creationId xmlns:a16="http://schemas.microsoft.com/office/drawing/2014/main" id="{867EE12E-DE45-445C-AC97-16043AE431D5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Rectangle 707">
            <a:extLst>
              <a:ext uri="{FF2B5EF4-FFF2-40B4-BE49-F238E27FC236}">
                <a16:creationId xmlns:a16="http://schemas.microsoft.com/office/drawing/2014/main" id="{BA1C7485-82A6-41CB-BA90-0583AEC9D86D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>
            <a:extLst>
              <a:ext uri="{FF2B5EF4-FFF2-40B4-BE49-F238E27FC236}">
                <a16:creationId xmlns:a16="http://schemas.microsoft.com/office/drawing/2014/main" id="{552680F9-93DD-4631-BB06-98705A4B8ADB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Rectangle 709">
            <a:extLst>
              <a:ext uri="{FF2B5EF4-FFF2-40B4-BE49-F238E27FC236}">
                <a16:creationId xmlns:a16="http://schemas.microsoft.com/office/drawing/2014/main" id="{1132D7B1-0F58-4406-802E-DE4501433572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Rectangle 710">
            <a:extLst>
              <a:ext uri="{FF2B5EF4-FFF2-40B4-BE49-F238E27FC236}">
                <a16:creationId xmlns:a16="http://schemas.microsoft.com/office/drawing/2014/main" id="{5EB5E449-64E4-4EF3-9410-4A11573AD04C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id="{2107407A-5E56-4038-8032-D532FBDA775E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Rectangle 712">
            <a:extLst>
              <a:ext uri="{FF2B5EF4-FFF2-40B4-BE49-F238E27FC236}">
                <a16:creationId xmlns:a16="http://schemas.microsoft.com/office/drawing/2014/main" id="{94784E4D-C01E-4FAA-ABDD-AC030A54614A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id="{C2329514-0CDF-4741-9129-6672A70622E6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>
            <a:extLst>
              <a:ext uri="{FF2B5EF4-FFF2-40B4-BE49-F238E27FC236}">
                <a16:creationId xmlns:a16="http://schemas.microsoft.com/office/drawing/2014/main" id="{84CFFC4D-E587-4AA1-B736-1D943EA70BA5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id="{E3F95FBD-2E18-446D-A93B-B513EB67B68E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id="{FD7D76BB-02F4-4EB6-A83C-FA64F37015D4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>
            <a:extLst>
              <a:ext uri="{FF2B5EF4-FFF2-40B4-BE49-F238E27FC236}">
                <a16:creationId xmlns:a16="http://schemas.microsoft.com/office/drawing/2014/main" id="{C4D98158-AD0E-4B6B-AF7B-89F87BE5661A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Rectangle 718">
            <a:extLst>
              <a:ext uri="{FF2B5EF4-FFF2-40B4-BE49-F238E27FC236}">
                <a16:creationId xmlns:a16="http://schemas.microsoft.com/office/drawing/2014/main" id="{C0E3E7B1-301F-4833-8AE4-A8ED3699C994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id="{D7D21251-0049-44AD-874B-7791DC3C0696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id="{F039F92F-6D2D-4279-B058-52FB90D366EB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id="{C366B445-4279-4090-B283-77709F3E785F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Rectangle 722">
            <a:extLst>
              <a:ext uri="{FF2B5EF4-FFF2-40B4-BE49-F238E27FC236}">
                <a16:creationId xmlns:a16="http://schemas.microsoft.com/office/drawing/2014/main" id="{1B7A8201-3F2C-4F9A-BA46-DD8D65C6EF30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>
            <a:extLst>
              <a:ext uri="{FF2B5EF4-FFF2-40B4-BE49-F238E27FC236}">
                <a16:creationId xmlns:a16="http://schemas.microsoft.com/office/drawing/2014/main" id="{20C431DC-F823-4B07-A586-9C80A4EC0D33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Rectangle 724">
            <a:extLst>
              <a:ext uri="{FF2B5EF4-FFF2-40B4-BE49-F238E27FC236}">
                <a16:creationId xmlns:a16="http://schemas.microsoft.com/office/drawing/2014/main" id="{18DA1535-67BA-4D81-80CE-6FF5A128238D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>
            <a:extLst>
              <a:ext uri="{FF2B5EF4-FFF2-40B4-BE49-F238E27FC236}">
                <a16:creationId xmlns:a16="http://schemas.microsoft.com/office/drawing/2014/main" id="{85880E6B-5155-4BBD-96F7-E1DB7D1F8D31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>
            <a:extLst>
              <a:ext uri="{FF2B5EF4-FFF2-40B4-BE49-F238E27FC236}">
                <a16:creationId xmlns:a16="http://schemas.microsoft.com/office/drawing/2014/main" id="{7E7F36CB-1F4D-481E-B3C9-F2FD64E64C71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Rectangle 727">
            <a:extLst>
              <a:ext uri="{FF2B5EF4-FFF2-40B4-BE49-F238E27FC236}">
                <a16:creationId xmlns:a16="http://schemas.microsoft.com/office/drawing/2014/main" id="{83D4B4B6-16FB-43A3-8E6E-2278BD263642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Rectangle 728">
            <a:extLst>
              <a:ext uri="{FF2B5EF4-FFF2-40B4-BE49-F238E27FC236}">
                <a16:creationId xmlns:a16="http://schemas.microsoft.com/office/drawing/2014/main" id="{A24F3F88-E3A1-441B-8430-32D1D0185268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id="{A98C8BE1-0994-462E-B9CA-4DA99DF4B621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Rectangle 730">
            <a:extLst>
              <a:ext uri="{FF2B5EF4-FFF2-40B4-BE49-F238E27FC236}">
                <a16:creationId xmlns:a16="http://schemas.microsoft.com/office/drawing/2014/main" id="{47357A32-FC8C-4D72-9E56-066564E9F715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>
            <a:extLst>
              <a:ext uri="{FF2B5EF4-FFF2-40B4-BE49-F238E27FC236}">
                <a16:creationId xmlns:a16="http://schemas.microsoft.com/office/drawing/2014/main" id="{FA18F8FE-64DE-4BAB-9544-F75FBEAB1963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>
            <a:extLst>
              <a:ext uri="{FF2B5EF4-FFF2-40B4-BE49-F238E27FC236}">
                <a16:creationId xmlns:a16="http://schemas.microsoft.com/office/drawing/2014/main" id="{F92376C2-13F9-4E06-A341-AF3D4D23D40F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Rectangle 733">
            <a:extLst>
              <a:ext uri="{FF2B5EF4-FFF2-40B4-BE49-F238E27FC236}">
                <a16:creationId xmlns:a16="http://schemas.microsoft.com/office/drawing/2014/main" id="{6883B289-8812-426E-A248-4D8B7E565515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Rectangle 734">
            <a:extLst>
              <a:ext uri="{FF2B5EF4-FFF2-40B4-BE49-F238E27FC236}">
                <a16:creationId xmlns:a16="http://schemas.microsoft.com/office/drawing/2014/main" id="{A9D8F525-2838-4A90-A524-32B8D380C430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>
            <a:extLst>
              <a:ext uri="{FF2B5EF4-FFF2-40B4-BE49-F238E27FC236}">
                <a16:creationId xmlns:a16="http://schemas.microsoft.com/office/drawing/2014/main" id="{3F6AD702-5A86-483F-AC19-11737CDFB637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Rectangle 736">
            <a:extLst>
              <a:ext uri="{FF2B5EF4-FFF2-40B4-BE49-F238E27FC236}">
                <a16:creationId xmlns:a16="http://schemas.microsoft.com/office/drawing/2014/main" id="{18355337-6220-41A5-B1A6-9CE129274D26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Rectangle 737">
            <a:extLst>
              <a:ext uri="{FF2B5EF4-FFF2-40B4-BE49-F238E27FC236}">
                <a16:creationId xmlns:a16="http://schemas.microsoft.com/office/drawing/2014/main" id="{E12AE0C1-6B69-4C68-888D-4557DB1A4199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id="{8BC51851-ED61-4AEF-BDDC-739ADD3B4AE0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Rectangle 739">
            <a:extLst>
              <a:ext uri="{FF2B5EF4-FFF2-40B4-BE49-F238E27FC236}">
                <a16:creationId xmlns:a16="http://schemas.microsoft.com/office/drawing/2014/main" id="{94F074D3-5E9A-4AA8-9448-C3E9524E0B31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id="{572A5491-555C-476B-9CA1-AAD864E505C1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Rectangle 741">
            <a:extLst>
              <a:ext uri="{FF2B5EF4-FFF2-40B4-BE49-F238E27FC236}">
                <a16:creationId xmlns:a16="http://schemas.microsoft.com/office/drawing/2014/main" id="{F7B6082E-D1CD-435D-BF40-FD2A911A4727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Rectangle 742">
            <a:extLst>
              <a:ext uri="{FF2B5EF4-FFF2-40B4-BE49-F238E27FC236}">
                <a16:creationId xmlns:a16="http://schemas.microsoft.com/office/drawing/2014/main" id="{3526BFF2-5410-4D5A-9738-45B42EDB9259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Rectangle 743">
            <a:extLst>
              <a:ext uri="{FF2B5EF4-FFF2-40B4-BE49-F238E27FC236}">
                <a16:creationId xmlns:a16="http://schemas.microsoft.com/office/drawing/2014/main" id="{A1186436-869D-4911-A5B1-5813B1E0B6ED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>
            <a:extLst>
              <a:ext uri="{FF2B5EF4-FFF2-40B4-BE49-F238E27FC236}">
                <a16:creationId xmlns:a16="http://schemas.microsoft.com/office/drawing/2014/main" id="{C27EBA05-649B-4C9C-9299-AE04B9C59F77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Rectangle 745">
            <a:extLst>
              <a:ext uri="{FF2B5EF4-FFF2-40B4-BE49-F238E27FC236}">
                <a16:creationId xmlns:a16="http://schemas.microsoft.com/office/drawing/2014/main" id="{14950F95-A35C-4D58-8719-ABA6D7F36595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Rectangle 746">
            <a:extLst>
              <a:ext uri="{FF2B5EF4-FFF2-40B4-BE49-F238E27FC236}">
                <a16:creationId xmlns:a16="http://schemas.microsoft.com/office/drawing/2014/main" id="{7DD733BE-35FC-4FCD-BB31-BD1C0696C0DC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>
            <a:extLst>
              <a:ext uri="{FF2B5EF4-FFF2-40B4-BE49-F238E27FC236}">
                <a16:creationId xmlns:a16="http://schemas.microsoft.com/office/drawing/2014/main" id="{97D1468D-1336-4FD8-8B85-EBB698D554D0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Rectangle 748">
            <a:extLst>
              <a:ext uri="{FF2B5EF4-FFF2-40B4-BE49-F238E27FC236}">
                <a16:creationId xmlns:a16="http://schemas.microsoft.com/office/drawing/2014/main" id="{DD60F083-492D-4BC9-AB18-DFEDE050DB72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Rectangle 749">
            <a:extLst>
              <a:ext uri="{FF2B5EF4-FFF2-40B4-BE49-F238E27FC236}">
                <a16:creationId xmlns:a16="http://schemas.microsoft.com/office/drawing/2014/main" id="{37C61218-93FC-487D-BA05-790C8DB9CE55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Rectangle 750">
            <a:extLst>
              <a:ext uri="{FF2B5EF4-FFF2-40B4-BE49-F238E27FC236}">
                <a16:creationId xmlns:a16="http://schemas.microsoft.com/office/drawing/2014/main" id="{7CD66AA7-D1AA-4CB2-B8A2-788B4523A1FD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Rectangle 751">
            <a:extLst>
              <a:ext uri="{FF2B5EF4-FFF2-40B4-BE49-F238E27FC236}">
                <a16:creationId xmlns:a16="http://schemas.microsoft.com/office/drawing/2014/main" id="{BEE6A951-4AB9-44E6-A1CB-116405B48749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Rectangle 752">
            <a:extLst>
              <a:ext uri="{FF2B5EF4-FFF2-40B4-BE49-F238E27FC236}">
                <a16:creationId xmlns:a16="http://schemas.microsoft.com/office/drawing/2014/main" id="{65CEBC50-A949-422C-BF85-14A1497B08AD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Rectangle 753">
            <a:extLst>
              <a:ext uri="{FF2B5EF4-FFF2-40B4-BE49-F238E27FC236}">
                <a16:creationId xmlns:a16="http://schemas.microsoft.com/office/drawing/2014/main" id="{7FC1D6B2-77DE-4DF9-A7B7-2F06A8633338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Rectangle 754">
            <a:extLst>
              <a:ext uri="{FF2B5EF4-FFF2-40B4-BE49-F238E27FC236}">
                <a16:creationId xmlns:a16="http://schemas.microsoft.com/office/drawing/2014/main" id="{805E6749-B823-449E-B388-A7EDF3D7C6A1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Rectangle 755">
            <a:extLst>
              <a:ext uri="{FF2B5EF4-FFF2-40B4-BE49-F238E27FC236}">
                <a16:creationId xmlns:a16="http://schemas.microsoft.com/office/drawing/2014/main" id="{0DC530F2-6910-4284-8B87-A047418886B6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>
            <a:extLst>
              <a:ext uri="{FF2B5EF4-FFF2-40B4-BE49-F238E27FC236}">
                <a16:creationId xmlns:a16="http://schemas.microsoft.com/office/drawing/2014/main" id="{1EC48F5E-C9EB-47F9-83DB-5EE684D4CEFA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Rectangle 757">
            <a:extLst>
              <a:ext uri="{FF2B5EF4-FFF2-40B4-BE49-F238E27FC236}">
                <a16:creationId xmlns:a16="http://schemas.microsoft.com/office/drawing/2014/main" id="{CB672F38-1C05-4FFB-B41C-15A153E78092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Rectangle 758">
            <a:extLst>
              <a:ext uri="{FF2B5EF4-FFF2-40B4-BE49-F238E27FC236}">
                <a16:creationId xmlns:a16="http://schemas.microsoft.com/office/drawing/2014/main" id="{3795D28B-6AB9-4181-9828-BF0282C25441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Rectangle 759">
            <a:extLst>
              <a:ext uri="{FF2B5EF4-FFF2-40B4-BE49-F238E27FC236}">
                <a16:creationId xmlns:a16="http://schemas.microsoft.com/office/drawing/2014/main" id="{2BFA3DF8-DC2A-4C2A-BE35-92F3A2166BC0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Rectangle 760">
            <a:extLst>
              <a:ext uri="{FF2B5EF4-FFF2-40B4-BE49-F238E27FC236}">
                <a16:creationId xmlns:a16="http://schemas.microsoft.com/office/drawing/2014/main" id="{700AD804-97C2-49AC-83DC-DA097F514808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Rectangle 761">
            <a:extLst>
              <a:ext uri="{FF2B5EF4-FFF2-40B4-BE49-F238E27FC236}">
                <a16:creationId xmlns:a16="http://schemas.microsoft.com/office/drawing/2014/main" id="{8DFAFA2F-274D-4EDF-B6BE-DDDE76270CE1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>
            <a:extLst>
              <a:ext uri="{FF2B5EF4-FFF2-40B4-BE49-F238E27FC236}">
                <a16:creationId xmlns:a16="http://schemas.microsoft.com/office/drawing/2014/main" id="{1FAA8E0C-AC2A-48B7-A377-6D693FD83DFB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Rectangle 763">
            <a:extLst>
              <a:ext uri="{FF2B5EF4-FFF2-40B4-BE49-F238E27FC236}">
                <a16:creationId xmlns:a16="http://schemas.microsoft.com/office/drawing/2014/main" id="{9C319FE3-60F2-4EB9-B639-F7D9EA74E0D2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>
            <a:extLst>
              <a:ext uri="{FF2B5EF4-FFF2-40B4-BE49-F238E27FC236}">
                <a16:creationId xmlns:a16="http://schemas.microsoft.com/office/drawing/2014/main" id="{41E7E445-CF18-4195-8C54-2B818A4825FF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>
            <a:extLst>
              <a:ext uri="{FF2B5EF4-FFF2-40B4-BE49-F238E27FC236}">
                <a16:creationId xmlns:a16="http://schemas.microsoft.com/office/drawing/2014/main" id="{1BBA663F-3A9C-4281-AC97-A7C48C0E3CF1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Rectangle 766">
            <a:extLst>
              <a:ext uri="{FF2B5EF4-FFF2-40B4-BE49-F238E27FC236}">
                <a16:creationId xmlns:a16="http://schemas.microsoft.com/office/drawing/2014/main" id="{B6D3C433-B022-4A9C-8842-8A0F9B630C45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Rectangle 767">
            <a:extLst>
              <a:ext uri="{FF2B5EF4-FFF2-40B4-BE49-F238E27FC236}">
                <a16:creationId xmlns:a16="http://schemas.microsoft.com/office/drawing/2014/main" id="{93D9CBC0-0353-4308-AF59-B5F52652D435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>
            <a:extLst>
              <a:ext uri="{FF2B5EF4-FFF2-40B4-BE49-F238E27FC236}">
                <a16:creationId xmlns:a16="http://schemas.microsoft.com/office/drawing/2014/main" id="{7C87940F-2C7A-4946-AFDE-720C0860EE4C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1FD2D5-1475-4FFE-98A6-16BB6F0328FD}"/>
              </a:ext>
            </a:extLst>
          </p:cNvPr>
          <p:cNvGrpSpPr/>
          <p:nvPr/>
        </p:nvGrpSpPr>
        <p:grpSpPr>
          <a:xfrm rot="5400000">
            <a:off x="4370815" y="3303516"/>
            <a:ext cx="6006766" cy="791697"/>
            <a:chOff x="4032985" y="2517985"/>
            <a:chExt cx="6006766" cy="885615"/>
          </a:xfrm>
        </p:grpSpPr>
        <p:sp>
          <p:nvSpPr>
            <p:cNvPr id="5" name="Rectangle: Single Corner Rounded 4">
              <a:extLst>
                <a:ext uri="{FF2B5EF4-FFF2-40B4-BE49-F238E27FC236}">
                  <a16:creationId xmlns:a16="http://schemas.microsoft.com/office/drawing/2014/main" id="{75CC3B63-8D6B-4053-8914-4A340D889C79}"/>
                </a:ext>
              </a:extLst>
            </p:cNvPr>
            <p:cNvSpPr/>
            <p:nvPr/>
          </p:nvSpPr>
          <p:spPr>
            <a:xfrm>
              <a:off x="4032985" y="2517985"/>
              <a:ext cx="6006766" cy="885615"/>
            </a:xfrm>
            <a:prstGeom prst="round1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</a:gsLst>
              <a:lin ang="2700000" scaled="1"/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8BAFB0-1615-4791-81C5-56282C8424D1}"/>
                </a:ext>
              </a:extLst>
            </p:cNvPr>
            <p:cNvGrpSpPr/>
            <p:nvPr/>
          </p:nvGrpSpPr>
          <p:grpSpPr>
            <a:xfrm>
              <a:off x="4249559" y="2530368"/>
              <a:ext cx="662230" cy="443657"/>
              <a:chOff x="5013862" y="1667039"/>
              <a:chExt cx="982919" cy="457200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3BF677C-6E02-44CF-9000-7B09F5AE0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93F286F-6FEF-48AB-AC0D-801EAEDFD3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ACC6374-EEA5-43C4-B203-6DA1BC901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337A38D-DE20-4332-B7F5-38B1738030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76169046-74C7-4812-8540-2E90C9CFB8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0071A90-1430-4E07-8106-92CB2CF70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F316C5A-F500-4D26-9377-A70B2D23DC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3C0A1EC-5264-4335-8CCB-B23CE90362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3A9AF0F-C2C3-41D2-B9B1-E85BADEF8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EAECE92-3F9E-4BA1-8D9E-50D012EA8B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905CC9-8E66-4272-83F6-072895A27E69}"/>
                </a:ext>
              </a:extLst>
            </p:cNvPr>
            <p:cNvGrpSpPr/>
            <p:nvPr/>
          </p:nvGrpSpPr>
          <p:grpSpPr>
            <a:xfrm>
              <a:off x="7958834" y="2524865"/>
              <a:ext cx="662230" cy="443657"/>
              <a:chOff x="5013862" y="1667039"/>
              <a:chExt cx="982919" cy="45720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A96A75B-4425-42B2-9DD6-C2DAACC1D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F9B4CC5E-CF15-4D52-9818-3C740B245B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7DB90AAB-B0F7-46F1-995D-CDB8E38D70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83C06A3-8024-453F-9D75-0E7A78EBF6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A55BEC7-F603-4600-B8CB-498F566B3B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E99185C-3376-46D9-9CE8-DB1E7C9D8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BC92A44-BAF8-4192-A3D2-0B92296FBD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CDF72D0-8284-469B-A3B5-51FC4DF585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05AD61D-3461-40EC-875A-3F79A088D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3B32EBC-4170-4481-8073-FFEC3E90D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844435-F119-44ED-A840-6FD38C78289F}"/>
                </a:ext>
              </a:extLst>
            </p:cNvPr>
            <p:cNvGrpSpPr/>
            <p:nvPr/>
          </p:nvGrpSpPr>
          <p:grpSpPr>
            <a:xfrm>
              <a:off x="7217549" y="2520352"/>
              <a:ext cx="662230" cy="443657"/>
              <a:chOff x="5013862" y="1667039"/>
              <a:chExt cx="982919" cy="457200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E32A847-56D8-4BAD-9E30-704BE7E29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D5E557F-FB39-4C8E-A5C5-976A370FC6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1637B6B-7E39-49F6-852B-5E483B8D2B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9AF55E5-D425-4B5C-9CAB-5FF094135D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8221650-14EB-4199-A28D-E1F9F0BD6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EA52509-8F4A-4543-979C-BCF7BC649D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7D84F90-3A28-4CAD-A79B-6F7DF4BA8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F9BD8CD-B500-4CA1-ABA2-8123C02B0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76F3A91-E861-483E-BB59-29421533B7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8F51C99-260D-4673-8C45-E09EC1ED0D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21538B-3A2E-45FC-8A43-C08D997927E2}"/>
                </a:ext>
              </a:extLst>
            </p:cNvPr>
            <p:cNvGrpSpPr/>
            <p:nvPr/>
          </p:nvGrpSpPr>
          <p:grpSpPr>
            <a:xfrm>
              <a:off x="6478467" y="2524384"/>
              <a:ext cx="662230" cy="443657"/>
              <a:chOff x="5013862" y="1667039"/>
              <a:chExt cx="982919" cy="45720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C83FFE8-FF6E-4F58-BFF2-63B0804F2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EAE65EC-1591-4F7A-A895-8A98299FF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2DC178A-C1E1-435B-B4D2-67691CFD14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065BD08-F66E-4580-9620-8C9C5A0A89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4008AAC-1DE8-4620-AAD8-B5A1DD076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50A8907-662C-48FD-BD5B-43304B17A6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0960130-0098-48D2-9517-0F0CD5537F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033B5496-B4AD-4B7A-B9DF-1927D99B07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FC42ED6-0552-45B8-8409-D8C869096E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F354598-7648-45A0-B847-0DD3B557E5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ADCD7DE-154E-4EFB-9C50-44EB818DD4F0}"/>
                </a:ext>
              </a:extLst>
            </p:cNvPr>
            <p:cNvGrpSpPr/>
            <p:nvPr/>
          </p:nvGrpSpPr>
          <p:grpSpPr>
            <a:xfrm>
              <a:off x="5746085" y="2523358"/>
              <a:ext cx="662230" cy="443657"/>
              <a:chOff x="5013862" y="1667039"/>
              <a:chExt cx="982919" cy="45720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DBF044C5-5E7B-44CC-A316-8ECE676D8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F6A335D-E853-4245-90A0-D73F03A07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93D4190-A938-420D-B346-5800158569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3254E02-910A-42E7-8EEA-6499E5282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6EDE16-2401-47FD-9364-8262FE8AE9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3F9B5D5-6CC1-41C1-9B37-28C85B00A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4F27B9F-526F-4605-B2B0-D64C0E6CD5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C37EFA8-D15E-4F67-AAC5-B442AB5078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295FFC1-E926-4271-BD97-E6BF230A3F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3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19FD45D-8FDF-4151-8DE3-473C538C93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F6B689B-25A0-4117-A081-0EA7202E8AD6}"/>
                </a:ext>
              </a:extLst>
            </p:cNvPr>
            <p:cNvGrpSpPr/>
            <p:nvPr/>
          </p:nvGrpSpPr>
          <p:grpSpPr>
            <a:xfrm>
              <a:off x="4995978" y="2528887"/>
              <a:ext cx="662230" cy="443657"/>
              <a:chOff x="5013862" y="1667039"/>
              <a:chExt cx="982919" cy="45720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2593245-483E-4A0F-9270-104233FEFB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EB4C67A-8521-437F-9D1A-3D97E7B53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8ECAFAF-F062-4BFB-B24D-04A12B8874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45C44D2-AEC7-4B59-A3C2-FEB949EF53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58D54DA-8928-4173-BFB1-F701EF90DF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E8ADF59-C5E0-4470-A689-C3B1310C5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A89DDEE-9E64-4E36-8FA2-7C56A53DC4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F299CDB-DF09-41A3-8850-EF38944D92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6FF4000-A926-4DEC-BD0C-77DE14AD71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57DE2A2-79DE-4254-8868-1480F34DBE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6B7B1C-FF46-45CF-B19F-911FE7042989}"/>
                </a:ext>
              </a:extLst>
            </p:cNvPr>
            <p:cNvGrpSpPr/>
            <p:nvPr/>
          </p:nvGrpSpPr>
          <p:grpSpPr>
            <a:xfrm>
              <a:off x="8696349" y="2520741"/>
              <a:ext cx="729012" cy="443657"/>
              <a:chOff x="8947148" y="2627159"/>
              <a:chExt cx="1082040" cy="45720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A7AF683-3DBD-4155-B229-4E93F8F1B9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88055AA-1ED1-4B34-9047-37384548E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342B614-7B38-4483-8B5E-808CB3C480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9A49CD7-05E9-4715-B732-19881B0BD9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48C25B2-8868-44EB-BA91-6A2DD7BBD4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751B201-91EF-45A9-B6B7-40A2CAFA4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DDBA29D-6530-4D99-9258-7E608FEE1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0F106A1-AF4C-47DF-9F11-7D7DF7A8B2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4BD8813-E466-48B7-A018-3DF2B0EEC9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5D09960-4171-4AAF-BD44-6DCA70DDA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C416954-3A23-4A45-BF25-099DD720EA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4B993F-305F-4130-BBFC-DC7D116729B1}"/>
                </a:ext>
              </a:extLst>
            </p:cNvPr>
            <p:cNvSpPr txBox="1"/>
            <p:nvPr/>
          </p:nvSpPr>
          <p:spPr>
            <a:xfrm>
              <a:off x="7133033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6B76E3-1773-4049-A5CF-728AF86458A4}"/>
                </a:ext>
              </a:extLst>
            </p:cNvPr>
            <p:cNvSpPr txBox="1"/>
            <p:nvPr/>
          </p:nvSpPr>
          <p:spPr>
            <a:xfrm>
              <a:off x="6385260" y="3005038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1651F7-2DAC-4461-A217-7714E8BEA417}"/>
                </a:ext>
              </a:extLst>
            </p:cNvPr>
            <p:cNvSpPr txBox="1"/>
            <p:nvPr/>
          </p:nvSpPr>
          <p:spPr>
            <a:xfrm>
              <a:off x="5658208" y="2975915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067A30-8664-4043-B571-D5566DA7774C}"/>
                </a:ext>
              </a:extLst>
            </p:cNvPr>
            <p:cNvSpPr txBox="1"/>
            <p:nvPr/>
          </p:nvSpPr>
          <p:spPr>
            <a:xfrm>
              <a:off x="4906460" y="2976476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3EA180-6B60-4939-A11A-98BBE61139B1}"/>
                </a:ext>
              </a:extLst>
            </p:cNvPr>
            <p:cNvSpPr txBox="1"/>
            <p:nvPr/>
          </p:nvSpPr>
          <p:spPr>
            <a:xfrm>
              <a:off x="4167848" y="296052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6160E7-70BE-42D4-9E3F-16AB70315096}"/>
                </a:ext>
              </a:extLst>
            </p:cNvPr>
            <p:cNvSpPr txBox="1"/>
            <p:nvPr/>
          </p:nvSpPr>
          <p:spPr>
            <a:xfrm>
              <a:off x="9331715" y="3005037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060228-F9EF-4109-A2E1-833CBBAB2719}"/>
                </a:ext>
              </a:extLst>
            </p:cNvPr>
            <p:cNvSpPr txBox="1"/>
            <p:nvPr/>
          </p:nvSpPr>
          <p:spPr>
            <a:xfrm>
              <a:off x="8603799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70129B-CAA2-44D7-8824-F09AECB8B960}"/>
                </a:ext>
              </a:extLst>
            </p:cNvPr>
            <p:cNvSpPr txBox="1"/>
            <p:nvPr/>
          </p:nvSpPr>
          <p:spPr>
            <a:xfrm>
              <a:off x="7870146" y="298948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AB4D90E-A212-4990-A89C-C8CE295B3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0" y="2649560"/>
              <a:ext cx="360000" cy="36000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FC4F047-644F-4B27-912F-4D3D94CC9DC3}"/>
              </a:ext>
            </a:extLst>
          </p:cNvPr>
          <p:cNvGrpSpPr/>
          <p:nvPr/>
        </p:nvGrpSpPr>
        <p:grpSpPr>
          <a:xfrm>
            <a:off x="5982612" y="5961501"/>
            <a:ext cx="6006766" cy="695115"/>
            <a:chOff x="4032985" y="2517985"/>
            <a:chExt cx="6006766" cy="885615"/>
          </a:xfrm>
        </p:grpSpPr>
        <p:sp>
          <p:nvSpPr>
            <p:cNvPr id="94" name="Rectangle: Single Corner Rounded 93">
              <a:extLst>
                <a:ext uri="{FF2B5EF4-FFF2-40B4-BE49-F238E27FC236}">
                  <a16:creationId xmlns:a16="http://schemas.microsoft.com/office/drawing/2014/main" id="{70B79793-DA9E-4D5B-9838-EA248D4BBE99}"/>
                </a:ext>
              </a:extLst>
            </p:cNvPr>
            <p:cNvSpPr/>
            <p:nvPr/>
          </p:nvSpPr>
          <p:spPr>
            <a:xfrm>
              <a:off x="4032985" y="2517985"/>
              <a:ext cx="6006766" cy="885615"/>
            </a:xfrm>
            <a:prstGeom prst="round1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</a:gsLst>
              <a:lin ang="2700000" scaled="1"/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2809923-B26C-4A69-9CA5-5C123F8B39AC}"/>
                </a:ext>
              </a:extLst>
            </p:cNvPr>
            <p:cNvGrpSpPr/>
            <p:nvPr/>
          </p:nvGrpSpPr>
          <p:grpSpPr>
            <a:xfrm>
              <a:off x="4249559" y="2530368"/>
              <a:ext cx="662230" cy="443657"/>
              <a:chOff x="5013862" y="1667039"/>
              <a:chExt cx="982919" cy="457200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9B7425F0-EEC3-42D1-AC8E-2DC6EF166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1B7E22F0-0CCE-436D-BFD3-ACE8418480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1EA5D4D3-1E69-4F6D-A2E0-C3874BA934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FCD68897-987A-40D1-AD55-F31C0AC25F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C09F6C9-219C-4247-BE96-0102BB9BC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3A75B352-41B0-4ABD-9382-9636156357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0DABB394-1AF6-442A-B129-90E548742A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C1A59E92-A5B8-43A6-8FEC-5E82145F9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DD483462-0BA6-4903-B76D-174DDEE3B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3233C58-9B32-4B97-88B9-890C039BA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65B0E597-8633-46D6-8B9C-4A6AF1D0CEEE}"/>
                </a:ext>
              </a:extLst>
            </p:cNvPr>
            <p:cNvGrpSpPr/>
            <p:nvPr/>
          </p:nvGrpSpPr>
          <p:grpSpPr>
            <a:xfrm>
              <a:off x="7958834" y="2524865"/>
              <a:ext cx="662230" cy="443657"/>
              <a:chOff x="5013862" y="1667039"/>
              <a:chExt cx="982919" cy="457200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1CCF458-C19B-47B9-A8DC-0785635384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8E6409C-E441-4287-9CC3-61C08F829C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2F120A8D-CF84-4795-9770-D156D52ECF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9B82036B-4C2F-4C34-AFB4-6E6C8D79F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38FF619B-64D3-48C0-9E59-9F06FCC53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E956019-7B20-4476-8ED7-E8CF6A34A6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80802D5-F481-4370-8A34-DE544C9E0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7272BADB-7599-4CFA-B2F0-2A6FA0332E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EDA3C5B-73BC-482E-866D-0E6A063207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B1BF749A-BC64-4A17-80F0-2F87B39533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0DAB139-59D5-4EFE-B155-F41AB173ACC2}"/>
                </a:ext>
              </a:extLst>
            </p:cNvPr>
            <p:cNvGrpSpPr/>
            <p:nvPr/>
          </p:nvGrpSpPr>
          <p:grpSpPr>
            <a:xfrm>
              <a:off x="7217549" y="2520352"/>
              <a:ext cx="662230" cy="443657"/>
              <a:chOff x="5013862" y="1667039"/>
              <a:chExt cx="982919" cy="457200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E064014-6B38-4B04-89FC-9FBBAC5DEF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118C278-D175-4CF2-87D2-36C3563A0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2B41AC23-CC57-4A3B-8512-9688F8802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AF56542-078D-42A4-AFD9-D1F7EC901A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93C59EB0-4808-4B1B-B125-AF0965EAF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D5C62A18-411F-4C39-926A-5674769B7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4EE408C-5AB5-4B1B-8AC2-D14A224498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BFFE1313-C059-45FF-8692-9CA03AD43E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8FDD30C-D2AF-4F8A-A375-6633E401E8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24349A14-F612-409C-A836-54E06EBDE4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4C16DE7-CD86-4AED-8835-43723B012E62}"/>
                </a:ext>
              </a:extLst>
            </p:cNvPr>
            <p:cNvGrpSpPr/>
            <p:nvPr/>
          </p:nvGrpSpPr>
          <p:grpSpPr>
            <a:xfrm>
              <a:off x="6478467" y="2524384"/>
              <a:ext cx="662230" cy="443657"/>
              <a:chOff x="5013862" y="1667039"/>
              <a:chExt cx="982919" cy="457200"/>
            </a:xfrm>
          </p:grpSpPr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1032CDC4-C507-45BC-934B-0D36F233F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E1CE9165-345A-4E83-A981-D476670BBB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BD00AC10-2E79-4B4A-99A6-FDB91939C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B04AAC6C-EDBB-404D-9CEF-49FA9EC464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EDF24EF9-F7DA-4F3A-93FC-4087FAAEAC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65FA9C66-4E96-48A6-8A33-674B3B5AF7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D688A8D-68FE-43C5-844C-E1A3FD92BA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6697FE04-9C0E-4472-9EB3-66767AD01E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CF57C0C0-0756-4E27-867D-7662616848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DF19D4CF-F7E3-436F-8E46-325B3C3BE8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0B57E71-4116-4D1A-90E4-5AF4E36DED65}"/>
                </a:ext>
              </a:extLst>
            </p:cNvPr>
            <p:cNvGrpSpPr/>
            <p:nvPr/>
          </p:nvGrpSpPr>
          <p:grpSpPr>
            <a:xfrm>
              <a:off x="5746085" y="2523358"/>
              <a:ext cx="662230" cy="443657"/>
              <a:chOff x="5013862" y="1667039"/>
              <a:chExt cx="982919" cy="457200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079D6AF-ECEA-4B0C-BE74-79944C2E1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E577F9D-5A85-4D6C-84C6-4F30BAE4DB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B29CBCA-A2E7-4684-90AD-3ED313E6FB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32912D2-F428-49E8-B384-D27A182785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74C59DA9-4E30-49D5-9FD6-CEAB19CB27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BE51B043-1C16-40F6-A451-89901D90B7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E8F3D13D-8953-4CF6-A697-058F84B37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E44CAD15-69DA-4194-8CA4-9312A2E9B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EB76EF43-5931-4EAC-AACC-D1BCC8990B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3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82C7FABC-992C-48E4-B612-8317FDC56F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0FDDBC3-F865-48A8-AA6B-3BC5DF7C8C6B}"/>
                </a:ext>
              </a:extLst>
            </p:cNvPr>
            <p:cNvGrpSpPr/>
            <p:nvPr/>
          </p:nvGrpSpPr>
          <p:grpSpPr>
            <a:xfrm>
              <a:off x="4995978" y="2528887"/>
              <a:ext cx="662230" cy="443657"/>
              <a:chOff x="5013862" y="1667039"/>
              <a:chExt cx="982919" cy="457200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342D6A3-D7A6-4D98-8331-CA306D4821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5D14A7F9-59C6-4410-B82D-03D2D2DC4C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BE4F5C46-9336-4A64-BC6C-83B00C34D6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DF3C97A-49CA-412C-95D8-C14B856CBD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AC6ED2A-FA4B-48B7-8EA3-7F9D202158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227EBD69-69F8-4FD6-A1D3-E971352D8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81591552-7678-4D2F-A687-9C69F816B7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3F63A3A-B3B6-4543-A457-55E36BBFB7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4FC034C-79CA-458E-8361-4669F270F4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EBC8116-E299-4EDF-961D-0E1368AAAF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CEC98F6-6182-4C45-BBD5-10E645413602}"/>
                </a:ext>
              </a:extLst>
            </p:cNvPr>
            <p:cNvGrpSpPr/>
            <p:nvPr/>
          </p:nvGrpSpPr>
          <p:grpSpPr>
            <a:xfrm>
              <a:off x="8696349" y="2520741"/>
              <a:ext cx="729012" cy="443657"/>
              <a:chOff x="8947148" y="2627159"/>
              <a:chExt cx="1082040" cy="457200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74836775-0B20-4D4F-9205-871FECA475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9B19D88-A145-4D6D-91BA-8C9B4513ED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F5BF805-8E98-4749-B64E-3AE7700BC7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71F8851D-E053-4027-BF48-3BE9C5C90B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A245BCB6-98F5-4E3C-B851-EDD1CE423F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673FE91F-62DA-41C4-9910-558687798B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FF8B6DD-0B1B-4B6D-9275-3F40EE6D9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680D167-04CD-4599-A844-12213E172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D4132699-5374-4B82-A99C-7E7D5015D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55F6B11-34BF-407D-AF25-3760ACDE85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4DCA2CB-79EE-4D80-BB57-5D609C878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666950-76A0-4196-A5E0-DEEA6D2C264E}"/>
                </a:ext>
              </a:extLst>
            </p:cNvPr>
            <p:cNvSpPr txBox="1"/>
            <p:nvPr/>
          </p:nvSpPr>
          <p:spPr>
            <a:xfrm>
              <a:off x="7133033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8DCA77A-E786-4B8B-B6DF-6CAD88DA0275}"/>
                </a:ext>
              </a:extLst>
            </p:cNvPr>
            <p:cNvSpPr txBox="1"/>
            <p:nvPr/>
          </p:nvSpPr>
          <p:spPr>
            <a:xfrm>
              <a:off x="6385260" y="3005038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1595667-DCE5-4D28-84A0-3C05430EEDF4}"/>
                </a:ext>
              </a:extLst>
            </p:cNvPr>
            <p:cNvSpPr txBox="1"/>
            <p:nvPr/>
          </p:nvSpPr>
          <p:spPr>
            <a:xfrm>
              <a:off x="5658208" y="2975915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A2399EE-FB24-401D-9151-097D0882FCFC}"/>
                </a:ext>
              </a:extLst>
            </p:cNvPr>
            <p:cNvSpPr txBox="1"/>
            <p:nvPr/>
          </p:nvSpPr>
          <p:spPr>
            <a:xfrm>
              <a:off x="4906460" y="2976476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C844D21-121F-45DC-AD53-A60E7D346C1F}"/>
                </a:ext>
              </a:extLst>
            </p:cNvPr>
            <p:cNvSpPr txBox="1"/>
            <p:nvPr/>
          </p:nvSpPr>
          <p:spPr>
            <a:xfrm>
              <a:off x="4167848" y="296052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4E931E3-8C49-402D-9133-6211DCB0AE57}"/>
                </a:ext>
              </a:extLst>
            </p:cNvPr>
            <p:cNvSpPr txBox="1"/>
            <p:nvPr/>
          </p:nvSpPr>
          <p:spPr>
            <a:xfrm>
              <a:off x="9331715" y="3005037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3876FC0-170D-4F0F-B300-0DE606FB46E8}"/>
                </a:ext>
              </a:extLst>
            </p:cNvPr>
            <p:cNvSpPr txBox="1"/>
            <p:nvPr/>
          </p:nvSpPr>
          <p:spPr>
            <a:xfrm>
              <a:off x="8603799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E447EBC-1512-48DC-B882-830BCA836D20}"/>
                </a:ext>
              </a:extLst>
            </p:cNvPr>
            <p:cNvSpPr txBox="1"/>
            <p:nvPr/>
          </p:nvSpPr>
          <p:spPr>
            <a:xfrm>
              <a:off x="7870146" y="298948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C83BA44B-37DD-406D-9FF9-2C9CC05EF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0" y="2649560"/>
              <a:ext cx="360000" cy="360000"/>
            </a:xfrm>
            <a:prstGeom prst="rect">
              <a:avLst/>
            </a:prstGeom>
          </p:spPr>
        </p:pic>
      </p:grp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DBC68309-48A7-4D27-BA56-6C05463DCB30}"/>
              </a:ext>
            </a:extLst>
          </p:cNvPr>
          <p:cNvCxnSpPr>
            <a:cxnSpLocks/>
          </p:cNvCxnSpPr>
          <p:nvPr/>
        </p:nvCxnSpPr>
        <p:spPr>
          <a:xfrm>
            <a:off x="7812989" y="5923771"/>
            <a:ext cx="32053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Arc 182">
            <a:extLst>
              <a:ext uri="{FF2B5EF4-FFF2-40B4-BE49-F238E27FC236}">
                <a16:creationId xmlns:a16="http://schemas.microsoft.com/office/drawing/2014/main" id="{CEFF23A5-66FE-4CC5-85E7-6DC11763B4C0}"/>
              </a:ext>
            </a:extLst>
          </p:cNvPr>
          <p:cNvSpPr/>
          <p:nvPr/>
        </p:nvSpPr>
        <p:spPr>
          <a:xfrm>
            <a:off x="5541737" y="3691843"/>
            <a:ext cx="4552335" cy="4572000"/>
          </a:xfrm>
          <a:prstGeom prst="arc">
            <a:avLst>
              <a:gd name="adj1" fmla="val 21344747"/>
              <a:gd name="adj2" fmla="val 765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A9885780-8464-42C5-82E5-B82720F92CEB}"/>
              </a:ext>
            </a:extLst>
          </p:cNvPr>
          <p:cNvCxnSpPr>
            <a:cxnSpLocks/>
          </p:cNvCxnSpPr>
          <p:nvPr/>
        </p:nvCxnSpPr>
        <p:spPr>
          <a:xfrm>
            <a:off x="7608118" y="1095832"/>
            <a:ext cx="2281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Arc 184">
            <a:extLst>
              <a:ext uri="{FF2B5EF4-FFF2-40B4-BE49-F238E27FC236}">
                <a16:creationId xmlns:a16="http://schemas.microsoft.com/office/drawing/2014/main" id="{C6D1145C-1B35-4EA9-B14C-5093144C25E9}"/>
              </a:ext>
            </a:extLst>
          </p:cNvPr>
          <p:cNvSpPr/>
          <p:nvPr/>
        </p:nvSpPr>
        <p:spPr>
          <a:xfrm>
            <a:off x="6441389" y="4562000"/>
            <a:ext cx="2743200" cy="2743200"/>
          </a:xfrm>
          <a:prstGeom prst="arc">
            <a:avLst>
              <a:gd name="adj1" fmla="val 13811460"/>
              <a:gd name="adj2" fmla="val 40361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Arc 185">
            <a:extLst>
              <a:ext uri="{FF2B5EF4-FFF2-40B4-BE49-F238E27FC236}">
                <a16:creationId xmlns:a16="http://schemas.microsoft.com/office/drawing/2014/main" id="{9C7F2E8D-D69D-4231-AD70-26144E895137}"/>
              </a:ext>
            </a:extLst>
          </p:cNvPr>
          <p:cNvSpPr/>
          <p:nvPr/>
        </p:nvSpPr>
        <p:spPr>
          <a:xfrm>
            <a:off x="7812989" y="4557085"/>
            <a:ext cx="2743200" cy="2743200"/>
          </a:xfrm>
          <a:prstGeom prst="arc">
            <a:avLst>
              <a:gd name="adj1" fmla="val 13886022"/>
              <a:gd name="adj2" fmla="val 151889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Arc 186">
            <a:extLst>
              <a:ext uri="{FF2B5EF4-FFF2-40B4-BE49-F238E27FC236}">
                <a16:creationId xmlns:a16="http://schemas.microsoft.com/office/drawing/2014/main" id="{B752C1AF-277D-465F-B689-F1FE5F7FDD88}"/>
              </a:ext>
            </a:extLst>
          </p:cNvPr>
          <p:cNvSpPr/>
          <p:nvPr/>
        </p:nvSpPr>
        <p:spPr>
          <a:xfrm>
            <a:off x="7134564" y="3377210"/>
            <a:ext cx="2743200" cy="2743200"/>
          </a:xfrm>
          <a:prstGeom prst="arc">
            <a:avLst>
              <a:gd name="adj1" fmla="val 13675478"/>
              <a:gd name="adj2" fmla="val 1506491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Arc 187">
            <a:extLst>
              <a:ext uri="{FF2B5EF4-FFF2-40B4-BE49-F238E27FC236}">
                <a16:creationId xmlns:a16="http://schemas.microsoft.com/office/drawing/2014/main" id="{E6CA3B34-4E6F-4804-AF74-95D439848544}"/>
              </a:ext>
            </a:extLst>
          </p:cNvPr>
          <p:cNvSpPr/>
          <p:nvPr/>
        </p:nvSpPr>
        <p:spPr>
          <a:xfrm>
            <a:off x="7139480" y="3382130"/>
            <a:ext cx="2743200" cy="2743200"/>
          </a:xfrm>
          <a:prstGeom prst="arc">
            <a:avLst>
              <a:gd name="adj1" fmla="val 10238453"/>
              <a:gd name="adj2" fmla="val 114475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Arc 188">
            <a:extLst>
              <a:ext uri="{FF2B5EF4-FFF2-40B4-BE49-F238E27FC236}">
                <a16:creationId xmlns:a16="http://schemas.microsoft.com/office/drawing/2014/main" id="{B0A43BEC-A30E-43BB-9518-EC98DD2FC119}"/>
              </a:ext>
            </a:extLst>
          </p:cNvPr>
          <p:cNvSpPr/>
          <p:nvPr/>
        </p:nvSpPr>
        <p:spPr>
          <a:xfrm>
            <a:off x="5762961" y="3372291"/>
            <a:ext cx="2743200" cy="2743200"/>
          </a:xfrm>
          <a:prstGeom prst="arc">
            <a:avLst>
              <a:gd name="adj1" fmla="val 17400916"/>
              <a:gd name="adj2" fmla="val 1884816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B464261-F6CE-4A21-9BF5-05CF5B30E148}"/>
              </a:ext>
            </a:extLst>
          </p:cNvPr>
          <p:cNvSpPr txBox="1"/>
          <p:nvPr/>
        </p:nvSpPr>
        <p:spPr>
          <a:xfrm>
            <a:off x="8776549" y="5874608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EF339B5-3DA6-4A3A-ABFE-88C85DC254A3}"/>
              </a:ext>
            </a:extLst>
          </p:cNvPr>
          <p:cNvSpPr txBox="1"/>
          <p:nvPr/>
        </p:nvSpPr>
        <p:spPr>
          <a:xfrm>
            <a:off x="7419698" y="1381266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DC6A53A7-CEFE-4609-BAE5-D7474E3BC826}"/>
              </a:ext>
            </a:extLst>
          </p:cNvPr>
          <p:cNvSpPr txBox="1"/>
          <p:nvPr/>
        </p:nvSpPr>
        <p:spPr>
          <a:xfrm>
            <a:off x="7680252" y="5899189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B51D899-C706-4E5E-B4B1-F56CA8C4A894}"/>
              </a:ext>
            </a:extLst>
          </p:cNvPr>
          <p:cNvSpPr txBox="1"/>
          <p:nvPr/>
        </p:nvSpPr>
        <p:spPr>
          <a:xfrm>
            <a:off x="9877762" y="5883919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C996D7C-9420-4143-BE7A-85E95CF010A6}"/>
              </a:ext>
            </a:extLst>
          </p:cNvPr>
          <p:cNvSpPr txBox="1"/>
          <p:nvPr/>
        </p:nvSpPr>
        <p:spPr>
          <a:xfrm>
            <a:off x="10777414" y="5899187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7EE6E5A-B02A-45C3-970C-94F9C897B374}"/>
              </a:ext>
            </a:extLst>
          </p:cNvPr>
          <p:cNvSpPr txBox="1"/>
          <p:nvPr/>
        </p:nvSpPr>
        <p:spPr>
          <a:xfrm>
            <a:off x="7165666" y="835275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998F3A7-D05D-41A2-BE55-FF872C4AC133}"/>
              </a:ext>
            </a:extLst>
          </p:cNvPr>
          <p:cNvGrpSpPr/>
          <p:nvPr/>
        </p:nvGrpSpPr>
        <p:grpSpPr>
          <a:xfrm rot="250273" flipH="1">
            <a:off x="7837908" y="3431134"/>
            <a:ext cx="517995" cy="2502717"/>
            <a:chOff x="10764539" y="1475264"/>
            <a:chExt cx="668226" cy="3228565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CB4AD708-7191-462D-94EA-BDEB3CDB872A}"/>
                </a:ext>
              </a:extLst>
            </p:cNvPr>
            <p:cNvSpPr/>
            <p:nvPr/>
          </p:nvSpPr>
          <p:spPr>
            <a:xfrm rot="21178441">
              <a:off x="10938255" y="1633623"/>
              <a:ext cx="312002" cy="267133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0748">
                  <a:srgbClr val="FFC000"/>
                </a:gs>
                <a:gs pos="38000">
                  <a:srgbClr val="FFFF00"/>
                </a:gs>
              </a:gsLst>
              <a:lin ang="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993F82B-F334-4C1A-A379-2BBA61A50261}"/>
                </a:ext>
              </a:extLst>
            </p:cNvPr>
            <p:cNvSpPr/>
            <p:nvPr/>
          </p:nvSpPr>
          <p:spPr>
            <a:xfrm rot="21178441">
              <a:off x="10764539" y="1475264"/>
              <a:ext cx="312003" cy="243237"/>
            </a:xfrm>
            <a:prstGeom prst="rect">
              <a:avLst/>
            </a:prstGeom>
            <a:gradFill flip="none" rotWithShape="1">
              <a:gsLst>
                <a:gs pos="200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99" name="Isosceles Triangle 198">
              <a:extLst>
                <a:ext uri="{FF2B5EF4-FFF2-40B4-BE49-F238E27FC236}">
                  <a16:creationId xmlns:a16="http://schemas.microsoft.com/office/drawing/2014/main" id="{1356A354-4F0F-4FAB-BB21-8C2E8480B02B}"/>
                </a:ext>
              </a:extLst>
            </p:cNvPr>
            <p:cNvSpPr/>
            <p:nvPr/>
          </p:nvSpPr>
          <p:spPr>
            <a:xfrm rot="10378441">
              <a:off x="11127184" y="4295246"/>
              <a:ext cx="305581" cy="34541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200" name="Isosceles Triangle 199">
              <a:extLst>
                <a:ext uri="{FF2B5EF4-FFF2-40B4-BE49-F238E27FC236}">
                  <a16:creationId xmlns:a16="http://schemas.microsoft.com/office/drawing/2014/main" id="{32AC6B83-7A9A-4DBA-A969-B3214F0842BA}"/>
                </a:ext>
              </a:extLst>
            </p:cNvPr>
            <p:cNvSpPr/>
            <p:nvPr/>
          </p:nvSpPr>
          <p:spPr>
            <a:xfrm rot="10378441">
              <a:off x="11234700" y="4484162"/>
              <a:ext cx="112667" cy="21966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90FE949-B50B-4598-99AC-76710508A156}"/>
              </a:ext>
            </a:extLst>
          </p:cNvPr>
          <p:cNvGrpSpPr/>
          <p:nvPr/>
        </p:nvGrpSpPr>
        <p:grpSpPr>
          <a:xfrm rot="21435889">
            <a:off x="4939521" y="-1585117"/>
            <a:ext cx="5340096" cy="5340096"/>
            <a:chOff x="2895600" y="228600"/>
            <a:chExt cx="6400800" cy="64008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1F28B78-AB2E-4CDD-B63B-9EF3F39AEFE2}"/>
                </a:ext>
              </a:extLst>
            </p:cNvPr>
            <p:cNvGrpSpPr/>
            <p:nvPr/>
          </p:nvGrpSpPr>
          <p:grpSpPr>
            <a:xfrm>
              <a:off x="6248936" y="903862"/>
              <a:ext cx="2397189" cy="2651355"/>
              <a:chOff x="7153811" y="884812"/>
              <a:chExt cx="2397189" cy="2651355"/>
            </a:xfrm>
          </p:grpSpPr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979F8DD4-60F6-41C3-B361-3F45D9CD1654}"/>
                  </a:ext>
                </a:extLst>
              </p:cNvPr>
              <p:cNvGrpSpPr/>
              <p:nvPr/>
            </p:nvGrpSpPr>
            <p:grpSpPr>
              <a:xfrm rot="335875">
                <a:off x="7153811" y="1187228"/>
                <a:ext cx="643051" cy="2242981"/>
                <a:chOff x="3633371" y="1560608"/>
                <a:chExt cx="643051" cy="2242981"/>
              </a:xfrm>
            </p:grpSpPr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8FB527F3-68FE-483E-8BEC-AF64B91E138C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225" name="Rectangle: Single Corner Rounded 17">
                    <a:extLst>
                      <a:ext uri="{FF2B5EF4-FFF2-40B4-BE49-F238E27FC236}">
                        <a16:creationId xmlns:a16="http://schemas.microsoft.com/office/drawing/2014/main" id="{C65385D3-304A-47BC-A504-9B814DEE5C42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26" name="Rectangle: Single Corner Rounded 17">
                    <a:extLst>
                      <a:ext uri="{FF2B5EF4-FFF2-40B4-BE49-F238E27FC236}">
                        <a16:creationId xmlns:a16="http://schemas.microsoft.com/office/drawing/2014/main" id="{D9634A7C-911B-4660-A448-CFDF34650705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24" name="Isosceles Triangle 223">
                  <a:extLst>
                    <a:ext uri="{FF2B5EF4-FFF2-40B4-BE49-F238E27FC236}">
                      <a16:creationId xmlns:a16="http://schemas.microsoft.com/office/drawing/2014/main" id="{503C948F-F35B-4DC7-9429-9231A8CC7B39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E97B58B1-4C0E-4F41-8A2A-25D12978207E}"/>
                  </a:ext>
                </a:extLst>
              </p:cNvPr>
              <p:cNvGrpSpPr/>
              <p:nvPr/>
            </p:nvGrpSpPr>
            <p:grpSpPr>
              <a:xfrm rot="21300701">
                <a:off x="8733613" y="1157529"/>
                <a:ext cx="817387" cy="2378638"/>
                <a:chOff x="6923862" y="2338629"/>
                <a:chExt cx="817387" cy="2378638"/>
              </a:xfrm>
            </p:grpSpPr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6B29B426-CA18-4E38-8393-86DB7182E0C4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221" name="Rectangle: Single Corner Rounded 17">
                    <a:extLst>
                      <a:ext uri="{FF2B5EF4-FFF2-40B4-BE49-F238E27FC236}">
                        <a16:creationId xmlns:a16="http://schemas.microsoft.com/office/drawing/2014/main" id="{E3DCB415-A650-4457-B4B2-59AE75B6A14E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222" name="Rectangle: Single Corner Rounded 17">
                    <a:extLst>
                      <a:ext uri="{FF2B5EF4-FFF2-40B4-BE49-F238E27FC236}">
                        <a16:creationId xmlns:a16="http://schemas.microsoft.com/office/drawing/2014/main" id="{16939DE4-05EA-473B-BF95-9396E79F551E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478E1D41-1904-4E99-BF70-B7A5F6759419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FF7ECCCF-8D88-413F-8160-1E727664FB55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217" name="Isosceles Triangle 216">
                      <a:extLst>
                        <a:ext uri="{FF2B5EF4-FFF2-40B4-BE49-F238E27FC236}">
                          <a16:creationId xmlns:a16="http://schemas.microsoft.com/office/drawing/2014/main" id="{7030448C-916F-4626-88A0-BF740412D1D7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45ED11CA-AE44-4292-B282-933C01602E21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19" name="Rectangle 218">
                      <a:extLst>
                        <a:ext uri="{FF2B5EF4-FFF2-40B4-BE49-F238E27FC236}">
                          <a16:creationId xmlns:a16="http://schemas.microsoft.com/office/drawing/2014/main" id="{B08229E4-279E-4627-85A0-A164F9F134B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20" name="Isosceles Triangle 219">
                      <a:extLst>
                        <a:ext uri="{FF2B5EF4-FFF2-40B4-BE49-F238E27FC236}">
                          <a16:creationId xmlns:a16="http://schemas.microsoft.com/office/drawing/2014/main" id="{4B0685FD-FD95-414A-826E-E5E76A3297DC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002B0CB8-F68B-4327-88F8-BE7E9574DB06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215" name="Freeform: Shape 214">
                      <a:extLst>
                        <a:ext uri="{FF2B5EF4-FFF2-40B4-BE49-F238E27FC236}">
                          <a16:creationId xmlns:a16="http://schemas.microsoft.com/office/drawing/2014/main" id="{ADFB824D-400C-436E-99D0-F3D24933AB51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solidFill>
                        <a:srgbClr val="FE0AE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16" name="Cylinder 215">
                      <a:extLst>
                        <a:ext uri="{FF2B5EF4-FFF2-40B4-BE49-F238E27FC236}">
                          <a16:creationId xmlns:a16="http://schemas.microsoft.com/office/drawing/2014/main" id="{6AD19DC4-54BB-439D-83E3-B5787BA946EA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69F21023-DE23-4A73-9D8E-3F9E6A722F23}"/>
                  </a:ext>
                </a:extLst>
              </p:cNvPr>
              <p:cNvGrpSpPr/>
              <p:nvPr/>
            </p:nvGrpSpPr>
            <p:grpSpPr>
              <a:xfrm>
                <a:off x="8143824" y="884812"/>
                <a:ext cx="419202" cy="813431"/>
                <a:chOff x="3820614" y="1534417"/>
                <a:chExt cx="419202" cy="813431"/>
              </a:xfrm>
            </p:grpSpPr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89D9E520-A0BA-4C13-9559-A4D7347F58BF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2A78C800-786F-4928-90A5-65A7D7327F12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210" name="Rectangle: Rounded Corners 209">
                    <a:extLst>
                      <a:ext uri="{FF2B5EF4-FFF2-40B4-BE49-F238E27FC236}">
                        <a16:creationId xmlns:a16="http://schemas.microsoft.com/office/drawing/2014/main" id="{4AA0E9D5-DAB0-444E-A667-9A02F68838D0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208" name="Star: 7 Points 207">
                  <a:extLst>
                    <a:ext uri="{FF2B5EF4-FFF2-40B4-BE49-F238E27FC236}">
                      <a16:creationId xmlns:a16="http://schemas.microsoft.com/office/drawing/2014/main" id="{B434D2DC-9229-441E-9023-BC362FC9A944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E7947CFE-16B6-4558-A144-A6E58E847EE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Arc 226">
            <a:extLst>
              <a:ext uri="{FF2B5EF4-FFF2-40B4-BE49-F238E27FC236}">
                <a16:creationId xmlns:a16="http://schemas.microsoft.com/office/drawing/2014/main" id="{D7AB39E7-F1E8-432D-A7E9-8CFA19E492AE}"/>
              </a:ext>
            </a:extLst>
          </p:cNvPr>
          <p:cNvSpPr/>
          <p:nvPr/>
        </p:nvSpPr>
        <p:spPr>
          <a:xfrm>
            <a:off x="5354701" y="-1171114"/>
            <a:ext cx="4552335" cy="4572000"/>
          </a:xfrm>
          <a:prstGeom prst="arc">
            <a:avLst>
              <a:gd name="adj1" fmla="val 21415735"/>
              <a:gd name="adj2" fmla="val 1915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87E2232-1184-4952-8CEC-DC60BFC04406}"/>
              </a:ext>
            </a:extLst>
          </p:cNvPr>
          <p:cNvGrpSpPr/>
          <p:nvPr/>
        </p:nvGrpSpPr>
        <p:grpSpPr>
          <a:xfrm rot="5687118" flipH="1">
            <a:off x="8797140" y="4931186"/>
            <a:ext cx="517995" cy="2502717"/>
            <a:chOff x="10764539" y="1475264"/>
            <a:chExt cx="668226" cy="3228565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0D3B624F-EA90-425D-B14F-8255FF2B2CD8}"/>
                </a:ext>
              </a:extLst>
            </p:cNvPr>
            <p:cNvSpPr/>
            <p:nvPr/>
          </p:nvSpPr>
          <p:spPr>
            <a:xfrm rot="21178441">
              <a:off x="10938255" y="1633623"/>
              <a:ext cx="312002" cy="267133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0748">
                  <a:srgbClr val="FFC000"/>
                </a:gs>
                <a:gs pos="38000">
                  <a:srgbClr val="FFFF00"/>
                </a:gs>
              </a:gsLst>
              <a:lin ang="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814566F7-52CA-4545-9E15-DBD133AE2B0A}"/>
                </a:ext>
              </a:extLst>
            </p:cNvPr>
            <p:cNvSpPr/>
            <p:nvPr/>
          </p:nvSpPr>
          <p:spPr>
            <a:xfrm rot="21178441">
              <a:off x="10764539" y="1475264"/>
              <a:ext cx="312003" cy="243237"/>
            </a:xfrm>
            <a:prstGeom prst="rect">
              <a:avLst/>
            </a:prstGeom>
            <a:gradFill flip="none" rotWithShape="1">
              <a:gsLst>
                <a:gs pos="200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231" name="Isosceles Triangle 230">
              <a:extLst>
                <a:ext uri="{FF2B5EF4-FFF2-40B4-BE49-F238E27FC236}">
                  <a16:creationId xmlns:a16="http://schemas.microsoft.com/office/drawing/2014/main" id="{87B4A04A-4FF3-4D77-9374-B9402CBAC26B}"/>
                </a:ext>
              </a:extLst>
            </p:cNvPr>
            <p:cNvSpPr/>
            <p:nvPr/>
          </p:nvSpPr>
          <p:spPr>
            <a:xfrm rot="10378441">
              <a:off x="11127184" y="4295246"/>
              <a:ext cx="305581" cy="34541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232" name="Isosceles Triangle 231">
              <a:extLst>
                <a:ext uri="{FF2B5EF4-FFF2-40B4-BE49-F238E27FC236}">
                  <a16:creationId xmlns:a16="http://schemas.microsoft.com/office/drawing/2014/main" id="{845999EF-B577-4CE3-8808-AFE37D9DC885}"/>
                </a:ext>
              </a:extLst>
            </p:cNvPr>
            <p:cNvSpPr/>
            <p:nvPr/>
          </p:nvSpPr>
          <p:spPr>
            <a:xfrm rot="10378441">
              <a:off x="11234700" y="4484162"/>
              <a:ext cx="112667" cy="21966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sp>
        <p:nvSpPr>
          <p:cNvPr id="233" name="Arc 232">
            <a:extLst>
              <a:ext uri="{FF2B5EF4-FFF2-40B4-BE49-F238E27FC236}">
                <a16:creationId xmlns:a16="http://schemas.microsoft.com/office/drawing/2014/main" id="{84ECECAB-A429-48CE-85B1-A62F18E8A556}"/>
              </a:ext>
            </a:extLst>
          </p:cNvPr>
          <p:cNvSpPr/>
          <p:nvPr/>
        </p:nvSpPr>
        <p:spPr>
          <a:xfrm>
            <a:off x="5552620" y="3691844"/>
            <a:ext cx="4552335" cy="4572000"/>
          </a:xfrm>
          <a:prstGeom prst="arc">
            <a:avLst>
              <a:gd name="adj1" fmla="val 15755172"/>
              <a:gd name="adj2" fmla="val 167001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6072E50A-1EBD-4036-816B-3F4C40F3E1E3}"/>
              </a:ext>
            </a:extLst>
          </p:cNvPr>
          <p:cNvCxnSpPr>
            <a:cxnSpLocks/>
          </p:cNvCxnSpPr>
          <p:nvPr/>
        </p:nvCxnSpPr>
        <p:spPr>
          <a:xfrm flipH="1">
            <a:off x="10098988" y="3091543"/>
            <a:ext cx="2956" cy="2814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B965F92A-E9E6-4C45-965F-06596CB3EB5F}"/>
              </a:ext>
            </a:extLst>
          </p:cNvPr>
          <p:cNvCxnSpPr>
            <a:cxnSpLocks/>
          </p:cNvCxnSpPr>
          <p:nvPr/>
        </p:nvCxnSpPr>
        <p:spPr>
          <a:xfrm>
            <a:off x="7826829" y="3690254"/>
            <a:ext cx="3004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Arc 235">
            <a:extLst>
              <a:ext uri="{FF2B5EF4-FFF2-40B4-BE49-F238E27FC236}">
                <a16:creationId xmlns:a16="http://schemas.microsoft.com/office/drawing/2014/main" id="{26C67EF7-E6E4-4573-BD3F-9A3F2F29FFAC}"/>
              </a:ext>
            </a:extLst>
          </p:cNvPr>
          <p:cNvSpPr/>
          <p:nvPr/>
        </p:nvSpPr>
        <p:spPr>
          <a:xfrm>
            <a:off x="7827731" y="3680959"/>
            <a:ext cx="4552335" cy="4572000"/>
          </a:xfrm>
          <a:prstGeom prst="arc">
            <a:avLst>
              <a:gd name="adj1" fmla="val 15768305"/>
              <a:gd name="adj2" fmla="val 1670114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Arc 236">
            <a:extLst>
              <a:ext uri="{FF2B5EF4-FFF2-40B4-BE49-F238E27FC236}">
                <a16:creationId xmlns:a16="http://schemas.microsoft.com/office/drawing/2014/main" id="{10D1FF52-C06C-4922-92F0-DF4387A30476}"/>
              </a:ext>
            </a:extLst>
          </p:cNvPr>
          <p:cNvSpPr/>
          <p:nvPr/>
        </p:nvSpPr>
        <p:spPr>
          <a:xfrm>
            <a:off x="5552616" y="1405847"/>
            <a:ext cx="4552335" cy="4572000"/>
          </a:xfrm>
          <a:prstGeom prst="arc">
            <a:avLst>
              <a:gd name="adj1" fmla="val 21183067"/>
              <a:gd name="adj2" fmla="val 392151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C281CA0D-9FF2-4C6F-AF7A-AD0C07B36ABD}"/>
              </a:ext>
            </a:extLst>
          </p:cNvPr>
          <p:cNvGrpSpPr/>
          <p:nvPr/>
        </p:nvGrpSpPr>
        <p:grpSpPr>
          <a:xfrm rot="426914">
            <a:off x="5170528" y="1036219"/>
            <a:ext cx="5303520" cy="5303520"/>
            <a:chOff x="2895600" y="228600"/>
            <a:chExt cx="6400800" cy="6400800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26D3BB99-E0FD-45AF-BC54-3CCBCD12FB6C}"/>
                </a:ext>
              </a:extLst>
            </p:cNvPr>
            <p:cNvGrpSpPr/>
            <p:nvPr/>
          </p:nvGrpSpPr>
          <p:grpSpPr>
            <a:xfrm>
              <a:off x="6248936" y="903862"/>
              <a:ext cx="2397189" cy="2651355"/>
              <a:chOff x="7153811" y="884812"/>
              <a:chExt cx="2397189" cy="2651355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85BBB663-A75C-46FF-892C-7AA606BB8C04}"/>
                  </a:ext>
                </a:extLst>
              </p:cNvPr>
              <p:cNvGrpSpPr/>
              <p:nvPr/>
            </p:nvGrpSpPr>
            <p:grpSpPr>
              <a:xfrm rot="335875">
                <a:off x="7153811" y="1187228"/>
                <a:ext cx="643051" cy="2242981"/>
                <a:chOff x="3633371" y="1560608"/>
                <a:chExt cx="643051" cy="2242981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ED4A2CF6-4180-4315-ADDA-F4903D82F044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262" name="Rectangle: Single Corner Rounded 17">
                    <a:extLst>
                      <a:ext uri="{FF2B5EF4-FFF2-40B4-BE49-F238E27FC236}">
                        <a16:creationId xmlns:a16="http://schemas.microsoft.com/office/drawing/2014/main" id="{88C68EEA-9FD7-4B03-9CF0-54DB012FCC76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63" name="Rectangle: Single Corner Rounded 17">
                    <a:extLst>
                      <a:ext uri="{FF2B5EF4-FFF2-40B4-BE49-F238E27FC236}">
                        <a16:creationId xmlns:a16="http://schemas.microsoft.com/office/drawing/2014/main" id="{F1293280-83F5-4E2E-AEE7-882FC494100B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61" name="Isosceles Triangle 260">
                  <a:extLst>
                    <a:ext uri="{FF2B5EF4-FFF2-40B4-BE49-F238E27FC236}">
                      <a16:creationId xmlns:a16="http://schemas.microsoft.com/office/drawing/2014/main" id="{50092C3D-D44F-4FC1-BE62-282C46D2EE7B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DF9D61DD-BEAD-489A-9FB6-18B0BAEDB6A1}"/>
                  </a:ext>
                </a:extLst>
              </p:cNvPr>
              <p:cNvGrpSpPr/>
              <p:nvPr/>
            </p:nvGrpSpPr>
            <p:grpSpPr>
              <a:xfrm rot="21300701">
                <a:off x="8733613" y="1157529"/>
                <a:ext cx="817387" cy="2378638"/>
                <a:chOff x="6923862" y="2338629"/>
                <a:chExt cx="817387" cy="2378638"/>
              </a:xfrm>
            </p:grpSpPr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74E39516-FBD8-40FB-8DC1-B12AB1C276C1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258" name="Rectangle: Single Corner Rounded 17">
                    <a:extLst>
                      <a:ext uri="{FF2B5EF4-FFF2-40B4-BE49-F238E27FC236}">
                        <a16:creationId xmlns:a16="http://schemas.microsoft.com/office/drawing/2014/main" id="{0DAA799C-536A-4613-B121-EFD92330FACF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259" name="Rectangle: Single Corner Rounded 17">
                    <a:extLst>
                      <a:ext uri="{FF2B5EF4-FFF2-40B4-BE49-F238E27FC236}">
                        <a16:creationId xmlns:a16="http://schemas.microsoft.com/office/drawing/2014/main" id="{DD566F60-FD2E-4781-8D01-57C42AD2C3B4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49" name="Group 248">
                  <a:extLst>
                    <a:ext uri="{FF2B5EF4-FFF2-40B4-BE49-F238E27FC236}">
                      <a16:creationId xmlns:a16="http://schemas.microsoft.com/office/drawing/2014/main" id="{A3E8F64A-93EE-4EE2-A9FB-454E0DA5EC36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250" name="Group 249">
                    <a:extLst>
                      <a:ext uri="{FF2B5EF4-FFF2-40B4-BE49-F238E27FC236}">
                        <a16:creationId xmlns:a16="http://schemas.microsoft.com/office/drawing/2014/main" id="{89D2112A-D254-4C55-85B7-6140A2CD9DE3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254" name="Isosceles Triangle 253">
                      <a:extLst>
                        <a:ext uri="{FF2B5EF4-FFF2-40B4-BE49-F238E27FC236}">
                          <a16:creationId xmlns:a16="http://schemas.microsoft.com/office/drawing/2014/main" id="{F8ECE216-4173-4E14-AE3C-973C08AEF2C6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B7B85D7C-D7CE-428B-B6E3-2B69BE8D3CC6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DCB7C9B1-B15E-4A7C-8545-D5093572A16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57" name="Isosceles Triangle 256">
                      <a:extLst>
                        <a:ext uri="{FF2B5EF4-FFF2-40B4-BE49-F238E27FC236}">
                          <a16:creationId xmlns:a16="http://schemas.microsoft.com/office/drawing/2014/main" id="{4338152B-BF71-4EDD-ACA4-A8DEC9A57EC9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51" name="Group 250">
                    <a:extLst>
                      <a:ext uri="{FF2B5EF4-FFF2-40B4-BE49-F238E27FC236}">
                        <a16:creationId xmlns:a16="http://schemas.microsoft.com/office/drawing/2014/main" id="{9FCC06DA-24E1-419D-80D0-6DA6C9D9F603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252" name="Freeform: Shape 251">
                      <a:extLst>
                        <a:ext uri="{FF2B5EF4-FFF2-40B4-BE49-F238E27FC236}">
                          <a16:creationId xmlns:a16="http://schemas.microsoft.com/office/drawing/2014/main" id="{F67C96C9-449E-4B7B-9DED-B6F8B192960B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solidFill>
                        <a:srgbClr val="FE0AE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53" name="Cylinder 252">
                      <a:extLst>
                        <a:ext uri="{FF2B5EF4-FFF2-40B4-BE49-F238E27FC236}">
                          <a16:creationId xmlns:a16="http://schemas.microsoft.com/office/drawing/2014/main" id="{F76A3DBE-A39F-46A1-851F-24DCF21AB7B1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DF22047A-BF2F-409A-8E04-121D6F2C6F92}"/>
                  </a:ext>
                </a:extLst>
              </p:cNvPr>
              <p:cNvGrpSpPr/>
              <p:nvPr/>
            </p:nvGrpSpPr>
            <p:grpSpPr>
              <a:xfrm>
                <a:off x="8143824" y="884812"/>
                <a:ext cx="419202" cy="813431"/>
                <a:chOff x="3820614" y="1534417"/>
                <a:chExt cx="419202" cy="813431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D0E48E30-E7D5-4BF9-B11B-4EB9267AB2EC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8A30E74B-986A-42FF-B8A5-2A29663CFE61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247" name="Rectangle: Rounded Corners 246">
                    <a:extLst>
                      <a:ext uri="{FF2B5EF4-FFF2-40B4-BE49-F238E27FC236}">
                        <a16:creationId xmlns:a16="http://schemas.microsoft.com/office/drawing/2014/main" id="{86E0F874-5E77-494A-8948-5A666998EF00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245" name="Star: 7 Points 244">
                  <a:extLst>
                    <a:ext uri="{FF2B5EF4-FFF2-40B4-BE49-F238E27FC236}">
                      <a16:creationId xmlns:a16="http://schemas.microsoft.com/office/drawing/2014/main" id="{FDAE8552-A047-4BDD-A4FF-1445AFE63CAB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52E5F07-5A36-48BD-817E-C135609F5AE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B1A3A96B-E6A9-4897-AF66-9BDFC54411F8}"/>
              </a:ext>
            </a:extLst>
          </p:cNvPr>
          <p:cNvGrpSpPr/>
          <p:nvPr/>
        </p:nvGrpSpPr>
        <p:grpSpPr>
          <a:xfrm rot="5942729" flipH="1">
            <a:off x="7490126" y="3312174"/>
            <a:ext cx="5212080" cy="5212080"/>
            <a:chOff x="2895600" y="228600"/>
            <a:chExt cx="6400800" cy="6400800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F0F18475-4815-474C-B34B-6DE27E522099}"/>
                </a:ext>
              </a:extLst>
            </p:cNvPr>
            <p:cNvGrpSpPr/>
            <p:nvPr/>
          </p:nvGrpSpPr>
          <p:grpSpPr>
            <a:xfrm>
              <a:off x="6248936" y="903862"/>
              <a:ext cx="2397189" cy="2651355"/>
              <a:chOff x="7153811" y="884812"/>
              <a:chExt cx="2397189" cy="2651355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C80A7CBE-8CCB-4E95-927D-B06449CC9C89}"/>
                  </a:ext>
                </a:extLst>
              </p:cNvPr>
              <p:cNvGrpSpPr/>
              <p:nvPr/>
            </p:nvGrpSpPr>
            <p:grpSpPr>
              <a:xfrm rot="335875">
                <a:off x="7153811" y="1187228"/>
                <a:ext cx="643051" cy="2242981"/>
                <a:chOff x="3633371" y="1560608"/>
                <a:chExt cx="643051" cy="2242981"/>
              </a:xfrm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C1097109-33C1-4A7D-8AD7-EFD1910AD766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288" name="Rectangle: Single Corner Rounded 17">
                    <a:extLst>
                      <a:ext uri="{FF2B5EF4-FFF2-40B4-BE49-F238E27FC236}">
                        <a16:creationId xmlns:a16="http://schemas.microsoft.com/office/drawing/2014/main" id="{4E3F00BE-B043-402E-B273-AC9D623A0805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9" name="Rectangle: Single Corner Rounded 17">
                    <a:extLst>
                      <a:ext uri="{FF2B5EF4-FFF2-40B4-BE49-F238E27FC236}">
                        <a16:creationId xmlns:a16="http://schemas.microsoft.com/office/drawing/2014/main" id="{1F9AB5C8-DB8F-4D99-839B-73F6F345098E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87" name="Isosceles Triangle 286">
                  <a:extLst>
                    <a:ext uri="{FF2B5EF4-FFF2-40B4-BE49-F238E27FC236}">
                      <a16:creationId xmlns:a16="http://schemas.microsoft.com/office/drawing/2014/main" id="{46ECA26C-A016-425A-8789-414F92DF4B3B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82A1079D-ECD2-4007-B8F6-15F796E1087B}"/>
                  </a:ext>
                </a:extLst>
              </p:cNvPr>
              <p:cNvGrpSpPr/>
              <p:nvPr/>
            </p:nvGrpSpPr>
            <p:grpSpPr>
              <a:xfrm rot="21300701">
                <a:off x="8733613" y="1157529"/>
                <a:ext cx="817387" cy="2378638"/>
                <a:chOff x="6923862" y="2338629"/>
                <a:chExt cx="817387" cy="2378638"/>
              </a:xfrm>
            </p:grpSpPr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A837A4C3-5570-4D42-85D0-5D26ADFAFC0C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284" name="Rectangle: Single Corner Rounded 17">
                    <a:extLst>
                      <a:ext uri="{FF2B5EF4-FFF2-40B4-BE49-F238E27FC236}">
                        <a16:creationId xmlns:a16="http://schemas.microsoft.com/office/drawing/2014/main" id="{A611688D-D6D4-4868-A685-36DA7A4540B9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285" name="Rectangle: Single Corner Rounded 17">
                    <a:extLst>
                      <a:ext uri="{FF2B5EF4-FFF2-40B4-BE49-F238E27FC236}">
                        <a16:creationId xmlns:a16="http://schemas.microsoft.com/office/drawing/2014/main" id="{B1791767-A013-4835-8256-226C62085346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155EABFE-9595-4008-AEAD-E06242885939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73E04FE2-64DB-4A7F-847E-2216263134C1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280" name="Isosceles Triangle 279">
                      <a:extLst>
                        <a:ext uri="{FF2B5EF4-FFF2-40B4-BE49-F238E27FC236}">
                          <a16:creationId xmlns:a16="http://schemas.microsoft.com/office/drawing/2014/main" id="{697C564E-1D7D-4E79-A9EF-6AA0A41F264F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1E826005-372D-4EA0-AA90-E1C7B7C701F8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26184F78-6725-458E-B0D8-0FD6A243051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83" name="Isosceles Triangle 282">
                      <a:extLst>
                        <a:ext uri="{FF2B5EF4-FFF2-40B4-BE49-F238E27FC236}">
                          <a16:creationId xmlns:a16="http://schemas.microsoft.com/office/drawing/2014/main" id="{D9283315-4D35-472A-9896-B6D84C28B8D9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96538C36-5303-45BD-BE7C-F59DD076F370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278" name="Freeform: Shape 277">
                      <a:extLst>
                        <a:ext uri="{FF2B5EF4-FFF2-40B4-BE49-F238E27FC236}">
                          <a16:creationId xmlns:a16="http://schemas.microsoft.com/office/drawing/2014/main" id="{08816A93-5077-452F-BEDB-4C4D66B821D4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solidFill>
                        <a:srgbClr val="FE0AE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279" name="Cylinder 278">
                      <a:extLst>
                        <a:ext uri="{FF2B5EF4-FFF2-40B4-BE49-F238E27FC236}">
                          <a16:creationId xmlns:a16="http://schemas.microsoft.com/office/drawing/2014/main" id="{87CC753C-5B16-48C8-9B8F-A3D4854C2A21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840E2622-8EB3-4DC6-9D41-75D953A0D8F9}"/>
                  </a:ext>
                </a:extLst>
              </p:cNvPr>
              <p:cNvGrpSpPr/>
              <p:nvPr/>
            </p:nvGrpSpPr>
            <p:grpSpPr>
              <a:xfrm>
                <a:off x="8143824" y="884812"/>
                <a:ext cx="419202" cy="813431"/>
                <a:chOff x="3820614" y="1534417"/>
                <a:chExt cx="419202" cy="813431"/>
              </a:xfrm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83EF4EE5-C352-4481-A85A-BF73D7976906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EF3E5867-985B-47EB-9F06-8B6380E0E5BB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273" name="Rectangle: Rounded Corners 272">
                    <a:extLst>
                      <a:ext uri="{FF2B5EF4-FFF2-40B4-BE49-F238E27FC236}">
                        <a16:creationId xmlns:a16="http://schemas.microsoft.com/office/drawing/2014/main" id="{C531EF64-FC46-4E02-871A-0943E784009B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271" name="Star: 7 Points 270">
                  <a:extLst>
                    <a:ext uri="{FF2B5EF4-FFF2-40B4-BE49-F238E27FC236}">
                      <a16:creationId xmlns:a16="http://schemas.microsoft.com/office/drawing/2014/main" id="{F9110569-4D4A-489E-946A-6CA1A5EEB5C7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99B7663C-8B3C-4700-B5CE-E3BCC1DB4E2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2C63D4D3-6E81-4BD5-857F-D03962D35BF4}"/>
              </a:ext>
            </a:extLst>
          </p:cNvPr>
          <p:cNvSpPr txBox="1"/>
          <p:nvPr/>
        </p:nvSpPr>
        <p:spPr>
          <a:xfrm>
            <a:off x="7524897" y="4471103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0821D4D4-E9DB-4CAB-AC5C-B3617634C1CB}"/>
              </a:ext>
            </a:extLst>
          </p:cNvPr>
          <p:cNvGrpSpPr/>
          <p:nvPr/>
        </p:nvGrpSpPr>
        <p:grpSpPr>
          <a:xfrm rot="10800000">
            <a:off x="6003674" y="2857442"/>
            <a:ext cx="6006766" cy="791697"/>
            <a:chOff x="4032985" y="2517985"/>
            <a:chExt cx="6006766" cy="885615"/>
          </a:xfrm>
        </p:grpSpPr>
        <p:sp>
          <p:nvSpPr>
            <p:cNvPr id="292" name="Rectangle: Single Corner Rounded 291">
              <a:extLst>
                <a:ext uri="{FF2B5EF4-FFF2-40B4-BE49-F238E27FC236}">
                  <a16:creationId xmlns:a16="http://schemas.microsoft.com/office/drawing/2014/main" id="{FEFFB559-F216-4718-A82A-C3FFF9F90E2E}"/>
                </a:ext>
              </a:extLst>
            </p:cNvPr>
            <p:cNvSpPr/>
            <p:nvPr/>
          </p:nvSpPr>
          <p:spPr>
            <a:xfrm>
              <a:off x="4032985" y="2517985"/>
              <a:ext cx="6006766" cy="885615"/>
            </a:xfrm>
            <a:prstGeom prst="round1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</a:gsLst>
              <a:lin ang="2700000" scaled="1"/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BCBB3A32-0715-42B2-8CC4-E03CBD5932D3}"/>
                </a:ext>
              </a:extLst>
            </p:cNvPr>
            <p:cNvGrpSpPr/>
            <p:nvPr/>
          </p:nvGrpSpPr>
          <p:grpSpPr>
            <a:xfrm>
              <a:off x="4249559" y="2530368"/>
              <a:ext cx="662230" cy="443657"/>
              <a:chOff x="5013862" y="1667039"/>
              <a:chExt cx="982919" cy="457200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E27EC590-D3B7-400E-9406-5AE7D1512F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9E687B49-A44C-45AA-BFFC-A5B46F236B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97CAC06E-3257-44A0-8AB3-77621565C5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38EAD0CE-86C8-411D-B3CC-9407B521F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A34FA5C5-C575-4BC4-B6F7-DC2CBC675D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BBC55A40-6F32-4E6C-830B-24E88FE747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2A88F405-2CC2-4203-99A4-19867E817F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E3C3805B-007B-47DD-90B5-5BA6AD8824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8093A697-B8DD-496E-A9DE-7BC519228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E2A6083A-8FCF-4BFF-A970-0438B57AFD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37EA6DBA-B171-40EA-BC69-60654916B73D}"/>
                </a:ext>
              </a:extLst>
            </p:cNvPr>
            <p:cNvGrpSpPr/>
            <p:nvPr/>
          </p:nvGrpSpPr>
          <p:grpSpPr>
            <a:xfrm>
              <a:off x="7958834" y="2524865"/>
              <a:ext cx="662230" cy="443657"/>
              <a:chOff x="5013862" y="1667039"/>
              <a:chExt cx="982919" cy="457200"/>
            </a:xfrm>
          </p:grpSpPr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6F7B77BA-D92D-4F8A-89E3-4B7F884D67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F9B5836A-2B7C-48CD-A488-3C7358466A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9AE3E2FE-CB58-40A3-A249-C586867C89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3A760D86-8429-4D27-A97A-6A9E49F73E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B89EE629-DF41-4A98-9C9A-0AF194584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F5B4D6FF-8624-45A4-AFCD-6B147DB24E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1893A422-E5A5-49A9-BE11-B00C764A2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1017452A-B9E9-43A0-B438-DE97567BD0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F335DDDA-0B3B-494E-AF14-5705493361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28C0164F-AA33-4685-A3FA-60F7789BF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B61FE651-701B-434F-88A1-3C50A52CEC3F}"/>
                </a:ext>
              </a:extLst>
            </p:cNvPr>
            <p:cNvGrpSpPr/>
            <p:nvPr/>
          </p:nvGrpSpPr>
          <p:grpSpPr>
            <a:xfrm>
              <a:off x="7217549" y="2520352"/>
              <a:ext cx="662230" cy="443657"/>
              <a:chOff x="5013862" y="1667039"/>
              <a:chExt cx="982919" cy="457200"/>
            </a:xfrm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A7EEA1BD-3021-47A8-AA3D-553B586B6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60A00E0A-2AF5-41D2-B5D1-B6E00CC85C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0ECB29E0-45BF-4485-BEF3-531AEDF5B2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FEEE647C-06D8-4108-8EA9-B6D454E13C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DC3583E-CC99-4634-A1DD-D9E727805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693C407F-5F06-451F-8B8A-C867E4B3F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129FA504-0667-4994-B22A-3DA2E40C4F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8A0ADF0B-980A-4C3F-AD7D-315C89A3D4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49751331-CF31-437B-8AA0-EFCF632061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E6DD8094-69A3-4340-A851-022B810E0A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06DF7DF3-255C-49E0-A187-AA1756A49DAD}"/>
                </a:ext>
              </a:extLst>
            </p:cNvPr>
            <p:cNvGrpSpPr/>
            <p:nvPr/>
          </p:nvGrpSpPr>
          <p:grpSpPr>
            <a:xfrm>
              <a:off x="6478467" y="2524384"/>
              <a:ext cx="662230" cy="443657"/>
              <a:chOff x="5013862" y="1667039"/>
              <a:chExt cx="982919" cy="457200"/>
            </a:xfrm>
          </p:grpSpPr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151EB269-9C66-4FCD-A02C-56534F19AD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15068222-920F-4A94-8E27-7BC749F08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BCDE3D7D-828D-4AEB-96F3-A64F17F290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348FD3EF-CF59-4535-8FA4-FCCEE551D5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D87F3C8D-5987-4698-A476-A7A57C11DB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A5D0D248-D424-4AFA-B7E5-82E450916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C6AC047E-EAFC-4953-A124-31F64C787A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42240AE0-2F2C-497F-B680-876259055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145EAE1A-10BD-4A89-84CD-B16B27EA1B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E1D731F7-DF9C-43CA-92F1-3A265464AD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02D79AD0-8941-4AD3-A557-EEA693064430}"/>
                </a:ext>
              </a:extLst>
            </p:cNvPr>
            <p:cNvGrpSpPr/>
            <p:nvPr/>
          </p:nvGrpSpPr>
          <p:grpSpPr>
            <a:xfrm>
              <a:off x="5746085" y="2523358"/>
              <a:ext cx="662230" cy="443657"/>
              <a:chOff x="5013862" y="1667039"/>
              <a:chExt cx="982919" cy="457200"/>
            </a:xfrm>
          </p:grpSpPr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A7BCE020-0684-4CE0-8684-6D0A2D7661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0B88CF66-A3EE-4C58-83C6-1727B2E9C6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20C037D6-39C6-4BD3-8FA6-5D6F9D76F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C38253FF-90D0-4A38-8ADD-3F2FCAB553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31C9E2EC-75B6-49B4-AFD9-E7039E3BF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4A669F4E-C56D-4683-BD16-7E0C2A964B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A052BBD3-C1B3-4636-A24B-DC907DA5B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7846E359-A946-4C56-829E-7B21AFF75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E218BE3E-47AD-4F19-B330-79485B1923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3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983A55B7-D107-4628-BBE1-E7FC2CD0B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C2B96619-B4FC-4871-AD33-89618595934D}"/>
                </a:ext>
              </a:extLst>
            </p:cNvPr>
            <p:cNvGrpSpPr/>
            <p:nvPr/>
          </p:nvGrpSpPr>
          <p:grpSpPr>
            <a:xfrm>
              <a:off x="4995978" y="2528887"/>
              <a:ext cx="662230" cy="443657"/>
              <a:chOff x="5013862" y="1667039"/>
              <a:chExt cx="982919" cy="457200"/>
            </a:xfrm>
          </p:grpSpPr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6C981FBE-E0BC-4E0B-9D2B-A0FF62D73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9C6A5529-B0FA-4654-BBF9-08D28F9457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6762B306-E35B-41EF-BEDA-35E4F1139E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1B38BEE7-9BDE-457E-A41F-E4D68BA1C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B6E0D419-A8C1-43CB-A5E1-D62E3F1F7B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836C2B4C-6D72-4A03-A5A3-56FC8604E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C1A8C826-E272-4D6B-85E4-70FD5EDBB9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FB3877B9-A64B-4663-A882-253AD5A70E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E4E943A-9CFC-4C89-898D-83073CA714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8DA8BD8A-2914-4EF3-AFD8-AD7CB2F6B9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1E16978-94CE-48A2-8CDE-3B560CF3521B}"/>
                </a:ext>
              </a:extLst>
            </p:cNvPr>
            <p:cNvGrpSpPr/>
            <p:nvPr/>
          </p:nvGrpSpPr>
          <p:grpSpPr>
            <a:xfrm>
              <a:off x="8696349" y="2520741"/>
              <a:ext cx="729012" cy="443657"/>
              <a:chOff x="8947148" y="2627159"/>
              <a:chExt cx="1082040" cy="457200"/>
            </a:xfrm>
          </p:grpSpPr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AF697F1B-D967-4F54-A95D-4E61D1F0CA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D50C780-9528-4AD8-8903-1EDDC3830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47F52978-42FE-42D0-9E29-7EDD0A2432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6A85F034-2A9D-4E62-B20C-205DFAF1D6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73A26AC5-7308-4D8F-BDF3-25C0162D99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20F9BDA3-4F1C-4192-9E9B-6AF199F590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15486C61-A1CF-4946-9E53-DA18DE3785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ACDE47D5-63E8-474D-9C43-6170CF2C4A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DC87C505-5FAB-4804-8B84-C7E904F76A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4FDE3F32-9B2F-4127-A99D-168385B140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161D6FEE-D114-4D38-B508-3420DBA226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3C1164AD-51E2-49A0-8501-22C560F7B0F4}"/>
                </a:ext>
              </a:extLst>
            </p:cNvPr>
            <p:cNvSpPr txBox="1"/>
            <p:nvPr/>
          </p:nvSpPr>
          <p:spPr>
            <a:xfrm>
              <a:off x="7133033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C4369811-D6FC-486B-9B62-68BDF233431F}"/>
                </a:ext>
              </a:extLst>
            </p:cNvPr>
            <p:cNvSpPr txBox="1"/>
            <p:nvPr/>
          </p:nvSpPr>
          <p:spPr>
            <a:xfrm>
              <a:off x="6385260" y="3005038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FF7FC082-FACE-42FA-9943-7D448184FF4C}"/>
                </a:ext>
              </a:extLst>
            </p:cNvPr>
            <p:cNvSpPr txBox="1"/>
            <p:nvPr/>
          </p:nvSpPr>
          <p:spPr>
            <a:xfrm>
              <a:off x="5658208" y="2975915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78A5D92F-3867-449F-B785-5E4AF388E242}"/>
                </a:ext>
              </a:extLst>
            </p:cNvPr>
            <p:cNvSpPr txBox="1"/>
            <p:nvPr/>
          </p:nvSpPr>
          <p:spPr>
            <a:xfrm>
              <a:off x="4906460" y="2976476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029DF267-9126-4CD8-A318-EA982E3162FF}"/>
                </a:ext>
              </a:extLst>
            </p:cNvPr>
            <p:cNvSpPr txBox="1"/>
            <p:nvPr/>
          </p:nvSpPr>
          <p:spPr>
            <a:xfrm>
              <a:off x="4167848" y="296052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E2191FDB-D56B-42C4-9B4D-DB609917FB8A}"/>
                </a:ext>
              </a:extLst>
            </p:cNvPr>
            <p:cNvSpPr txBox="1"/>
            <p:nvPr/>
          </p:nvSpPr>
          <p:spPr>
            <a:xfrm>
              <a:off x="9331715" y="3005037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02B2AD6F-C379-40D4-BA58-70AC23A98731}"/>
                </a:ext>
              </a:extLst>
            </p:cNvPr>
            <p:cNvSpPr txBox="1"/>
            <p:nvPr/>
          </p:nvSpPr>
          <p:spPr>
            <a:xfrm>
              <a:off x="8603799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6CB202AF-2534-48CA-B555-97AB2483543F}"/>
                </a:ext>
              </a:extLst>
            </p:cNvPr>
            <p:cNvSpPr txBox="1"/>
            <p:nvPr/>
          </p:nvSpPr>
          <p:spPr>
            <a:xfrm>
              <a:off x="7870146" y="298948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8E46D62D-71E5-4705-85F5-02DEC0945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0" y="2649560"/>
              <a:ext cx="360000" cy="360000"/>
            </a:xfrm>
            <a:prstGeom prst="rect">
              <a:avLst/>
            </a:prstGeom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1F1C2B91-2E76-4AD9-ACFB-5BD87ADCB449}"/>
              </a:ext>
            </a:extLst>
          </p:cNvPr>
          <p:cNvGrpSpPr/>
          <p:nvPr/>
        </p:nvGrpSpPr>
        <p:grpSpPr>
          <a:xfrm rot="8970631" flipH="1">
            <a:off x="8066512" y="3594420"/>
            <a:ext cx="517995" cy="2502717"/>
            <a:chOff x="10764539" y="1475264"/>
            <a:chExt cx="668226" cy="3228565"/>
          </a:xfrm>
        </p:grpSpPr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6BE31893-61F8-42EA-8FC7-0A17EDB2763B}"/>
                </a:ext>
              </a:extLst>
            </p:cNvPr>
            <p:cNvSpPr/>
            <p:nvPr/>
          </p:nvSpPr>
          <p:spPr>
            <a:xfrm rot="21178441">
              <a:off x="10938255" y="1633623"/>
              <a:ext cx="312002" cy="267133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0748">
                  <a:srgbClr val="FFC000"/>
                </a:gs>
                <a:gs pos="38000">
                  <a:srgbClr val="FFFF00"/>
                </a:gs>
              </a:gsLst>
              <a:lin ang="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ACF5DACB-B505-4623-BB2D-AC32E34403BC}"/>
                </a:ext>
              </a:extLst>
            </p:cNvPr>
            <p:cNvSpPr/>
            <p:nvPr/>
          </p:nvSpPr>
          <p:spPr>
            <a:xfrm rot="21178441">
              <a:off x="10764539" y="1475264"/>
              <a:ext cx="312003" cy="243237"/>
            </a:xfrm>
            <a:prstGeom prst="rect">
              <a:avLst/>
            </a:prstGeom>
            <a:gradFill flip="none" rotWithShape="1">
              <a:gsLst>
                <a:gs pos="200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383" name="Isosceles Triangle 382">
              <a:extLst>
                <a:ext uri="{FF2B5EF4-FFF2-40B4-BE49-F238E27FC236}">
                  <a16:creationId xmlns:a16="http://schemas.microsoft.com/office/drawing/2014/main" id="{8795BADA-FE5E-4242-AB7E-B0AA612CCA17}"/>
                </a:ext>
              </a:extLst>
            </p:cNvPr>
            <p:cNvSpPr/>
            <p:nvPr/>
          </p:nvSpPr>
          <p:spPr>
            <a:xfrm rot="10378441">
              <a:off x="11127184" y="4295246"/>
              <a:ext cx="305581" cy="34541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384" name="Isosceles Triangle 383">
              <a:extLst>
                <a:ext uri="{FF2B5EF4-FFF2-40B4-BE49-F238E27FC236}">
                  <a16:creationId xmlns:a16="http://schemas.microsoft.com/office/drawing/2014/main" id="{2D602997-08E9-4DD8-842E-16597A1C1A3F}"/>
                </a:ext>
              </a:extLst>
            </p:cNvPr>
            <p:cNvSpPr/>
            <p:nvPr/>
          </p:nvSpPr>
          <p:spPr>
            <a:xfrm rot="10378441">
              <a:off x="11234700" y="4484162"/>
              <a:ext cx="112667" cy="21966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sp>
        <p:nvSpPr>
          <p:cNvPr id="385" name="TextBox 384">
            <a:extLst>
              <a:ext uri="{FF2B5EF4-FFF2-40B4-BE49-F238E27FC236}">
                <a16:creationId xmlns:a16="http://schemas.microsoft.com/office/drawing/2014/main" id="{83F635B9-8535-4AAC-8117-58ED31229ECD}"/>
              </a:ext>
            </a:extLst>
          </p:cNvPr>
          <p:cNvSpPr txBox="1"/>
          <p:nvPr/>
        </p:nvSpPr>
        <p:spPr>
          <a:xfrm>
            <a:off x="7470471" y="2666493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A4DD2821-A62C-40D7-861B-46D2EE9EC160}"/>
              </a:ext>
            </a:extLst>
          </p:cNvPr>
          <p:cNvCxnSpPr>
            <a:cxnSpLocks/>
          </p:cNvCxnSpPr>
          <p:nvPr/>
        </p:nvCxnSpPr>
        <p:spPr>
          <a:xfrm flipV="1">
            <a:off x="7822818" y="1577912"/>
            <a:ext cx="0" cy="43458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>
            <a:extLst>
              <a:ext uri="{FF2B5EF4-FFF2-40B4-BE49-F238E27FC236}">
                <a16:creationId xmlns:a16="http://schemas.microsoft.com/office/drawing/2014/main" id="{BD85DA2E-989E-4BD9-9FCB-9DCBAC1C2232}"/>
              </a:ext>
            </a:extLst>
          </p:cNvPr>
          <p:cNvSpPr txBox="1"/>
          <p:nvPr/>
        </p:nvSpPr>
        <p:spPr>
          <a:xfrm>
            <a:off x="8842068" y="3208360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729F022F-13E2-4D72-A0EE-5A0646AD429C}"/>
              </a:ext>
            </a:extLst>
          </p:cNvPr>
          <p:cNvGrpSpPr/>
          <p:nvPr/>
        </p:nvGrpSpPr>
        <p:grpSpPr>
          <a:xfrm rot="16700421">
            <a:off x="5203061" y="3322647"/>
            <a:ext cx="5212080" cy="5212080"/>
            <a:chOff x="2895600" y="228600"/>
            <a:chExt cx="6400800" cy="6400800"/>
          </a:xfrm>
        </p:grpSpPr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1577D248-4271-484C-AA2E-0786AECB8404}"/>
                </a:ext>
              </a:extLst>
            </p:cNvPr>
            <p:cNvGrpSpPr/>
            <p:nvPr/>
          </p:nvGrpSpPr>
          <p:grpSpPr>
            <a:xfrm>
              <a:off x="6248936" y="903862"/>
              <a:ext cx="2397189" cy="2651355"/>
              <a:chOff x="7153811" y="884812"/>
              <a:chExt cx="2397189" cy="2651355"/>
            </a:xfrm>
          </p:grpSpPr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639C5DF0-95C7-46EE-823E-EE49154EADE3}"/>
                  </a:ext>
                </a:extLst>
              </p:cNvPr>
              <p:cNvGrpSpPr/>
              <p:nvPr/>
            </p:nvGrpSpPr>
            <p:grpSpPr>
              <a:xfrm rot="335875">
                <a:off x="7153811" y="1187228"/>
                <a:ext cx="643051" cy="2242981"/>
                <a:chOff x="3633371" y="1560608"/>
                <a:chExt cx="643051" cy="2242981"/>
              </a:xfrm>
            </p:grpSpPr>
            <p:grpSp>
              <p:nvGrpSpPr>
                <p:cNvPr id="410" name="Group 409">
                  <a:extLst>
                    <a:ext uri="{FF2B5EF4-FFF2-40B4-BE49-F238E27FC236}">
                      <a16:creationId xmlns:a16="http://schemas.microsoft.com/office/drawing/2014/main" id="{CC67C51D-867B-456D-B738-2F70FD678214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412" name="Rectangle: Single Corner Rounded 17">
                    <a:extLst>
                      <a:ext uri="{FF2B5EF4-FFF2-40B4-BE49-F238E27FC236}">
                        <a16:creationId xmlns:a16="http://schemas.microsoft.com/office/drawing/2014/main" id="{143904FB-B8BE-4FB4-9EA7-C49AE6F8D27F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13" name="Rectangle: Single Corner Rounded 17">
                    <a:extLst>
                      <a:ext uri="{FF2B5EF4-FFF2-40B4-BE49-F238E27FC236}">
                        <a16:creationId xmlns:a16="http://schemas.microsoft.com/office/drawing/2014/main" id="{9EA9D6EB-74B8-4693-B048-402CA09CD9C4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11" name="Isosceles Triangle 410">
                  <a:extLst>
                    <a:ext uri="{FF2B5EF4-FFF2-40B4-BE49-F238E27FC236}">
                      <a16:creationId xmlns:a16="http://schemas.microsoft.com/office/drawing/2014/main" id="{9511FCE9-A306-4EE1-B2A9-5DF3FAAE777C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968E7D9E-33B2-4E0E-B3A1-69D56F98FB58}"/>
                  </a:ext>
                </a:extLst>
              </p:cNvPr>
              <p:cNvGrpSpPr/>
              <p:nvPr/>
            </p:nvGrpSpPr>
            <p:grpSpPr>
              <a:xfrm rot="21300701">
                <a:off x="8733613" y="1157529"/>
                <a:ext cx="817387" cy="2378638"/>
                <a:chOff x="6923862" y="2338629"/>
                <a:chExt cx="817387" cy="2378638"/>
              </a:xfrm>
            </p:grpSpPr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88D6F44A-D776-4799-87AC-C92D757DDA0B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408" name="Rectangle: Single Corner Rounded 17">
                    <a:extLst>
                      <a:ext uri="{FF2B5EF4-FFF2-40B4-BE49-F238E27FC236}">
                        <a16:creationId xmlns:a16="http://schemas.microsoft.com/office/drawing/2014/main" id="{E0CBA8A7-FBD5-4221-9292-D3A8D50CCF5E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409" name="Rectangle: Single Corner Rounded 17">
                    <a:extLst>
                      <a:ext uri="{FF2B5EF4-FFF2-40B4-BE49-F238E27FC236}">
                        <a16:creationId xmlns:a16="http://schemas.microsoft.com/office/drawing/2014/main" id="{6D907B0C-A3D4-47B3-A475-B1F541FE8894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4EEF61A9-D341-41C1-AFBC-4BD38E4B1A8B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400" name="Group 399">
                    <a:extLst>
                      <a:ext uri="{FF2B5EF4-FFF2-40B4-BE49-F238E27FC236}">
                        <a16:creationId xmlns:a16="http://schemas.microsoft.com/office/drawing/2014/main" id="{4113CF8A-92A7-4D08-B0E2-E15C2015F952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404" name="Isosceles Triangle 403">
                      <a:extLst>
                        <a:ext uri="{FF2B5EF4-FFF2-40B4-BE49-F238E27FC236}">
                          <a16:creationId xmlns:a16="http://schemas.microsoft.com/office/drawing/2014/main" id="{3B397DDA-3A18-49EB-AA9A-90A0F1FC28F6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05" name="Rectangle 404">
                      <a:extLst>
                        <a:ext uri="{FF2B5EF4-FFF2-40B4-BE49-F238E27FC236}">
                          <a16:creationId xmlns:a16="http://schemas.microsoft.com/office/drawing/2014/main" id="{8810AA57-E7FA-4390-8944-B43729DB317B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06" name="Rectangle 405">
                      <a:extLst>
                        <a:ext uri="{FF2B5EF4-FFF2-40B4-BE49-F238E27FC236}">
                          <a16:creationId xmlns:a16="http://schemas.microsoft.com/office/drawing/2014/main" id="{45112744-5D6F-4B40-837C-9F63E725EC77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07" name="Isosceles Triangle 406">
                      <a:extLst>
                        <a:ext uri="{FF2B5EF4-FFF2-40B4-BE49-F238E27FC236}">
                          <a16:creationId xmlns:a16="http://schemas.microsoft.com/office/drawing/2014/main" id="{F34D5F57-162A-4671-B068-ED9B6C0BED4A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01" name="Group 400">
                    <a:extLst>
                      <a:ext uri="{FF2B5EF4-FFF2-40B4-BE49-F238E27FC236}">
                        <a16:creationId xmlns:a16="http://schemas.microsoft.com/office/drawing/2014/main" id="{1EF86CEA-BB73-4EC1-9094-A437DE54D347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402" name="Freeform: Shape 401">
                      <a:extLst>
                        <a:ext uri="{FF2B5EF4-FFF2-40B4-BE49-F238E27FC236}">
                          <a16:creationId xmlns:a16="http://schemas.microsoft.com/office/drawing/2014/main" id="{B5FC8A33-CEF3-4FC5-BAFE-4A165A52F6E8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solidFill>
                        <a:srgbClr val="FE0AE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03" name="Cylinder 402">
                      <a:extLst>
                        <a:ext uri="{FF2B5EF4-FFF2-40B4-BE49-F238E27FC236}">
                          <a16:creationId xmlns:a16="http://schemas.microsoft.com/office/drawing/2014/main" id="{00FCA134-347B-45CB-ABF8-6E4947D8CAAD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703D3A70-BBD2-4EA7-AEB2-A3BD9D1C2CB2}"/>
                  </a:ext>
                </a:extLst>
              </p:cNvPr>
              <p:cNvGrpSpPr/>
              <p:nvPr/>
            </p:nvGrpSpPr>
            <p:grpSpPr>
              <a:xfrm>
                <a:off x="8143824" y="884812"/>
                <a:ext cx="419202" cy="813431"/>
                <a:chOff x="3820614" y="1534417"/>
                <a:chExt cx="419202" cy="813431"/>
              </a:xfrm>
            </p:grpSpPr>
            <p:grpSp>
              <p:nvGrpSpPr>
                <p:cNvPr id="394" name="Group 393">
                  <a:extLst>
                    <a:ext uri="{FF2B5EF4-FFF2-40B4-BE49-F238E27FC236}">
                      <a16:creationId xmlns:a16="http://schemas.microsoft.com/office/drawing/2014/main" id="{8C8D81B9-378E-4EC8-983C-FBB4D6B71405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9259DD24-5778-4A21-B3AE-9FFF7ABC6C89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397" name="Rectangle: Rounded Corners 396">
                    <a:extLst>
                      <a:ext uri="{FF2B5EF4-FFF2-40B4-BE49-F238E27FC236}">
                        <a16:creationId xmlns:a16="http://schemas.microsoft.com/office/drawing/2014/main" id="{30112E34-E4F7-414D-B53E-8FE58BB75923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395" name="Star: 7 Points 394">
                  <a:extLst>
                    <a:ext uri="{FF2B5EF4-FFF2-40B4-BE49-F238E27FC236}">
                      <a16:creationId xmlns:a16="http://schemas.microsoft.com/office/drawing/2014/main" id="{4FC73003-128F-4D27-B1EB-6FD1553BA39B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4D1C39EA-022D-4C88-AE80-F77FA9202DD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7F6AF141-7FF6-4772-A426-7B27A2CE7B70}"/>
              </a:ext>
            </a:extLst>
          </p:cNvPr>
          <p:cNvGrpSpPr/>
          <p:nvPr/>
        </p:nvGrpSpPr>
        <p:grpSpPr>
          <a:xfrm rot="11074856" flipH="1">
            <a:off x="4938333" y="-1597910"/>
            <a:ext cx="5340096" cy="5340096"/>
            <a:chOff x="2895600" y="228600"/>
            <a:chExt cx="6400800" cy="6400800"/>
          </a:xfrm>
        </p:grpSpPr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89E575B5-3ED1-4A0A-88A3-B700CFFB18AB}"/>
                </a:ext>
              </a:extLst>
            </p:cNvPr>
            <p:cNvGrpSpPr/>
            <p:nvPr/>
          </p:nvGrpSpPr>
          <p:grpSpPr>
            <a:xfrm>
              <a:off x="6248936" y="903862"/>
              <a:ext cx="2397189" cy="2651355"/>
              <a:chOff x="7153811" y="884812"/>
              <a:chExt cx="2397189" cy="2651355"/>
            </a:xfrm>
          </p:grpSpPr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BAFB8CEC-F7CE-465B-BD99-AFEE3018DD7A}"/>
                  </a:ext>
                </a:extLst>
              </p:cNvPr>
              <p:cNvGrpSpPr/>
              <p:nvPr/>
            </p:nvGrpSpPr>
            <p:grpSpPr>
              <a:xfrm rot="335875">
                <a:off x="7153811" y="1187228"/>
                <a:ext cx="643051" cy="2242981"/>
                <a:chOff x="3633371" y="1560608"/>
                <a:chExt cx="643051" cy="2242981"/>
              </a:xfrm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9A8155D3-DBAB-411C-B223-91A0B0A6DD91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438" name="Rectangle: Single Corner Rounded 17">
                    <a:extLst>
                      <a:ext uri="{FF2B5EF4-FFF2-40B4-BE49-F238E27FC236}">
                        <a16:creationId xmlns:a16="http://schemas.microsoft.com/office/drawing/2014/main" id="{AFC09723-0D0E-4452-886D-866121CD2D9C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39" name="Rectangle: Single Corner Rounded 17">
                    <a:extLst>
                      <a:ext uri="{FF2B5EF4-FFF2-40B4-BE49-F238E27FC236}">
                        <a16:creationId xmlns:a16="http://schemas.microsoft.com/office/drawing/2014/main" id="{A4A06E7D-5045-44AB-8FFC-8F75EE95FB8C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37" name="Isosceles Triangle 436">
                  <a:extLst>
                    <a:ext uri="{FF2B5EF4-FFF2-40B4-BE49-F238E27FC236}">
                      <a16:creationId xmlns:a16="http://schemas.microsoft.com/office/drawing/2014/main" id="{5F001BCC-4886-4006-8F02-EBE6BD493493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C3826240-61C8-46F0-AFB6-881DFDFA1CCC}"/>
                  </a:ext>
                </a:extLst>
              </p:cNvPr>
              <p:cNvGrpSpPr/>
              <p:nvPr/>
            </p:nvGrpSpPr>
            <p:grpSpPr>
              <a:xfrm rot="21300701">
                <a:off x="8733613" y="1157529"/>
                <a:ext cx="817387" cy="2378638"/>
                <a:chOff x="6923862" y="2338629"/>
                <a:chExt cx="817387" cy="2378638"/>
              </a:xfrm>
            </p:grpSpPr>
            <p:grpSp>
              <p:nvGrpSpPr>
                <p:cNvPr id="424" name="Group 423">
                  <a:extLst>
                    <a:ext uri="{FF2B5EF4-FFF2-40B4-BE49-F238E27FC236}">
                      <a16:creationId xmlns:a16="http://schemas.microsoft.com/office/drawing/2014/main" id="{280F4D4E-2216-43E9-9A63-FBCC563EAFAF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434" name="Rectangle: Single Corner Rounded 17">
                    <a:extLst>
                      <a:ext uri="{FF2B5EF4-FFF2-40B4-BE49-F238E27FC236}">
                        <a16:creationId xmlns:a16="http://schemas.microsoft.com/office/drawing/2014/main" id="{32D0D254-AFF6-43FE-AABF-93F5E97AB6CB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435" name="Rectangle: Single Corner Rounded 17">
                    <a:extLst>
                      <a:ext uri="{FF2B5EF4-FFF2-40B4-BE49-F238E27FC236}">
                        <a16:creationId xmlns:a16="http://schemas.microsoft.com/office/drawing/2014/main" id="{7F22E648-96FB-4F5A-9B95-12F5B715DDB1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solidFill>
                      <a:srgbClr val="FE0AED"/>
                    </a:solidFill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25" name="Group 424">
                  <a:extLst>
                    <a:ext uri="{FF2B5EF4-FFF2-40B4-BE49-F238E27FC236}">
                      <a16:creationId xmlns:a16="http://schemas.microsoft.com/office/drawing/2014/main" id="{6D2C521D-2B97-4FD2-948E-8C840D3A69B8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426" name="Group 425">
                    <a:extLst>
                      <a:ext uri="{FF2B5EF4-FFF2-40B4-BE49-F238E27FC236}">
                        <a16:creationId xmlns:a16="http://schemas.microsoft.com/office/drawing/2014/main" id="{7CDF1A41-CD37-472D-AA58-9925A664B716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430" name="Isosceles Triangle 429">
                      <a:extLst>
                        <a:ext uri="{FF2B5EF4-FFF2-40B4-BE49-F238E27FC236}">
                          <a16:creationId xmlns:a16="http://schemas.microsoft.com/office/drawing/2014/main" id="{85E185DD-7CA4-4D9A-A4A8-883088C9D1EB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31" name="Rectangle 430">
                      <a:extLst>
                        <a:ext uri="{FF2B5EF4-FFF2-40B4-BE49-F238E27FC236}">
                          <a16:creationId xmlns:a16="http://schemas.microsoft.com/office/drawing/2014/main" id="{726C0629-23CE-4AE4-AA2C-B4B385CE70BE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BDA9F741-E0ED-4070-915D-66A0884D050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33" name="Isosceles Triangle 432">
                      <a:extLst>
                        <a:ext uri="{FF2B5EF4-FFF2-40B4-BE49-F238E27FC236}">
                          <a16:creationId xmlns:a16="http://schemas.microsoft.com/office/drawing/2014/main" id="{1EFB2BF1-8D23-487B-965F-A95305C565D0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27" name="Group 426">
                    <a:extLst>
                      <a:ext uri="{FF2B5EF4-FFF2-40B4-BE49-F238E27FC236}">
                        <a16:creationId xmlns:a16="http://schemas.microsoft.com/office/drawing/2014/main" id="{2D088E5B-7AFE-44B7-BF32-AD1CDC99A9AC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428" name="Freeform: Shape 427">
                      <a:extLst>
                        <a:ext uri="{FF2B5EF4-FFF2-40B4-BE49-F238E27FC236}">
                          <a16:creationId xmlns:a16="http://schemas.microsoft.com/office/drawing/2014/main" id="{34CE77E1-DFB3-4588-B2CE-5B70A26DEA0D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solidFill>
                        <a:srgbClr val="FE0AED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29" name="Cylinder 428">
                      <a:extLst>
                        <a:ext uri="{FF2B5EF4-FFF2-40B4-BE49-F238E27FC236}">
                          <a16:creationId xmlns:a16="http://schemas.microsoft.com/office/drawing/2014/main" id="{D30372CB-3DD4-4A51-BD5A-0236BF7F6B02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0364CA9D-B6A7-471F-BC5E-04E1787ECD25}"/>
                  </a:ext>
                </a:extLst>
              </p:cNvPr>
              <p:cNvGrpSpPr/>
              <p:nvPr/>
            </p:nvGrpSpPr>
            <p:grpSpPr>
              <a:xfrm>
                <a:off x="8143824" y="884812"/>
                <a:ext cx="419202" cy="813431"/>
                <a:chOff x="3820614" y="1534417"/>
                <a:chExt cx="419202" cy="813431"/>
              </a:xfrm>
            </p:grpSpPr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0BAE43A4-5D41-4E4B-AB0E-C73FECEC1D09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19BC60A0-6A2E-489C-978E-980441C17DE8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423" name="Rectangle: Rounded Corners 422">
                    <a:extLst>
                      <a:ext uri="{FF2B5EF4-FFF2-40B4-BE49-F238E27FC236}">
                        <a16:creationId xmlns:a16="http://schemas.microsoft.com/office/drawing/2014/main" id="{5F32CD18-6600-416A-9002-8F19DC243E73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421" name="Star: 7 Points 420">
                  <a:extLst>
                    <a:ext uri="{FF2B5EF4-FFF2-40B4-BE49-F238E27FC236}">
                      <a16:creationId xmlns:a16="http://schemas.microsoft.com/office/drawing/2014/main" id="{789AFF20-9842-4E9E-994A-C23289D8B1FD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06BB6453-6662-4384-97B8-508954A0BE8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67AB49AE-BC94-4EDA-B96E-B17C2585A2DE}"/>
              </a:ext>
            </a:extLst>
          </p:cNvPr>
          <p:cNvGrpSpPr/>
          <p:nvPr/>
        </p:nvGrpSpPr>
        <p:grpSpPr>
          <a:xfrm rot="334041">
            <a:off x="5280535" y="3403963"/>
            <a:ext cx="5074920" cy="5074920"/>
            <a:chOff x="3352800" y="685800"/>
            <a:chExt cx="5486400" cy="5486400"/>
          </a:xfrm>
        </p:grpSpPr>
        <p:grpSp>
          <p:nvGrpSpPr>
            <p:cNvPr id="441" name="Group 440">
              <a:extLst>
                <a:ext uri="{FF2B5EF4-FFF2-40B4-BE49-F238E27FC236}">
                  <a16:creationId xmlns:a16="http://schemas.microsoft.com/office/drawing/2014/main" id="{623015B0-6674-4A35-A1E1-80545914044E}"/>
                </a:ext>
              </a:extLst>
            </p:cNvPr>
            <p:cNvGrpSpPr/>
            <p:nvPr/>
          </p:nvGrpSpPr>
          <p:grpSpPr>
            <a:xfrm>
              <a:off x="5997467" y="1140609"/>
              <a:ext cx="1607034" cy="2325509"/>
              <a:chOff x="5268124" y="1129723"/>
              <a:chExt cx="1607034" cy="2325509"/>
            </a:xfrm>
          </p:grpSpPr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id="{C597A579-A346-4AF6-9D51-3B274222CB53}"/>
                  </a:ext>
                </a:extLst>
              </p:cNvPr>
              <p:cNvGrpSpPr/>
              <p:nvPr/>
            </p:nvGrpSpPr>
            <p:grpSpPr>
              <a:xfrm rot="21187479">
                <a:off x="5268124" y="1545834"/>
                <a:ext cx="536488" cy="1871287"/>
                <a:chOff x="3633371" y="1560608"/>
                <a:chExt cx="643051" cy="2242981"/>
              </a:xfrm>
            </p:grpSpPr>
            <p:grpSp>
              <p:nvGrpSpPr>
                <p:cNvPr id="462" name="Group 461">
                  <a:extLst>
                    <a:ext uri="{FF2B5EF4-FFF2-40B4-BE49-F238E27FC236}">
                      <a16:creationId xmlns:a16="http://schemas.microsoft.com/office/drawing/2014/main" id="{CFAF4BC9-C8C2-4061-A7E9-53DC1D4831F2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464" name="Rectangle: Single Corner Rounded 17">
                    <a:extLst>
                      <a:ext uri="{FF2B5EF4-FFF2-40B4-BE49-F238E27FC236}">
                        <a16:creationId xmlns:a16="http://schemas.microsoft.com/office/drawing/2014/main" id="{BC22C0DE-36EA-40AE-8064-E4518030CA08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65" name="Rectangle: Single Corner Rounded 17">
                    <a:extLst>
                      <a:ext uri="{FF2B5EF4-FFF2-40B4-BE49-F238E27FC236}">
                        <a16:creationId xmlns:a16="http://schemas.microsoft.com/office/drawing/2014/main" id="{15340B19-B6A7-4943-8A41-9340EB73415D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63" name="Isosceles Triangle 462">
                  <a:extLst>
                    <a:ext uri="{FF2B5EF4-FFF2-40B4-BE49-F238E27FC236}">
                      <a16:creationId xmlns:a16="http://schemas.microsoft.com/office/drawing/2014/main" id="{471DBF6C-391E-4A85-918D-D420D0B17E46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D770629-F638-4AEC-87BC-D01D7FE89110}"/>
                  </a:ext>
                </a:extLst>
              </p:cNvPr>
              <p:cNvGrpSpPr/>
              <p:nvPr/>
            </p:nvGrpSpPr>
            <p:grpSpPr>
              <a:xfrm rot="369737">
                <a:off x="6193224" y="1470768"/>
                <a:ext cx="681934" cy="1984464"/>
                <a:chOff x="6923862" y="2338629"/>
                <a:chExt cx="817387" cy="2378638"/>
              </a:xfrm>
            </p:grpSpPr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98E95257-9AE1-4E56-AAD3-B033F21E3C0A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460" name="Rectangle: Single Corner Rounded 17">
                    <a:extLst>
                      <a:ext uri="{FF2B5EF4-FFF2-40B4-BE49-F238E27FC236}">
                        <a16:creationId xmlns:a16="http://schemas.microsoft.com/office/drawing/2014/main" id="{0DEDB1C0-EE6D-44B8-A96F-287DE16B4EFA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461" name="Rectangle: Single Corner Rounded 17">
                    <a:extLst>
                      <a:ext uri="{FF2B5EF4-FFF2-40B4-BE49-F238E27FC236}">
                        <a16:creationId xmlns:a16="http://schemas.microsoft.com/office/drawing/2014/main" id="{5E57EFBC-D13E-4DE5-8DBB-15223870D2B2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51" name="Group 450">
                  <a:extLst>
                    <a:ext uri="{FF2B5EF4-FFF2-40B4-BE49-F238E27FC236}">
                      <a16:creationId xmlns:a16="http://schemas.microsoft.com/office/drawing/2014/main" id="{0051681C-BFCC-4226-A565-CC5395773500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452" name="Group 451">
                    <a:extLst>
                      <a:ext uri="{FF2B5EF4-FFF2-40B4-BE49-F238E27FC236}">
                        <a16:creationId xmlns:a16="http://schemas.microsoft.com/office/drawing/2014/main" id="{9CF2E67F-6DBB-4671-A679-D3E8F64D2F67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456" name="Isosceles Triangle 455">
                      <a:extLst>
                        <a:ext uri="{FF2B5EF4-FFF2-40B4-BE49-F238E27FC236}">
                          <a16:creationId xmlns:a16="http://schemas.microsoft.com/office/drawing/2014/main" id="{9D645572-C9F0-44F9-8D97-8343D2BEEEF7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57" name="Rectangle 456">
                      <a:extLst>
                        <a:ext uri="{FF2B5EF4-FFF2-40B4-BE49-F238E27FC236}">
                          <a16:creationId xmlns:a16="http://schemas.microsoft.com/office/drawing/2014/main" id="{2DCB22D5-62DB-4D7A-8FB1-AE085E2EA0F6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58" name="Rectangle 457">
                      <a:extLst>
                        <a:ext uri="{FF2B5EF4-FFF2-40B4-BE49-F238E27FC236}">
                          <a16:creationId xmlns:a16="http://schemas.microsoft.com/office/drawing/2014/main" id="{EE165DCA-F2B8-4CEE-B20D-1C0153A3F11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59" name="Isosceles Triangle 458">
                      <a:extLst>
                        <a:ext uri="{FF2B5EF4-FFF2-40B4-BE49-F238E27FC236}">
                          <a16:creationId xmlns:a16="http://schemas.microsoft.com/office/drawing/2014/main" id="{AE6231A8-FAB8-4C7C-B852-FA264A47D88F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53" name="Group 452">
                    <a:extLst>
                      <a:ext uri="{FF2B5EF4-FFF2-40B4-BE49-F238E27FC236}">
                        <a16:creationId xmlns:a16="http://schemas.microsoft.com/office/drawing/2014/main" id="{EA3887F3-50EC-4947-B232-5926B30DFA79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454" name="Freeform: Shape 453">
                      <a:extLst>
                        <a:ext uri="{FF2B5EF4-FFF2-40B4-BE49-F238E27FC236}">
                          <a16:creationId xmlns:a16="http://schemas.microsoft.com/office/drawing/2014/main" id="{FEB0C753-E56C-4DA8-BA84-BB5700004B03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55" name="Cylinder 454">
                      <a:extLst>
                        <a:ext uri="{FF2B5EF4-FFF2-40B4-BE49-F238E27FC236}">
                          <a16:creationId xmlns:a16="http://schemas.microsoft.com/office/drawing/2014/main" id="{7DE8D21E-2DC7-4854-A370-CE7B2EBDBB76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80871D2A-CCBF-469D-9268-F22E95C94325}"/>
                  </a:ext>
                </a:extLst>
              </p:cNvPr>
              <p:cNvGrpSpPr/>
              <p:nvPr/>
            </p:nvGrpSpPr>
            <p:grpSpPr>
              <a:xfrm>
                <a:off x="5910448" y="1129723"/>
                <a:ext cx="349734" cy="678634"/>
                <a:chOff x="3820614" y="1534417"/>
                <a:chExt cx="419202" cy="813431"/>
              </a:xfrm>
            </p:grpSpPr>
            <p:grpSp>
              <p:nvGrpSpPr>
                <p:cNvPr id="446" name="Group 445">
                  <a:extLst>
                    <a:ext uri="{FF2B5EF4-FFF2-40B4-BE49-F238E27FC236}">
                      <a16:creationId xmlns:a16="http://schemas.microsoft.com/office/drawing/2014/main" id="{20B07918-2E6A-4258-9D03-66F27580A614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448" name="Rectangle 447">
                    <a:extLst>
                      <a:ext uri="{FF2B5EF4-FFF2-40B4-BE49-F238E27FC236}">
                        <a16:creationId xmlns:a16="http://schemas.microsoft.com/office/drawing/2014/main" id="{BD5E8ABA-5B9E-4B71-B333-735DF46679B5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449" name="Rectangle: Rounded Corners 448">
                    <a:extLst>
                      <a:ext uri="{FF2B5EF4-FFF2-40B4-BE49-F238E27FC236}">
                        <a16:creationId xmlns:a16="http://schemas.microsoft.com/office/drawing/2014/main" id="{5D2695D7-AA10-4A4B-B320-8A2EE749F159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447" name="Star: 7 Points 446">
                  <a:extLst>
                    <a:ext uri="{FF2B5EF4-FFF2-40B4-BE49-F238E27FC236}">
                      <a16:creationId xmlns:a16="http://schemas.microsoft.com/office/drawing/2014/main" id="{A6458E6A-27EC-4EC7-849A-3149A3FD5600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97CCF2E6-C16A-4BD4-A3D4-0615397D0072}"/>
                </a:ext>
              </a:extLst>
            </p:cNvPr>
            <p:cNvSpPr/>
            <p:nvPr/>
          </p:nvSpPr>
          <p:spPr>
            <a:xfrm>
              <a:off x="3352800" y="685800"/>
              <a:ext cx="5486400" cy="5486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168E5F17-2D97-4C0A-A257-52547A1E0143}"/>
              </a:ext>
            </a:extLst>
          </p:cNvPr>
          <p:cNvGrpSpPr/>
          <p:nvPr/>
        </p:nvGrpSpPr>
        <p:grpSpPr>
          <a:xfrm rot="21085514" flipH="1">
            <a:off x="5970803" y="2241026"/>
            <a:ext cx="5074920" cy="5074920"/>
            <a:chOff x="3352800" y="685800"/>
            <a:chExt cx="5486400" cy="5486400"/>
          </a:xfrm>
        </p:grpSpPr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94430A2E-9003-42E6-BF3E-B1B565120ABA}"/>
                </a:ext>
              </a:extLst>
            </p:cNvPr>
            <p:cNvGrpSpPr/>
            <p:nvPr/>
          </p:nvGrpSpPr>
          <p:grpSpPr>
            <a:xfrm>
              <a:off x="5997467" y="1140609"/>
              <a:ext cx="1607034" cy="2325509"/>
              <a:chOff x="5268124" y="1129723"/>
              <a:chExt cx="1607034" cy="2325509"/>
            </a:xfrm>
          </p:grpSpPr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2D62538D-47C9-4003-9517-02937D3CF80B}"/>
                  </a:ext>
                </a:extLst>
              </p:cNvPr>
              <p:cNvGrpSpPr/>
              <p:nvPr/>
            </p:nvGrpSpPr>
            <p:grpSpPr>
              <a:xfrm rot="21187479">
                <a:off x="5268124" y="1545834"/>
                <a:ext cx="536488" cy="1871287"/>
                <a:chOff x="3633371" y="1560608"/>
                <a:chExt cx="643051" cy="2242981"/>
              </a:xfrm>
            </p:grpSpPr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82B1D503-196D-411C-9A7B-92B6EE1CC2D0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490" name="Rectangle: Single Corner Rounded 17">
                    <a:extLst>
                      <a:ext uri="{FF2B5EF4-FFF2-40B4-BE49-F238E27FC236}">
                        <a16:creationId xmlns:a16="http://schemas.microsoft.com/office/drawing/2014/main" id="{5B47E5AD-B896-4E83-873E-1CA0F9A455DD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91" name="Rectangle: Single Corner Rounded 17">
                    <a:extLst>
                      <a:ext uri="{FF2B5EF4-FFF2-40B4-BE49-F238E27FC236}">
                        <a16:creationId xmlns:a16="http://schemas.microsoft.com/office/drawing/2014/main" id="{9D67C8C4-3090-4737-A24A-2EB07C758F15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489" name="Isosceles Triangle 488">
                  <a:extLst>
                    <a:ext uri="{FF2B5EF4-FFF2-40B4-BE49-F238E27FC236}">
                      <a16:creationId xmlns:a16="http://schemas.microsoft.com/office/drawing/2014/main" id="{E54F0C37-9437-481F-AA7A-BDD8CCF1B0FD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470" name="Group 469">
                <a:extLst>
                  <a:ext uri="{FF2B5EF4-FFF2-40B4-BE49-F238E27FC236}">
                    <a16:creationId xmlns:a16="http://schemas.microsoft.com/office/drawing/2014/main" id="{D5FECEC6-C248-4334-97CC-829F81C573C9}"/>
                  </a:ext>
                </a:extLst>
              </p:cNvPr>
              <p:cNvGrpSpPr/>
              <p:nvPr/>
            </p:nvGrpSpPr>
            <p:grpSpPr>
              <a:xfrm rot="369737">
                <a:off x="6193224" y="1470768"/>
                <a:ext cx="681934" cy="1984464"/>
                <a:chOff x="6923862" y="2338629"/>
                <a:chExt cx="817387" cy="2378638"/>
              </a:xfrm>
            </p:grpSpPr>
            <p:grpSp>
              <p:nvGrpSpPr>
                <p:cNvPr id="476" name="Group 475">
                  <a:extLst>
                    <a:ext uri="{FF2B5EF4-FFF2-40B4-BE49-F238E27FC236}">
                      <a16:creationId xmlns:a16="http://schemas.microsoft.com/office/drawing/2014/main" id="{9B92CAE3-F987-4FB8-9528-B214BC48CC97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486" name="Rectangle: Single Corner Rounded 17">
                    <a:extLst>
                      <a:ext uri="{FF2B5EF4-FFF2-40B4-BE49-F238E27FC236}">
                        <a16:creationId xmlns:a16="http://schemas.microsoft.com/office/drawing/2014/main" id="{99F38B3E-B1F1-465B-ADA9-EBCB7E0A47FE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487" name="Rectangle: Single Corner Rounded 17">
                    <a:extLst>
                      <a:ext uri="{FF2B5EF4-FFF2-40B4-BE49-F238E27FC236}">
                        <a16:creationId xmlns:a16="http://schemas.microsoft.com/office/drawing/2014/main" id="{3296B0AB-04E2-4154-9F61-E72DC4DD81F9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77" name="Group 476">
                  <a:extLst>
                    <a:ext uri="{FF2B5EF4-FFF2-40B4-BE49-F238E27FC236}">
                      <a16:creationId xmlns:a16="http://schemas.microsoft.com/office/drawing/2014/main" id="{1FFE4BFF-E4B7-4404-BCA8-5608AA70C652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478" name="Group 477">
                    <a:extLst>
                      <a:ext uri="{FF2B5EF4-FFF2-40B4-BE49-F238E27FC236}">
                        <a16:creationId xmlns:a16="http://schemas.microsoft.com/office/drawing/2014/main" id="{5CED89BF-27F1-4141-9166-3C29FD5109F6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482" name="Isosceles Triangle 481">
                      <a:extLst>
                        <a:ext uri="{FF2B5EF4-FFF2-40B4-BE49-F238E27FC236}">
                          <a16:creationId xmlns:a16="http://schemas.microsoft.com/office/drawing/2014/main" id="{73AB9783-F331-47D1-9588-299408AE7A97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95C0B371-E405-48FD-90BF-DEC4A988C378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3D58F751-C7DA-454F-A9E9-4337C518B215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85" name="Isosceles Triangle 484">
                      <a:extLst>
                        <a:ext uri="{FF2B5EF4-FFF2-40B4-BE49-F238E27FC236}">
                          <a16:creationId xmlns:a16="http://schemas.microsoft.com/office/drawing/2014/main" id="{8E846D94-C2FD-4E89-91FA-2DC1F49C4277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79" name="Group 478">
                    <a:extLst>
                      <a:ext uri="{FF2B5EF4-FFF2-40B4-BE49-F238E27FC236}">
                        <a16:creationId xmlns:a16="http://schemas.microsoft.com/office/drawing/2014/main" id="{39B54959-32E6-49AF-B802-18859C09943E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480" name="Freeform: Shape 479">
                      <a:extLst>
                        <a:ext uri="{FF2B5EF4-FFF2-40B4-BE49-F238E27FC236}">
                          <a16:creationId xmlns:a16="http://schemas.microsoft.com/office/drawing/2014/main" id="{F1CD1A98-D303-456A-9025-95E8E65E1C7A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481" name="Cylinder 480">
                      <a:extLst>
                        <a:ext uri="{FF2B5EF4-FFF2-40B4-BE49-F238E27FC236}">
                          <a16:creationId xmlns:a16="http://schemas.microsoft.com/office/drawing/2014/main" id="{12F42929-4E81-43D9-BFBE-FBE7923FA490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71" name="Group 470">
                <a:extLst>
                  <a:ext uri="{FF2B5EF4-FFF2-40B4-BE49-F238E27FC236}">
                    <a16:creationId xmlns:a16="http://schemas.microsoft.com/office/drawing/2014/main" id="{7C36B320-7239-4AAD-B0D1-0D65009ABB1D}"/>
                  </a:ext>
                </a:extLst>
              </p:cNvPr>
              <p:cNvGrpSpPr/>
              <p:nvPr/>
            </p:nvGrpSpPr>
            <p:grpSpPr>
              <a:xfrm>
                <a:off x="5910448" y="1129723"/>
                <a:ext cx="349734" cy="678634"/>
                <a:chOff x="3820614" y="1534417"/>
                <a:chExt cx="419202" cy="813431"/>
              </a:xfrm>
            </p:grpSpPr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059F20D9-407E-4ACF-8F07-689682D9D195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467667C9-F706-49F6-9093-AEB02D22ABC8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475" name="Rectangle: Rounded Corners 474">
                    <a:extLst>
                      <a:ext uri="{FF2B5EF4-FFF2-40B4-BE49-F238E27FC236}">
                        <a16:creationId xmlns:a16="http://schemas.microsoft.com/office/drawing/2014/main" id="{E03E367F-6EF0-4B24-A0CF-D9226AFCA1F6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473" name="Star: 7 Points 472">
                  <a:extLst>
                    <a:ext uri="{FF2B5EF4-FFF2-40B4-BE49-F238E27FC236}">
                      <a16:creationId xmlns:a16="http://schemas.microsoft.com/office/drawing/2014/main" id="{6A68F9E4-F6E3-4541-B830-B5542F4628FE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D205F3D2-F125-40FC-B2B0-BB37F4D5E4DD}"/>
                </a:ext>
              </a:extLst>
            </p:cNvPr>
            <p:cNvSpPr/>
            <p:nvPr/>
          </p:nvSpPr>
          <p:spPr>
            <a:xfrm>
              <a:off x="3352800" y="685800"/>
              <a:ext cx="5486400" cy="5486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CAC05DE-DE38-42E8-8AFC-AC906B4D8946}"/>
              </a:ext>
            </a:extLst>
          </p:cNvPr>
          <p:cNvGrpSpPr/>
          <p:nvPr/>
        </p:nvGrpSpPr>
        <p:grpSpPr>
          <a:xfrm rot="16200000">
            <a:off x="7538557" y="3238202"/>
            <a:ext cx="6006766" cy="791697"/>
            <a:chOff x="4032985" y="2517985"/>
            <a:chExt cx="6006766" cy="885615"/>
          </a:xfrm>
        </p:grpSpPr>
        <p:sp>
          <p:nvSpPr>
            <p:cNvPr id="493" name="Rectangle: Single Corner Rounded 492">
              <a:extLst>
                <a:ext uri="{FF2B5EF4-FFF2-40B4-BE49-F238E27FC236}">
                  <a16:creationId xmlns:a16="http://schemas.microsoft.com/office/drawing/2014/main" id="{5402274C-2C40-46AD-8328-30E47848A23B}"/>
                </a:ext>
              </a:extLst>
            </p:cNvPr>
            <p:cNvSpPr/>
            <p:nvPr/>
          </p:nvSpPr>
          <p:spPr>
            <a:xfrm>
              <a:off x="4032985" y="2517985"/>
              <a:ext cx="6006766" cy="885615"/>
            </a:xfrm>
            <a:prstGeom prst="round1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/>
                </a:gs>
              </a:gsLst>
              <a:lin ang="2700000" scaled="1"/>
              <a:tileRect/>
            </a:gradFill>
            <a:ln w="28575" cap="rnd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1000">
                    <a:srgbClr val="29C7C7"/>
                  </a:gs>
                  <a:gs pos="6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gradFill>
                  <a:gsLst>
                    <a:gs pos="5900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A91A0C19-7DE6-4FF9-987F-F11A790BA115}"/>
                </a:ext>
              </a:extLst>
            </p:cNvPr>
            <p:cNvGrpSpPr/>
            <p:nvPr/>
          </p:nvGrpSpPr>
          <p:grpSpPr>
            <a:xfrm>
              <a:off x="4249559" y="2530368"/>
              <a:ext cx="662230" cy="443657"/>
              <a:chOff x="5013862" y="1667039"/>
              <a:chExt cx="982919" cy="457200"/>
            </a:xfrm>
          </p:grpSpPr>
          <p:cxnSp>
            <p:nvCxnSpPr>
              <p:cNvPr id="571" name="Straight Connector 570">
                <a:extLst>
                  <a:ext uri="{FF2B5EF4-FFF2-40B4-BE49-F238E27FC236}">
                    <a16:creationId xmlns:a16="http://schemas.microsoft.com/office/drawing/2014/main" id="{9761BA32-FAED-41A2-8E29-6F07135FF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>
                <a:extLst>
                  <a:ext uri="{FF2B5EF4-FFF2-40B4-BE49-F238E27FC236}">
                    <a16:creationId xmlns:a16="http://schemas.microsoft.com/office/drawing/2014/main" id="{F57D45B4-98B6-42FE-B7E2-9DDC746D08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3" name="Straight Connector 572">
                <a:extLst>
                  <a:ext uri="{FF2B5EF4-FFF2-40B4-BE49-F238E27FC236}">
                    <a16:creationId xmlns:a16="http://schemas.microsoft.com/office/drawing/2014/main" id="{CA74445B-76A9-4712-9F05-1D9E9350BD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03692EFA-E1D1-4228-943D-FDD442BB0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12A23C38-BDFA-47D7-9D57-AFFE7C424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0B19FC75-6319-4FB3-95D0-027F0DDEDE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58CBA715-D0A7-4B65-84F4-D5D5A10C7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75506A3A-A99D-4A5A-B0A9-5297A24105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3017B02B-5ED8-439F-894A-D315D08574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4379854B-6032-4654-9FBF-A619001BAF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4F53132F-1345-4218-B4E8-CDAE1EB8D23A}"/>
                </a:ext>
              </a:extLst>
            </p:cNvPr>
            <p:cNvGrpSpPr/>
            <p:nvPr/>
          </p:nvGrpSpPr>
          <p:grpSpPr>
            <a:xfrm>
              <a:off x="7958834" y="2524865"/>
              <a:ext cx="662230" cy="443657"/>
              <a:chOff x="5013862" y="1667039"/>
              <a:chExt cx="982919" cy="457200"/>
            </a:xfrm>
          </p:grpSpPr>
          <p:cxnSp>
            <p:nvCxnSpPr>
              <p:cNvPr id="561" name="Straight Connector 560">
                <a:extLst>
                  <a:ext uri="{FF2B5EF4-FFF2-40B4-BE49-F238E27FC236}">
                    <a16:creationId xmlns:a16="http://schemas.microsoft.com/office/drawing/2014/main" id="{BE47E886-4502-4E03-9F81-DCE546C617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>
                <a:extLst>
                  <a:ext uri="{FF2B5EF4-FFF2-40B4-BE49-F238E27FC236}">
                    <a16:creationId xmlns:a16="http://schemas.microsoft.com/office/drawing/2014/main" id="{C7AA35A9-B9F2-4DEF-A5FD-46B548FD8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>
                <a:extLst>
                  <a:ext uri="{FF2B5EF4-FFF2-40B4-BE49-F238E27FC236}">
                    <a16:creationId xmlns:a16="http://schemas.microsoft.com/office/drawing/2014/main" id="{FD5D4525-9EAC-4931-9F5A-1D68E6B79B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7929165A-4ACB-4FA9-8F6B-CCF9EE3D39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79BF6EC-6EA3-4BCB-B6E9-681078E60E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273711B4-102E-45F3-8CE1-226082554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01C4A06D-B6CA-437A-9387-23927D7FB3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103D960A-D578-4476-A9EE-0EDECDB14E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88B461E4-43EB-4DC3-8B74-C5FA942F9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6083F733-9949-41FC-A882-668814F60D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C9232761-082E-4BA2-9227-B11F6CE6292B}"/>
                </a:ext>
              </a:extLst>
            </p:cNvPr>
            <p:cNvGrpSpPr/>
            <p:nvPr/>
          </p:nvGrpSpPr>
          <p:grpSpPr>
            <a:xfrm>
              <a:off x="7217549" y="2520352"/>
              <a:ext cx="662230" cy="443657"/>
              <a:chOff x="5013862" y="1667039"/>
              <a:chExt cx="982919" cy="457200"/>
            </a:xfrm>
          </p:grpSpPr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64A37257-BCDE-4C4F-8A20-E3AB33073C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>
                <a:extLst>
                  <a:ext uri="{FF2B5EF4-FFF2-40B4-BE49-F238E27FC236}">
                    <a16:creationId xmlns:a16="http://schemas.microsoft.com/office/drawing/2014/main" id="{2D1C99EC-DF9E-4EF7-A11B-B7FADAF3C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>
                <a:extLst>
                  <a:ext uri="{FF2B5EF4-FFF2-40B4-BE49-F238E27FC236}">
                    <a16:creationId xmlns:a16="http://schemas.microsoft.com/office/drawing/2014/main" id="{C83A7F2C-8AC3-44AD-AA9F-CC8E5A8AB1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40DD9321-5D86-418D-A2DD-B06697230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>
                <a:extLst>
                  <a:ext uri="{FF2B5EF4-FFF2-40B4-BE49-F238E27FC236}">
                    <a16:creationId xmlns:a16="http://schemas.microsoft.com/office/drawing/2014/main" id="{B9EA3963-13E2-4B1D-9116-9C68A235F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FACB395B-4680-4EF2-881B-07DC27CBD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2AC60465-4A38-447F-B047-23EBBBD3C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>
                <a:extLst>
                  <a:ext uri="{FF2B5EF4-FFF2-40B4-BE49-F238E27FC236}">
                    <a16:creationId xmlns:a16="http://schemas.microsoft.com/office/drawing/2014/main" id="{871A0AE1-193E-472A-9474-7DCEB2A25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>
                <a:extLst>
                  <a:ext uri="{FF2B5EF4-FFF2-40B4-BE49-F238E27FC236}">
                    <a16:creationId xmlns:a16="http://schemas.microsoft.com/office/drawing/2014/main" id="{1CEEF2B7-BFA0-4387-A1B4-A60EBD11D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>
                <a:extLst>
                  <a:ext uri="{FF2B5EF4-FFF2-40B4-BE49-F238E27FC236}">
                    <a16:creationId xmlns:a16="http://schemas.microsoft.com/office/drawing/2014/main" id="{608D6C2B-1742-4C4F-A1AC-85042F8A1F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64940E24-2884-4B02-BDED-EA5FA09EBB03}"/>
                </a:ext>
              </a:extLst>
            </p:cNvPr>
            <p:cNvGrpSpPr/>
            <p:nvPr/>
          </p:nvGrpSpPr>
          <p:grpSpPr>
            <a:xfrm>
              <a:off x="6478467" y="2524384"/>
              <a:ext cx="662230" cy="443657"/>
              <a:chOff x="5013862" y="1667039"/>
              <a:chExt cx="982919" cy="457200"/>
            </a:xfrm>
          </p:grpSpPr>
          <p:cxnSp>
            <p:nvCxnSpPr>
              <p:cNvPr id="541" name="Straight Connector 540">
                <a:extLst>
                  <a:ext uri="{FF2B5EF4-FFF2-40B4-BE49-F238E27FC236}">
                    <a16:creationId xmlns:a16="http://schemas.microsoft.com/office/drawing/2014/main" id="{D57F47B4-0D1E-4BB6-BC9A-5D1DE79AA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>
                <a:extLst>
                  <a:ext uri="{FF2B5EF4-FFF2-40B4-BE49-F238E27FC236}">
                    <a16:creationId xmlns:a16="http://schemas.microsoft.com/office/drawing/2014/main" id="{FF904546-1B79-4D1C-8E36-DCB008693F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>
                <a:extLst>
                  <a:ext uri="{FF2B5EF4-FFF2-40B4-BE49-F238E27FC236}">
                    <a16:creationId xmlns:a16="http://schemas.microsoft.com/office/drawing/2014/main" id="{655A1EC9-6C5C-4E24-AF2F-A7B20A32B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>
                <a:extLst>
                  <a:ext uri="{FF2B5EF4-FFF2-40B4-BE49-F238E27FC236}">
                    <a16:creationId xmlns:a16="http://schemas.microsoft.com/office/drawing/2014/main" id="{B844FCB8-1BC2-4B66-A9DA-A434E753C5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>
                <a:extLst>
                  <a:ext uri="{FF2B5EF4-FFF2-40B4-BE49-F238E27FC236}">
                    <a16:creationId xmlns:a16="http://schemas.microsoft.com/office/drawing/2014/main" id="{FADF08A3-7F9B-4D1F-B92D-E0518CA33A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>
                <a:extLst>
                  <a:ext uri="{FF2B5EF4-FFF2-40B4-BE49-F238E27FC236}">
                    <a16:creationId xmlns:a16="http://schemas.microsoft.com/office/drawing/2014/main" id="{71E258D6-83B6-4D3D-AAF1-436DB9D30F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>
                <a:extLst>
                  <a:ext uri="{FF2B5EF4-FFF2-40B4-BE49-F238E27FC236}">
                    <a16:creationId xmlns:a16="http://schemas.microsoft.com/office/drawing/2014/main" id="{285085AF-14E1-49A3-A42F-87BEAEB07D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>
                <a:extLst>
                  <a:ext uri="{FF2B5EF4-FFF2-40B4-BE49-F238E27FC236}">
                    <a16:creationId xmlns:a16="http://schemas.microsoft.com/office/drawing/2014/main" id="{3735329A-DBB9-4719-A7DC-DA3EAAA40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>
                <a:extLst>
                  <a:ext uri="{FF2B5EF4-FFF2-40B4-BE49-F238E27FC236}">
                    <a16:creationId xmlns:a16="http://schemas.microsoft.com/office/drawing/2014/main" id="{E4E2428F-671C-4B98-A50F-C41998A20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8DEEEDC4-BA69-40ED-B29F-C9EA3F592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203AC669-4EDD-4AAD-BB0B-A851DDEC8B53}"/>
                </a:ext>
              </a:extLst>
            </p:cNvPr>
            <p:cNvGrpSpPr/>
            <p:nvPr/>
          </p:nvGrpSpPr>
          <p:grpSpPr>
            <a:xfrm>
              <a:off x="5746085" y="2523358"/>
              <a:ext cx="662230" cy="443657"/>
              <a:chOff x="5013862" y="1667039"/>
              <a:chExt cx="982919" cy="457200"/>
            </a:xfrm>
          </p:grpSpPr>
          <p:cxnSp>
            <p:nvCxnSpPr>
              <p:cNvPr id="531" name="Straight Connector 530">
                <a:extLst>
                  <a:ext uri="{FF2B5EF4-FFF2-40B4-BE49-F238E27FC236}">
                    <a16:creationId xmlns:a16="http://schemas.microsoft.com/office/drawing/2014/main" id="{B9A7CCC2-3B18-4B3B-A57B-2D92EF943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>
                <a:extLst>
                  <a:ext uri="{FF2B5EF4-FFF2-40B4-BE49-F238E27FC236}">
                    <a16:creationId xmlns:a16="http://schemas.microsoft.com/office/drawing/2014/main" id="{C62A3EFF-A90C-4438-916E-BD979BF65E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D68E1247-5F8B-4C56-9798-9B892B61D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>
                <a:extLst>
                  <a:ext uri="{FF2B5EF4-FFF2-40B4-BE49-F238E27FC236}">
                    <a16:creationId xmlns:a16="http://schemas.microsoft.com/office/drawing/2014/main" id="{F35E93A7-8DEF-4037-9E6D-F830ADA07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C0C5ECB1-3971-4EC2-9F8C-BBB87EADE1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EBC1A4DB-4ACB-4F8E-86D0-5287B38E3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>
                <a:extLst>
                  <a:ext uri="{FF2B5EF4-FFF2-40B4-BE49-F238E27FC236}">
                    <a16:creationId xmlns:a16="http://schemas.microsoft.com/office/drawing/2014/main" id="{718E613A-551B-42AB-BA57-F21DF2A608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>
                <a:extLst>
                  <a:ext uri="{FF2B5EF4-FFF2-40B4-BE49-F238E27FC236}">
                    <a16:creationId xmlns:a16="http://schemas.microsoft.com/office/drawing/2014/main" id="{A747AEA3-1713-44CB-968F-ACE7DC443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>
                <a:extLst>
                  <a:ext uri="{FF2B5EF4-FFF2-40B4-BE49-F238E27FC236}">
                    <a16:creationId xmlns:a16="http://schemas.microsoft.com/office/drawing/2014/main" id="{B6E34BEB-64FE-4A77-93E9-73F2E18CF6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3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>
                <a:extLst>
                  <a:ext uri="{FF2B5EF4-FFF2-40B4-BE49-F238E27FC236}">
                    <a16:creationId xmlns:a16="http://schemas.microsoft.com/office/drawing/2014/main" id="{55702C7B-9343-4D3A-9F30-0A22B20B7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3F14ED75-3396-427F-AD4C-1DDE222339A9}"/>
                </a:ext>
              </a:extLst>
            </p:cNvPr>
            <p:cNvGrpSpPr/>
            <p:nvPr/>
          </p:nvGrpSpPr>
          <p:grpSpPr>
            <a:xfrm>
              <a:off x="4995978" y="2528887"/>
              <a:ext cx="662230" cy="443657"/>
              <a:chOff x="5013862" y="1667039"/>
              <a:chExt cx="982919" cy="457200"/>
            </a:xfrm>
          </p:grpSpPr>
          <p:cxnSp>
            <p:nvCxnSpPr>
              <p:cNvPr id="521" name="Straight Connector 520">
                <a:extLst>
                  <a:ext uri="{FF2B5EF4-FFF2-40B4-BE49-F238E27FC236}">
                    <a16:creationId xmlns:a16="http://schemas.microsoft.com/office/drawing/2014/main" id="{5E863D57-3048-4828-A21A-0BCF13C22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2732" y="167326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539D585F-A5A1-47E8-833F-A940DD467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7810" y="167326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>
                <a:extLst>
                  <a:ext uri="{FF2B5EF4-FFF2-40B4-BE49-F238E27FC236}">
                    <a16:creationId xmlns:a16="http://schemas.microsoft.com/office/drawing/2014/main" id="{148150E3-F9F2-4FEB-86A0-5507AE3ED2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5267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>
                <a:extLst>
                  <a:ext uri="{FF2B5EF4-FFF2-40B4-BE49-F238E27FC236}">
                    <a16:creationId xmlns:a16="http://schemas.microsoft.com/office/drawing/2014/main" id="{9FF38E4A-66DE-4E2F-9599-A919BB7BBF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20" y="167326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524">
                <a:extLst>
                  <a:ext uri="{FF2B5EF4-FFF2-40B4-BE49-F238E27FC236}">
                    <a16:creationId xmlns:a16="http://schemas.microsoft.com/office/drawing/2014/main" id="{BF324985-BEBB-41C2-AA30-11E074F894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7800" y="167930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>
                <a:extLst>
                  <a:ext uri="{FF2B5EF4-FFF2-40B4-BE49-F238E27FC236}">
                    <a16:creationId xmlns:a16="http://schemas.microsoft.com/office/drawing/2014/main" id="{DBAC95D6-78E9-4741-B2BA-72665CC5B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838" y="167930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>
                <a:extLst>
                  <a:ext uri="{FF2B5EF4-FFF2-40B4-BE49-F238E27FC236}">
                    <a16:creationId xmlns:a16="http://schemas.microsoft.com/office/drawing/2014/main" id="{34826886-64F9-4E39-9A83-70E354875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9298" y="168088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>
                <a:extLst>
                  <a:ext uri="{FF2B5EF4-FFF2-40B4-BE49-F238E27FC236}">
                    <a16:creationId xmlns:a16="http://schemas.microsoft.com/office/drawing/2014/main" id="{54C7AB66-3CA5-4248-965B-1BD44FD9F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5038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>
                <a:extLst>
                  <a:ext uri="{FF2B5EF4-FFF2-40B4-BE49-F238E27FC236}">
                    <a16:creationId xmlns:a16="http://schemas.microsoft.com/office/drawing/2014/main" id="{7826DEDB-5D9A-418E-8C52-5D8A83E04C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6781" y="16822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>
                <a:extLst>
                  <a:ext uri="{FF2B5EF4-FFF2-40B4-BE49-F238E27FC236}">
                    <a16:creationId xmlns:a16="http://schemas.microsoft.com/office/drawing/2014/main" id="{226806F5-83F6-48E3-B6D0-86C7AAE668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3862" y="166703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A1C7164B-4A85-4FC9-943C-029C00565E9E}"/>
                </a:ext>
              </a:extLst>
            </p:cNvPr>
            <p:cNvGrpSpPr/>
            <p:nvPr/>
          </p:nvGrpSpPr>
          <p:grpSpPr>
            <a:xfrm>
              <a:off x="8696349" y="2520741"/>
              <a:ext cx="729012" cy="443657"/>
              <a:chOff x="8947148" y="2627159"/>
              <a:chExt cx="1082040" cy="457200"/>
            </a:xfrm>
          </p:grpSpPr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0D9340D5-6B58-47B0-902C-4718DCFA4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6018" y="263338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:a16="http://schemas.microsoft.com/office/drawing/2014/main" id="{B9BE8107-C0AB-4B51-91A2-5A93A8521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1096" y="2633380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:a16="http://schemas.microsoft.com/office/drawing/2014/main" id="{DCAFD383-2BCC-4342-9FDE-4CC8F5DD07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53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>
                <a:extLst>
                  <a:ext uri="{FF2B5EF4-FFF2-40B4-BE49-F238E27FC236}">
                    <a16:creationId xmlns:a16="http://schemas.microsoft.com/office/drawing/2014/main" id="{C3664320-6E9B-4FE1-AFBF-8857642DE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6006" y="2633384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>
                <a:extLst>
                  <a:ext uri="{FF2B5EF4-FFF2-40B4-BE49-F238E27FC236}">
                    <a16:creationId xmlns:a16="http://schemas.microsoft.com/office/drawing/2014/main" id="{C3B874CA-8C12-4B6A-BE7A-8A891C77D4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1086" y="2639429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>
                <a:extLst>
                  <a:ext uri="{FF2B5EF4-FFF2-40B4-BE49-F238E27FC236}">
                    <a16:creationId xmlns:a16="http://schemas.microsoft.com/office/drawing/2014/main" id="{7CFFB553-1D0B-4E22-BD8A-39823F3BE5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5124" y="2639429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>
                <a:extLst>
                  <a:ext uri="{FF2B5EF4-FFF2-40B4-BE49-F238E27FC236}">
                    <a16:creationId xmlns:a16="http://schemas.microsoft.com/office/drawing/2014/main" id="{A3283A6F-5697-4F08-98AB-E5741DB6C9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2584" y="2641002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>
                <a:extLst>
                  <a:ext uri="{FF2B5EF4-FFF2-40B4-BE49-F238E27FC236}">
                    <a16:creationId xmlns:a16="http://schemas.microsoft.com/office/drawing/2014/main" id="{438A2864-621F-4D39-B464-220ADD5B2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8324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>
                <a:extLst>
                  <a:ext uri="{FF2B5EF4-FFF2-40B4-BE49-F238E27FC236}">
                    <a16:creationId xmlns:a16="http://schemas.microsoft.com/office/drawing/2014/main" id="{74FB261C-AC02-4F4D-B18E-18E95403C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0067" y="2642401"/>
                <a:ext cx="0" cy="2208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>
                <a:extLst>
                  <a:ext uri="{FF2B5EF4-FFF2-40B4-BE49-F238E27FC236}">
                    <a16:creationId xmlns:a16="http://schemas.microsoft.com/office/drawing/2014/main" id="{24EEF648-2EC3-412A-A319-A6DF3D256B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714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>
                <a:extLst>
                  <a:ext uri="{FF2B5EF4-FFF2-40B4-BE49-F238E27FC236}">
                    <a16:creationId xmlns:a16="http://schemas.microsoft.com/office/drawing/2014/main" id="{3B742171-C709-467D-AABD-70C41C546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29188" y="2627159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3F7E8279-DA24-49DD-BA54-30547B839E4E}"/>
                </a:ext>
              </a:extLst>
            </p:cNvPr>
            <p:cNvSpPr txBox="1"/>
            <p:nvPr/>
          </p:nvSpPr>
          <p:spPr>
            <a:xfrm>
              <a:off x="7133033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502" name="TextBox 501">
              <a:extLst>
                <a:ext uri="{FF2B5EF4-FFF2-40B4-BE49-F238E27FC236}">
                  <a16:creationId xmlns:a16="http://schemas.microsoft.com/office/drawing/2014/main" id="{CA8A95BC-ECA1-4367-AC57-0E38BEC58893}"/>
                </a:ext>
              </a:extLst>
            </p:cNvPr>
            <p:cNvSpPr txBox="1"/>
            <p:nvPr/>
          </p:nvSpPr>
          <p:spPr>
            <a:xfrm>
              <a:off x="6385260" y="3005038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FFC39329-09E2-4CD9-8476-C75646CF74A1}"/>
                </a:ext>
              </a:extLst>
            </p:cNvPr>
            <p:cNvSpPr txBox="1"/>
            <p:nvPr/>
          </p:nvSpPr>
          <p:spPr>
            <a:xfrm>
              <a:off x="5658208" y="2975915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65F0F1F0-E10F-4F41-A0C9-26AFC6D698F6}"/>
                </a:ext>
              </a:extLst>
            </p:cNvPr>
            <p:cNvSpPr txBox="1"/>
            <p:nvPr/>
          </p:nvSpPr>
          <p:spPr>
            <a:xfrm>
              <a:off x="4906460" y="2976476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505" name="TextBox 504">
              <a:extLst>
                <a:ext uri="{FF2B5EF4-FFF2-40B4-BE49-F238E27FC236}">
                  <a16:creationId xmlns:a16="http://schemas.microsoft.com/office/drawing/2014/main" id="{050459F3-77D0-480E-9DD3-046C0677D734}"/>
                </a:ext>
              </a:extLst>
            </p:cNvPr>
            <p:cNvSpPr txBox="1"/>
            <p:nvPr/>
          </p:nvSpPr>
          <p:spPr>
            <a:xfrm>
              <a:off x="4167848" y="296052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7F24CC16-7AE0-4FDE-A052-F4F4D2A8F5F4}"/>
                </a:ext>
              </a:extLst>
            </p:cNvPr>
            <p:cNvSpPr txBox="1"/>
            <p:nvPr/>
          </p:nvSpPr>
          <p:spPr>
            <a:xfrm>
              <a:off x="9331715" y="3005037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6E2A199E-AA99-4AA0-92B3-B67022A51009}"/>
                </a:ext>
              </a:extLst>
            </p:cNvPr>
            <p:cNvSpPr txBox="1"/>
            <p:nvPr/>
          </p:nvSpPr>
          <p:spPr>
            <a:xfrm>
              <a:off x="8603799" y="2982703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AA3CB263-5D64-4A61-9555-E5EEDD952B82}"/>
                </a:ext>
              </a:extLst>
            </p:cNvPr>
            <p:cNvSpPr txBox="1"/>
            <p:nvPr/>
          </p:nvSpPr>
          <p:spPr>
            <a:xfrm>
              <a:off x="7870146" y="2989481"/>
              <a:ext cx="165900" cy="26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E5CEF415-29F8-45FD-9B7C-D85732CF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760" y="2649560"/>
              <a:ext cx="360000" cy="360000"/>
            </a:xfrm>
            <a:prstGeom prst="rect">
              <a:avLst/>
            </a:prstGeom>
          </p:spPr>
        </p:pic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3E1D5DC8-2E73-4E00-975F-3E7E9A4282E3}"/>
              </a:ext>
            </a:extLst>
          </p:cNvPr>
          <p:cNvGrpSpPr/>
          <p:nvPr/>
        </p:nvGrpSpPr>
        <p:grpSpPr>
          <a:xfrm rot="17732858" flipH="1">
            <a:off x="8784968" y="3975419"/>
            <a:ext cx="517995" cy="2502717"/>
            <a:chOff x="10764539" y="1475264"/>
            <a:chExt cx="668226" cy="3228565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4C0F0571-3DEB-4135-866C-D6F5B3BFBBCE}"/>
                </a:ext>
              </a:extLst>
            </p:cNvPr>
            <p:cNvSpPr/>
            <p:nvPr/>
          </p:nvSpPr>
          <p:spPr>
            <a:xfrm rot="21178441">
              <a:off x="10938255" y="1633623"/>
              <a:ext cx="312002" cy="2671333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70748">
                  <a:srgbClr val="FFC000"/>
                </a:gs>
                <a:gs pos="38000">
                  <a:srgbClr val="FFFF00"/>
                </a:gs>
              </a:gsLst>
              <a:lin ang="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493A46B7-16C0-49F1-8B75-685403EC9C1D}"/>
                </a:ext>
              </a:extLst>
            </p:cNvPr>
            <p:cNvSpPr/>
            <p:nvPr/>
          </p:nvSpPr>
          <p:spPr>
            <a:xfrm rot="21178441">
              <a:off x="10764539" y="1475264"/>
              <a:ext cx="312003" cy="243237"/>
            </a:xfrm>
            <a:prstGeom prst="rect">
              <a:avLst/>
            </a:prstGeom>
            <a:gradFill flip="none" rotWithShape="1">
              <a:gsLst>
                <a:gs pos="2000">
                  <a:srgbClr val="FFC000"/>
                </a:gs>
                <a:gs pos="50000">
                  <a:srgbClr val="FFFF00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584" name="Isosceles Triangle 583">
              <a:extLst>
                <a:ext uri="{FF2B5EF4-FFF2-40B4-BE49-F238E27FC236}">
                  <a16:creationId xmlns:a16="http://schemas.microsoft.com/office/drawing/2014/main" id="{D7862666-6CAE-4095-91B3-9CB4884F57C3}"/>
                </a:ext>
              </a:extLst>
            </p:cNvPr>
            <p:cNvSpPr/>
            <p:nvPr/>
          </p:nvSpPr>
          <p:spPr>
            <a:xfrm rot="10378441">
              <a:off x="11127184" y="4295246"/>
              <a:ext cx="305581" cy="345418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585" name="Isosceles Triangle 584">
              <a:extLst>
                <a:ext uri="{FF2B5EF4-FFF2-40B4-BE49-F238E27FC236}">
                  <a16:creationId xmlns:a16="http://schemas.microsoft.com/office/drawing/2014/main" id="{F6A9B7C9-3BCE-4598-A883-A9EC4FF3514E}"/>
                </a:ext>
              </a:extLst>
            </p:cNvPr>
            <p:cNvSpPr/>
            <p:nvPr/>
          </p:nvSpPr>
          <p:spPr>
            <a:xfrm rot="10378441">
              <a:off x="11234700" y="4484162"/>
              <a:ext cx="112667" cy="219667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5710B64D-A412-402C-B97E-BCA168C59928}"/>
              </a:ext>
            </a:extLst>
          </p:cNvPr>
          <p:cNvGrpSpPr/>
          <p:nvPr/>
        </p:nvGrpSpPr>
        <p:grpSpPr>
          <a:xfrm rot="18902605">
            <a:off x="4622582" y="2219689"/>
            <a:ext cx="5074920" cy="5074920"/>
            <a:chOff x="3352800" y="685800"/>
            <a:chExt cx="5486400" cy="5486400"/>
          </a:xfrm>
        </p:grpSpPr>
        <p:grpSp>
          <p:nvGrpSpPr>
            <p:cNvPr id="587" name="Group 586">
              <a:extLst>
                <a:ext uri="{FF2B5EF4-FFF2-40B4-BE49-F238E27FC236}">
                  <a16:creationId xmlns:a16="http://schemas.microsoft.com/office/drawing/2014/main" id="{33CDDC2C-4F93-4A52-ADA8-F54CBDC71FA1}"/>
                </a:ext>
              </a:extLst>
            </p:cNvPr>
            <p:cNvGrpSpPr/>
            <p:nvPr/>
          </p:nvGrpSpPr>
          <p:grpSpPr>
            <a:xfrm>
              <a:off x="5997467" y="1140609"/>
              <a:ext cx="1607034" cy="2325509"/>
              <a:chOff x="5268124" y="1129723"/>
              <a:chExt cx="1607034" cy="2325509"/>
            </a:xfrm>
          </p:grpSpPr>
          <p:grpSp>
            <p:nvGrpSpPr>
              <p:cNvPr id="589" name="Group 588">
                <a:extLst>
                  <a:ext uri="{FF2B5EF4-FFF2-40B4-BE49-F238E27FC236}">
                    <a16:creationId xmlns:a16="http://schemas.microsoft.com/office/drawing/2014/main" id="{0E28F9AA-B756-4FD0-9FFF-BC1BC55E9FD0}"/>
                  </a:ext>
                </a:extLst>
              </p:cNvPr>
              <p:cNvGrpSpPr/>
              <p:nvPr/>
            </p:nvGrpSpPr>
            <p:grpSpPr>
              <a:xfrm rot="21187479">
                <a:off x="5268124" y="1545834"/>
                <a:ext cx="536488" cy="1871287"/>
                <a:chOff x="3633371" y="1560608"/>
                <a:chExt cx="643051" cy="2242981"/>
              </a:xfrm>
            </p:grpSpPr>
            <p:grpSp>
              <p:nvGrpSpPr>
                <p:cNvPr id="608" name="Group 607">
                  <a:extLst>
                    <a:ext uri="{FF2B5EF4-FFF2-40B4-BE49-F238E27FC236}">
                      <a16:creationId xmlns:a16="http://schemas.microsoft.com/office/drawing/2014/main" id="{DBD09B9E-8468-4611-9403-8F3671C1428F}"/>
                    </a:ext>
                  </a:extLst>
                </p:cNvPr>
                <p:cNvGrpSpPr/>
                <p:nvPr/>
              </p:nvGrpSpPr>
              <p:grpSpPr>
                <a:xfrm>
                  <a:off x="4108193" y="1560608"/>
                  <a:ext cx="168229" cy="2174348"/>
                  <a:chOff x="4108193" y="1560608"/>
                  <a:chExt cx="168229" cy="2174348"/>
                </a:xfrm>
              </p:grpSpPr>
              <p:sp>
                <p:nvSpPr>
                  <p:cNvPr id="610" name="Rectangle: Single Corner Rounded 17">
                    <a:extLst>
                      <a:ext uri="{FF2B5EF4-FFF2-40B4-BE49-F238E27FC236}">
                        <a16:creationId xmlns:a16="http://schemas.microsoft.com/office/drawing/2014/main" id="{2E7FD2DD-88FE-45C9-8A62-8BD78D4C9266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08193" y="1560608"/>
                    <a:ext cx="165396" cy="2174348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11" name="Rectangle: Single Corner Rounded 17">
                    <a:extLst>
                      <a:ext uri="{FF2B5EF4-FFF2-40B4-BE49-F238E27FC236}">
                        <a16:creationId xmlns:a16="http://schemas.microsoft.com/office/drawing/2014/main" id="{5D88F2D7-B2C1-4572-B07F-838C80A537AF}"/>
                      </a:ext>
                    </a:extLst>
                  </p:cNvPr>
                  <p:cNvSpPr/>
                  <p:nvPr/>
                </p:nvSpPr>
                <p:spPr>
                  <a:xfrm rot="12598780" flipV="1">
                    <a:off x="4194781" y="1595387"/>
                    <a:ext cx="81641" cy="2074767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E0AED"/>
                      </a:gs>
                      <a:gs pos="100000">
                        <a:schemeClr val="bg1">
                          <a:lumMod val="9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609" name="Isosceles Triangle 608">
                  <a:extLst>
                    <a:ext uri="{FF2B5EF4-FFF2-40B4-BE49-F238E27FC236}">
                      <a16:creationId xmlns:a16="http://schemas.microsoft.com/office/drawing/2014/main" id="{383A0E9A-F8E6-479F-8BFC-7370EDBFF1AF}"/>
                    </a:ext>
                  </a:extLst>
                </p:cNvPr>
                <p:cNvSpPr/>
                <p:nvPr/>
              </p:nvSpPr>
              <p:spPr>
                <a:xfrm rot="1484052" flipV="1">
                  <a:off x="3633371" y="3549024"/>
                  <a:ext cx="64431" cy="254565"/>
                </a:xfrm>
                <a:prstGeom prst="triangl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>
                    <a:ln w="0">
                      <a:solidFill>
                        <a:srgbClr val="CCCCFF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590" name="Group 589">
                <a:extLst>
                  <a:ext uri="{FF2B5EF4-FFF2-40B4-BE49-F238E27FC236}">
                    <a16:creationId xmlns:a16="http://schemas.microsoft.com/office/drawing/2014/main" id="{C9EE196D-F00F-4A26-A981-56B7BAF30E94}"/>
                  </a:ext>
                </a:extLst>
              </p:cNvPr>
              <p:cNvGrpSpPr/>
              <p:nvPr/>
            </p:nvGrpSpPr>
            <p:grpSpPr>
              <a:xfrm rot="369737">
                <a:off x="6193224" y="1470768"/>
                <a:ext cx="681934" cy="1984464"/>
                <a:chOff x="6923862" y="2338629"/>
                <a:chExt cx="817387" cy="2378638"/>
              </a:xfrm>
            </p:grpSpPr>
            <p:grpSp>
              <p:nvGrpSpPr>
                <p:cNvPr id="596" name="Group 595">
                  <a:extLst>
                    <a:ext uri="{FF2B5EF4-FFF2-40B4-BE49-F238E27FC236}">
                      <a16:creationId xmlns:a16="http://schemas.microsoft.com/office/drawing/2014/main" id="{1B69205E-808B-4022-9DCD-8DD869A97D63}"/>
                    </a:ext>
                  </a:extLst>
                </p:cNvPr>
                <p:cNvGrpSpPr/>
                <p:nvPr/>
              </p:nvGrpSpPr>
              <p:grpSpPr>
                <a:xfrm>
                  <a:off x="6923862" y="2338629"/>
                  <a:ext cx="283255" cy="1540360"/>
                  <a:chOff x="6923862" y="2338629"/>
                  <a:chExt cx="283255" cy="1540360"/>
                </a:xfrm>
              </p:grpSpPr>
              <p:sp>
                <p:nvSpPr>
                  <p:cNvPr id="606" name="Rectangle: Single Corner Rounded 17">
                    <a:extLst>
                      <a:ext uri="{FF2B5EF4-FFF2-40B4-BE49-F238E27FC236}">
                        <a16:creationId xmlns:a16="http://schemas.microsoft.com/office/drawing/2014/main" id="{5B1C897C-946F-4770-BF13-C5685983A901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23862" y="2338629"/>
                    <a:ext cx="283255" cy="1540360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49091"/>
                      <a:gd name="connsiteX1" fmla="*/ 223242 w 267892"/>
                      <a:gd name="connsiteY1" fmla="*/ 0 h 3549091"/>
                      <a:gd name="connsiteX2" fmla="*/ 267892 w 267892"/>
                      <a:gd name="connsiteY2" fmla="*/ 44650 h 3549091"/>
                      <a:gd name="connsiteX3" fmla="*/ 100744 w 267892"/>
                      <a:gd name="connsiteY3" fmla="*/ 3549091 h 3549091"/>
                      <a:gd name="connsiteX4" fmla="*/ 245471 w 267892"/>
                      <a:gd name="connsiteY4" fmla="*/ 2614715 h 3549091"/>
                      <a:gd name="connsiteX5" fmla="*/ 0 w 267892"/>
                      <a:gd name="connsiteY5" fmla="*/ 0 h 3549091"/>
                      <a:gd name="connsiteX0" fmla="*/ 0 w 391470"/>
                      <a:gd name="connsiteY0" fmla="*/ 0 h 3037924"/>
                      <a:gd name="connsiteX1" fmla="*/ 223242 w 391470"/>
                      <a:gd name="connsiteY1" fmla="*/ 0 h 3037924"/>
                      <a:gd name="connsiteX2" fmla="*/ 267892 w 391470"/>
                      <a:gd name="connsiteY2" fmla="*/ 44650 h 3037924"/>
                      <a:gd name="connsiteX3" fmla="*/ 312034 w 391470"/>
                      <a:gd name="connsiteY3" fmla="*/ 3037924 h 3037924"/>
                      <a:gd name="connsiteX4" fmla="*/ 245471 w 391470"/>
                      <a:gd name="connsiteY4" fmla="*/ 2614715 h 3037924"/>
                      <a:gd name="connsiteX5" fmla="*/ 0 w 391470"/>
                      <a:gd name="connsiteY5" fmla="*/ 0 h 3037924"/>
                      <a:gd name="connsiteX0" fmla="*/ 66535 w 458005"/>
                      <a:gd name="connsiteY0" fmla="*/ 0 h 3037924"/>
                      <a:gd name="connsiteX1" fmla="*/ 289777 w 458005"/>
                      <a:gd name="connsiteY1" fmla="*/ 0 h 3037924"/>
                      <a:gd name="connsiteX2" fmla="*/ 334427 w 458005"/>
                      <a:gd name="connsiteY2" fmla="*/ 44650 h 3037924"/>
                      <a:gd name="connsiteX3" fmla="*/ 378569 w 458005"/>
                      <a:gd name="connsiteY3" fmla="*/ 3037924 h 3037924"/>
                      <a:gd name="connsiteX4" fmla="*/ 0 w 458005"/>
                      <a:gd name="connsiteY4" fmla="*/ 2810939 h 3037924"/>
                      <a:gd name="connsiteX5" fmla="*/ 66535 w 458005"/>
                      <a:gd name="connsiteY5" fmla="*/ 0 h 3037924"/>
                      <a:gd name="connsiteX0" fmla="*/ 66535 w 395557"/>
                      <a:gd name="connsiteY0" fmla="*/ 0 h 3037924"/>
                      <a:gd name="connsiteX1" fmla="*/ 289777 w 395557"/>
                      <a:gd name="connsiteY1" fmla="*/ 0 h 3037924"/>
                      <a:gd name="connsiteX2" fmla="*/ 334427 w 395557"/>
                      <a:gd name="connsiteY2" fmla="*/ 44650 h 3037924"/>
                      <a:gd name="connsiteX3" fmla="*/ 225892 w 395557"/>
                      <a:gd name="connsiteY3" fmla="*/ 2414467 h 3037924"/>
                      <a:gd name="connsiteX4" fmla="*/ 378569 w 395557"/>
                      <a:gd name="connsiteY4" fmla="*/ 3037924 h 3037924"/>
                      <a:gd name="connsiteX5" fmla="*/ 0 w 395557"/>
                      <a:gd name="connsiteY5" fmla="*/ 2810939 h 3037924"/>
                      <a:gd name="connsiteX6" fmla="*/ 66535 w 395557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272059 w 333189"/>
                      <a:gd name="connsiteY2" fmla="*/ 4465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94865 w 333189"/>
                      <a:gd name="connsiteY2" fmla="*/ 102595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3189"/>
                      <a:gd name="connsiteY0" fmla="*/ 0 h 3037924"/>
                      <a:gd name="connsiteX1" fmla="*/ 227409 w 333189"/>
                      <a:gd name="connsiteY1" fmla="*/ 0 h 3037924"/>
                      <a:gd name="connsiteX2" fmla="*/ 148372 w 333189"/>
                      <a:gd name="connsiteY2" fmla="*/ 108910 h 3037924"/>
                      <a:gd name="connsiteX3" fmla="*/ 163524 w 333189"/>
                      <a:gd name="connsiteY3" fmla="*/ 2414467 h 3037924"/>
                      <a:gd name="connsiteX4" fmla="*/ 316201 w 333189"/>
                      <a:gd name="connsiteY4" fmla="*/ 3037924 h 3037924"/>
                      <a:gd name="connsiteX5" fmla="*/ 0 w 333189"/>
                      <a:gd name="connsiteY5" fmla="*/ 2830307 h 3037924"/>
                      <a:gd name="connsiteX6" fmla="*/ 4167 w 333189"/>
                      <a:gd name="connsiteY6" fmla="*/ 0 h 3037924"/>
                      <a:gd name="connsiteX0" fmla="*/ 4167 w 331785"/>
                      <a:gd name="connsiteY0" fmla="*/ 0 h 3037924"/>
                      <a:gd name="connsiteX1" fmla="*/ 227409 w 331785"/>
                      <a:gd name="connsiteY1" fmla="*/ 0 h 3037924"/>
                      <a:gd name="connsiteX2" fmla="*/ 148372 w 331785"/>
                      <a:gd name="connsiteY2" fmla="*/ 108910 h 3037924"/>
                      <a:gd name="connsiteX3" fmla="*/ 138303 w 331785"/>
                      <a:gd name="connsiteY3" fmla="*/ 2411717 h 3037924"/>
                      <a:gd name="connsiteX4" fmla="*/ 316201 w 331785"/>
                      <a:gd name="connsiteY4" fmla="*/ 3037924 h 3037924"/>
                      <a:gd name="connsiteX5" fmla="*/ 0 w 331785"/>
                      <a:gd name="connsiteY5" fmla="*/ 2830307 h 3037924"/>
                      <a:gd name="connsiteX6" fmla="*/ 4167 w 331785"/>
                      <a:gd name="connsiteY6" fmla="*/ 0 h 3037924"/>
                      <a:gd name="connsiteX0" fmla="*/ 4167 w 336420"/>
                      <a:gd name="connsiteY0" fmla="*/ 0 h 2830307"/>
                      <a:gd name="connsiteX1" fmla="*/ 227409 w 336420"/>
                      <a:gd name="connsiteY1" fmla="*/ 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336420"/>
                      <a:gd name="connsiteY0" fmla="*/ 0 h 2830307"/>
                      <a:gd name="connsiteX1" fmla="*/ 151539 w 336420"/>
                      <a:gd name="connsiteY1" fmla="*/ 17260 h 2830307"/>
                      <a:gd name="connsiteX2" fmla="*/ 148372 w 336420"/>
                      <a:gd name="connsiteY2" fmla="*/ 108910 h 2830307"/>
                      <a:gd name="connsiteX3" fmla="*/ 138303 w 336420"/>
                      <a:gd name="connsiteY3" fmla="*/ 2411717 h 2830307"/>
                      <a:gd name="connsiteX4" fmla="*/ 321081 w 336420"/>
                      <a:gd name="connsiteY4" fmla="*/ 2532170 h 2830307"/>
                      <a:gd name="connsiteX5" fmla="*/ 0 w 336420"/>
                      <a:gd name="connsiteY5" fmla="*/ 2830307 h 2830307"/>
                      <a:gd name="connsiteX6" fmla="*/ 4167 w 336420"/>
                      <a:gd name="connsiteY6" fmla="*/ 0 h 2830307"/>
                      <a:gd name="connsiteX0" fmla="*/ 4167 w 297670"/>
                      <a:gd name="connsiteY0" fmla="*/ 0 h 2830307"/>
                      <a:gd name="connsiteX1" fmla="*/ 151539 w 297670"/>
                      <a:gd name="connsiteY1" fmla="*/ 17260 h 2830307"/>
                      <a:gd name="connsiteX2" fmla="*/ 148372 w 297670"/>
                      <a:gd name="connsiteY2" fmla="*/ 108910 h 2830307"/>
                      <a:gd name="connsiteX3" fmla="*/ 138303 w 297670"/>
                      <a:gd name="connsiteY3" fmla="*/ 2411717 h 2830307"/>
                      <a:gd name="connsiteX4" fmla="*/ 279989 w 297670"/>
                      <a:gd name="connsiteY4" fmla="*/ 2411677 h 2830307"/>
                      <a:gd name="connsiteX5" fmla="*/ 0 w 297670"/>
                      <a:gd name="connsiteY5" fmla="*/ 2830307 h 2830307"/>
                      <a:gd name="connsiteX6" fmla="*/ 4167 w 297670"/>
                      <a:gd name="connsiteY6" fmla="*/ 0 h 2830307"/>
                      <a:gd name="connsiteX0" fmla="*/ 4167 w 297388"/>
                      <a:gd name="connsiteY0" fmla="*/ 0 h 2830307"/>
                      <a:gd name="connsiteX1" fmla="*/ 151539 w 297388"/>
                      <a:gd name="connsiteY1" fmla="*/ 17260 h 2830307"/>
                      <a:gd name="connsiteX2" fmla="*/ 148372 w 297388"/>
                      <a:gd name="connsiteY2" fmla="*/ 108910 h 2830307"/>
                      <a:gd name="connsiteX3" fmla="*/ 133939 w 297388"/>
                      <a:gd name="connsiteY3" fmla="*/ 2207661 h 2830307"/>
                      <a:gd name="connsiteX4" fmla="*/ 279989 w 297388"/>
                      <a:gd name="connsiteY4" fmla="*/ 2411677 h 2830307"/>
                      <a:gd name="connsiteX5" fmla="*/ 0 w 297388"/>
                      <a:gd name="connsiteY5" fmla="*/ 2830307 h 2830307"/>
                      <a:gd name="connsiteX6" fmla="*/ 4167 w 297388"/>
                      <a:gd name="connsiteY6" fmla="*/ 0 h 2830307"/>
                      <a:gd name="connsiteX0" fmla="*/ 0 w 293221"/>
                      <a:gd name="connsiteY0" fmla="*/ 0 h 2960981"/>
                      <a:gd name="connsiteX1" fmla="*/ 147372 w 293221"/>
                      <a:gd name="connsiteY1" fmla="*/ 17260 h 2960981"/>
                      <a:gd name="connsiteX2" fmla="*/ 144205 w 293221"/>
                      <a:gd name="connsiteY2" fmla="*/ 108910 h 2960981"/>
                      <a:gd name="connsiteX3" fmla="*/ 129772 w 293221"/>
                      <a:gd name="connsiteY3" fmla="*/ 2207661 h 2960981"/>
                      <a:gd name="connsiteX4" fmla="*/ 275822 w 293221"/>
                      <a:gd name="connsiteY4" fmla="*/ 2411677 h 2960981"/>
                      <a:gd name="connsiteX5" fmla="*/ 1529 w 293221"/>
                      <a:gd name="connsiteY5" fmla="*/ 2960981 h 2960981"/>
                      <a:gd name="connsiteX6" fmla="*/ 0 w 293221"/>
                      <a:gd name="connsiteY6" fmla="*/ 0 h 2960981"/>
                      <a:gd name="connsiteX0" fmla="*/ 0 w 275822"/>
                      <a:gd name="connsiteY0" fmla="*/ 0 h 2960981"/>
                      <a:gd name="connsiteX1" fmla="*/ 147372 w 275822"/>
                      <a:gd name="connsiteY1" fmla="*/ 17260 h 2960981"/>
                      <a:gd name="connsiteX2" fmla="*/ 144205 w 275822"/>
                      <a:gd name="connsiteY2" fmla="*/ 108910 h 2960981"/>
                      <a:gd name="connsiteX3" fmla="*/ 129772 w 275822"/>
                      <a:gd name="connsiteY3" fmla="*/ 2207661 h 2960981"/>
                      <a:gd name="connsiteX4" fmla="*/ 275822 w 275822"/>
                      <a:gd name="connsiteY4" fmla="*/ 2411677 h 2960981"/>
                      <a:gd name="connsiteX5" fmla="*/ 185063 w 275822"/>
                      <a:gd name="connsiteY5" fmla="*/ 2904220 h 2960981"/>
                      <a:gd name="connsiteX6" fmla="*/ 1529 w 275822"/>
                      <a:gd name="connsiteY6" fmla="*/ 2960981 h 2960981"/>
                      <a:gd name="connsiteX7" fmla="*/ 0 w 275822"/>
                      <a:gd name="connsiteY7" fmla="*/ 0 h 2960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22" h="2960981">
                        <a:moveTo>
                          <a:pt x="0" y="0"/>
                        </a:moveTo>
                        <a:lnTo>
                          <a:pt x="147372" y="17260"/>
                        </a:lnTo>
                        <a:cubicBezTo>
                          <a:pt x="172032" y="17260"/>
                          <a:pt x="144205" y="84250"/>
                          <a:pt x="144205" y="108910"/>
                        </a:cubicBezTo>
                        <a:cubicBezTo>
                          <a:pt x="175390" y="499097"/>
                          <a:pt x="122415" y="1708782"/>
                          <a:pt x="129772" y="2207661"/>
                        </a:cubicBezTo>
                        <a:cubicBezTo>
                          <a:pt x="137129" y="2706540"/>
                          <a:pt x="272860" y="2337576"/>
                          <a:pt x="275822" y="2411677"/>
                        </a:cubicBezTo>
                        <a:cubicBezTo>
                          <a:pt x="233064" y="2491874"/>
                          <a:pt x="227821" y="2824023"/>
                          <a:pt x="185063" y="2904220"/>
                        </a:cubicBezTo>
                        <a:lnTo>
                          <a:pt x="1529" y="2960981"/>
                        </a:lnTo>
                        <a:cubicBezTo>
                          <a:pt x="1019" y="1973987"/>
                          <a:pt x="510" y="98699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  <p:sp>
                <p:nvSpPr>
                  <p:cNvPr id="607" name="Rectangle: Single Corner Rounded 17">
                    <a:extLst>
                      <a:ext uri="{FF2B5EF4-FFF2-40B4-BE49-F238E27FC236}">
                        <a16:creationId xmlns:a16="http://schemas.microsoft.com/office/drawing/2014/main" id="{8BB174D8-CFCA-4959-AA1F-0008507356D8}"/>
                      </a:ext>
                    </a:extLst>
                  </p:cNvPr>
                  <p:cNvSpPr/>
                  <p:nvPr/>
                </p:nvSpPr>
                <p:spPr>
                  <a:xfrm rot="9098214" flipH="1" flipV="1">
                    <a:off x="6959276" y="2386904"/>
                    <a:ext cx="57342" cy="1454644"/>
                  </a:xfrm>
                  <a:custGeom>
                    <a:avLst/>
                    <a:gdLst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267892 w 267892"/>
                      <a:gd name="connsiteY3" fmla="*/ 3578588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  <a:gd name="connsiteX0" fmla="*/ 0 w 267892"/>
                      <a:gd name="connsiteY0" fmla="*/ 0 h 3578588"/>
                      <a:gd name="connsiteX1" fmla="*/ 223242 w 267892"/>
                      <a:gd name="connsiteY1" fmla="*/ 0 h 3578588"/>
                      <a:gd name="connsiteX2" fmla="*/ 267892 w 267892"/>
                      <a:gd name="connsiteY2" fmla="*/ 44650 h 3578588"/>
                      <a:gd name="connsiteX3" fmla="*/ 100744 w 267892"/>
                      <a:gd name="connsiteY3" fmla="*/ 3549091 h 3578588"/>
                      <a:gd name="connsiteX4" fmla="*/ 0 w 267892"/>
                      <a:gd name="connsiteY4" fmla="*/ 3578588 h 3578588"/>
                      <a:gd name="connsiteX5" fmla="*/ 0 w 267892"/>
                      <a:gd name="connsiteY5" fmla="*/ 0 h 3578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7892" h="3578588">
                        <a:moveTo>
                          <a:pt x="0" y="0"/>
                        </a:moveTo>
                        <a:lnTo>
                          <a:pt x="223242" y="0"/>
                        </a:lnTo>
                        <a:cubicBezTo>
                          <a:pt x="247902" y="0"/>
                          <a:pt x="267892" y="19990"/>
                          <a:pt x="267892" y="44650"/>
                        </a:cubicBezTo>
                        <a:cubicBezTo>
                          <a:pt x="212176" y="1212797"/>
                          <a:pt x="323609" y="2459602"/>
                          <a:pt x="100744" y="3549091"/>
                        </a:cubicBezTo>
                        <a:lnTo>
                          <a:pt x="0" y="35785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0AED"/>
                  </a:solidFill>
                  <a:ln>
                    <a:noFill/>
                  </a:ln>
                  <a:effectLst>
                    <a:softEdge rad="12700"/>
                  </a:effectLst>
                  <a:scene3d>
                    <a:camera prst="orthographicFront"/>
                    <a:lightRig rig="threePt" dir="t"/>
                  </a:scene3d>
                  <a:sp3d>
                    <a:bevelT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97" name="Group 596">
                  <a:extLst>
                    <a:ext uri="{FF2B5EF4-FFF2-40B4-BE49-F238E27FC236}">
                      <a16:creationId xmlns:a16="http://schemas.microsoft.com/office/drawing/2014/main" id="{B0DB526A-EEFA-451D-9018-373343D251FE}"/>
                    </a:ext>
                  </a:extLst>
                </p:cNvPr>
                <p:cNvGrpSpPr/>
                <p:nvPr/>
              </p:nvGrpSpPr>
              <p:grpSpPr>
                <a:xfrm>
                  <a:off x="7382258" y="2652336"/>
                  <a:ext cx="358991" cy="2064931"/>
                  <a:chOff x="10407398" y="2812356"/>
                  <a:chExt cx="358991" cy="2064931"/>
                </a:xfrm>
              </p:grpSpPr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4F99D37F-7D68-4D9E-9A17-930AF5DEB72D}"/>
                      </a:ext>
                    </a:extLst>
                  </p:cNvPr>
                  <p:cNvGrpSpPr/>
                  <p:nvPr/>
                </p:nvGrpSpPr>
                <p:grpSpPr>
                  <a:xfrm rot="20533589">
                    <a:off x="10421367" y="2812356"/>
                    <a:ext cx="251360" cy="2064931"/>
                    <a:chOff x="10442699" y="2850204"/>
                    <a:chExt cx="247175" cy="2282064"/>
                  </a:xfrm>
                </p:grpSpPr>
                <p:sp>
                  <p:nvSpPr>
                    <p:cNvPr id="602" name="Isosceles Triangle 601">
                      <a:extLst>
                        <a:ext uri="{FF2B5EF4-FFF2-40B4-BE49-F238E27FC236}">
                          <a16:creationId xmlns:a16="http://schemas.microsoft.com/office/drawing/2014/main" id="{3A54D7BB-6FD4-4855-8567-ADD092E5FA88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447158" y="4798291"/>
                      <a:ext cx="242716" cy="289968"/>
                    </a:xfrm>
                    <a:prstGeom prst="triangl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603" name="Rectangle 602">
                      <a:extLst>
                        <a:ext uri="{FF2B5EF4-FFF2-40B4-BE49-F238E27FC236}">
                          <a16:creationId xmlns:a16="http://schemas.microsoft.com/office/drawing/2014/main" id="{6B15830E-B022-4BA7-BF9B-E059DCE84C89}"/>
                        </a:ext>
                      </a:extLst>
                    </p:cNvPr>
                    <p:cNvSpPr/>
                    <p:nvPr/>
                  </p:nvSpPr>
                  <p:spPr>
                    <a:xfrm rot="10780426" flipV="1">
                      <a:off x="10449495" y="3025934"/>
                      <a:ext cx="226834" cy="1786150"/>
                    </a:xfrm>
                    <a:prstGeom prst="rect">
                      <a:avLst/>
                    </a:prstGeom>
                    <a:gradFill flip="none" rotWithShape="1">
                      <a:gsLst>
                        <a:gs pos="91000">
                          <a:srgbClr val="002060"/>
                        </a:gs>
                        <a:gs pos="0">
                          <a:srgbClr val="00B0F0"/>
                        </a:gs>
                      </a:gsLst>
                      <a:lin ang="18900000" scaled="1"/>
                      <a:tileRect/>
                    </a:gradFill>
                    <a:ln>
                      <a:noFill/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604" name="Rectangle 603">
                      <a:extLst>
                        <a:ext uri="{FF2B5EF4-FFF2-40B4-BE49-F238E27FC236}">
                          <a16:creationId xmlns:a16="http://schemas.microsoft.com/office/drawing/2014/main" id="{666C12AC-6557-4FBC-AD93-62F1790B18E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10442699" y="2850204"/>
                      <a:ext cx="228543" cy="214008"/>
                    </a:xfrm>
                    <a:prstGeom prst="rect">
                      <a:avLst/>
                    </a:prstGeom>
                    <a:gradFill flip="none" rotWithShape="1">
                      <a:gsLst>
                        <a:gs pos="12000">
                          <a:srgbClr val="F709F7"/>
                        </a:gs>
                        <a:gs pos="64000">
                          <a:schemeClr val="bg2">
                            <a:lumMod val="9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605" name="Isosceles Triangle 604">
                      <a:extLst>
                        <a:ext uri="{FF2B5EF4-FFF2-40B4-BE49-F238E27FC236}">
                          <a16:creationId xmlns:a16="http://schemas.microsoft.com/office/drawing/2014/main" id="{D0E582C5-198D-44F4-9C04-B0F6085F971D}"/>
                        </a:ext>
                      </a:extLst>
                    </p:cNvPr>
                    <p:cNvSpPr/>
                    <p:nvPr/>
                  </p:nvSpPr>
                  <p:spPr>
                    <a:xfrm rot="21580426" flipV="1">
                      <a:off x="10532134" y="4987082"/>
                      <a:ext cx="75667" cy="145186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599" name="Group 598">
                    <a:extLst>
                      <a:ext uri="{FF2B5EF4-FFF2-40B4-BE49-F238E27FC236}">
                        <a16:creationId xmlns:a16="http://schemas.microsoft.com/office/drawing/2014/main" id="{7BEAFC30-925D-4051-BD8D-4BD240485C55}"/>
                      </a:ext>
                    </a:extLst>
                  </p:cNvPr>
                  <p:cNvGrpSpPr/>
                  <p:nvPr/>
                </p:nvGrpSpPr>
                <p:grpSpPr>
                  <a:xfrm>
                    <a:off x="10407398" y="3615175"/>
                    <a:ext cx="358991" cy="394865"/>
                    <a:chOff x="10392158" y="2975095"/>
                    <a:chExt cx="358991" cy="394865"/>
                  </a:xfrm>
                </p:grpSpPr>
                <p:sp>
                  <p:nvSpPr>
                    <p:cNvPr id="600" name="Freeform: Shape 599">
                      <a:extLst>
                        <a:ext uri="{FF2B5EF4-FFF2-40B4-BE49-F238E27FC236}">
                          <a16:creationId xmlns:a16="http://schemas.microsoft.com/office/drawing/2014/main" id="{E4A18BEB-D9ED-42E3-AFA6-E6473BC714EB}"/>
                        </a:ext>
                      </a:extLst>
                    </p:cNvPr>
                    <p:cNvSpPr/>
                    <p:nvPr/>
                  </p:nvSpPr>
                  <p:spPr>
                    <a:xfrm rot="9639327" flipV="1">
                      <a:off x="10392158" y="2975095"/>
                      <a:ext cx="268262" cy="394865"/>
                    </a:xfrm>
                    <a:custGeom>
                      <a:avLst/>
                      <a:gdLst>
                        <a:gd name="connsiteX0" fmla="*/ 508514 w 508514"/>
                        <a:gd name="connsiteY0" fmla="*/ 0 h 600551"/>
                        <a:gd name="connsiteX1" fmla="*/ 508514 w 508514"/>
                        <a:gd name="connsiteY1" fmla="*/ 536987 h 600551"/>
                        <a:gd name="connsiteX2" fmla="*/ 254257 w 508514"/>
                        <a:gd name="connsiteY2" fmla="*/ 600551 h 600551"/>
                        <a:gd name="connsiteX3" fmla="*/ 0 w 508514"/>
                        <a:gd name="connsiteY3" fmla="*/ 536987 h 600551"/>
                        <a:gd name="connsiteX4" fmla="*/ 1 w 508514"/>
                        <a:gd name="connsiteY4" fmla="*/ 8776 h 600551"/>
                        <a:gd name="connsiteX5" fmla="*/ 50317 w 508514"/>
                        <a:gd name="connsiteY5" fmla="*/ 38261 h 600551"/>
                        <a:gd name="connsiteX6" fmla="*/ 230469 w 508514"/>
                        <a:gd name="connsiteY6" fmla="*/ 81078 h 600551"/>
                        <a:gd name="connsiteX7" fmla="*/ 493880 w 508514"/>
                        <a:gd name="connsiteY7" fmla="*/ 11160 h 600551"/>
                        <a:gd name="connsiteX8" fmla="*/ 508514 w 508514"/>
                        <a:gd name="connsiteY8" fmla="*/ 0 h 60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8514" h="600551">
                          <a:moveTo>
                            <a:pt x="508514" y="0"/>
                          </a:moveTo>
                          <a:lnTo>
                            <a:pt x="508514" y="536987"/>
                          </a:lnTo>
                          <a:cubicBezTo>
                            <a:pt x="508514" y="572092"/>
                            <a:pt x="394679" y="600552"/>
                            <a:pt x="254257" y="600551"/>
                          </a:cubicBezTo>
                          <a:cubicBezTo>
                            <a:pt x="113835" y="600552"/>
                            <a:pt x="0" y="572092"/>
                            <a:pt x="0" y="536987"/>
                          </a:cubicBezTo>
                          <a:lnTo>
                            <a:pt x="1" y="8776"/>
                          </a:lnTo>
                          <a:lnTo>
                            <a:pt x="50317" y="38261"/>
                          </a:lnTo>
                          <a:cubicBezTo>
                            <a:pt x="105256" y="63675"/>
                            <a:pt x="166110" y="78805"/>
                            <a:pt x="230469" y="81078"/>
                          </a:cubicBezTo>
                          <a:cubicBezTo>
                            <a:pt x="327007" y="84489"/>
                            <a:pt x="417721" y="58487"/>
                            <a:pt x="493880" y="11160"/>
                          </a:cubicBezTo>
                          <a:lnTo>
                            <a:pt x="508514" y="0"/>
                          </a:lnTo>
                          <a:close/>
                        </a:path>
                      </a:pathLst>
                    </a:custGeom>
                    <a:solidFill>
                      <a:srgbClr val="FE0AE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 dirty="0"/>
                    </a:p>
                  </p:txBody>
                </p:sp>
                <p:sp>
                  <p:nvSpPr>
                    <p:cNvPr id="601" name="Cylinder 600">
                      <a:extLst>
                        <a:ext uri="{FF2B5EF4-FFF2-40B4-BE49-F238E27FC236}">
                          <a16:creationId xmlns:a16="http://schemas.microsoft.com/office/drawing/2014/main" id="{B16EBC3A-FAF0-4C87-B8A7-34C666300360}"/>
                        </a:ext>
                      </a:extLst>
                    </p:cNvPr>
                    <p:cNvSpPr/>
                    <p:nvPr/>
                  </p:nvSpPr>
                  <p:spPr>
                    <a:xfrm rot="15153604" flipH="1" flipV="1">
                      <a:off x="10621086" y="3039450"/>
                      <a:ext cx="125047" cy="135079"/>
                    </a:xfrm>
                    <a:prstGeom prst="can">
                      <a:avLst/>
                    </a:prstGeom>
                    <a:solidFill>
                      <a:srgbClr val="7030A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u="sng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591" name="Group 590">
                <a:extLst>
                  <a:ext uri="{FF2B5EF4-FFF2-40B4-BE49-F238E27FC236}">
                    <a16:creationId xmlns:a16="http://schemas.microsoft.com/office/drawing/2014/main" id="{188C822A-EB0B-46D5-A054-6B845FBDFC7E}"/>
                  </a:ext>
                </a:extLst>
              </p:cNvPr>
              <p:cNvGrpSpPr/>
              <p:nvPr/>
            </p:nvGrpSpPr>
            <p:grpSpPr>
              <a:xfrm>
                <a:off x="5910448" y="1129723"/>
                <a:ext cx="349734" cy="678634"/>
                <a:chOff x="3820614" y="1534417"/>
                <a:chExt cx="419202" cy="813431"/>
              </a:xfrm>
            </p:grpSpPr>
            <p:grpSp>
              <p:nvGrpSpPr>
                <p:cNvPr id="592" name="Group 591">
                  <a:extLst>
                    <a:ext uri="{FF2B5EF4-FFF2-40B4-BE49-F238E27FC236}">
                      <a16:creationId xmlns:a16="http://schemas.microsoft.com/office/drawing/2014/main" id="{79E62FF5-9266-4851-A16C-D671E8F6B7D4}"/>
                    </a:ext>
                  </a:extLst>
                </p:cNvPr>
                <p:cNvGrpSpPr/>
                <p:nvPr/>
              </p:nvGrpSpPr>
              <p:grpSpPr>
                <a:xfrm>
                  <a:off x="3820614" y="1534417"/>
                  <a:ext cx="419202" cy="813431"/>
                  <a:chOff x="8400234" y="1389637"/>
                  <a:chExt cx="419202" cy="813431"/>
                </a:xfrm>
              </p:grpSpPr>
              <p:sp>
                <p:nvSpPr>
                  <p:cNvPr id="594" name="Rectangle 593">
                    <a:extLst>
                      <a:ext uri="{FF2B5EF4-FFF2-40B4-BE49-F238E27FC236}">
                        <a16:creationId xmlns:a16="http://schemas.microsoft.com/office/drawing/2014/main" id="{47E33D10-612C-408C-B986-729FC51F3602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547969" y="1389637"/>
                    <a:ext cx="123496" cy="404870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FE0AED"/>
                      </a:gs>
                      <a:gs pos="100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/>
                  </a:p>
                </p:txBody>
              </p:sp>
              <p:sp>
                <p:nvSpPr>
                  <p:cNvPr id="595" name="Rectangle: Rounded Corners 594">
                    <a:extLst>
                      <a:ext uri="{FF2B5EF4-FFF2-40B4-BE49-F238E27FC236}">
                        <a16:creationId xmlns:a16="http://schemas.microsoft.com/office/drawing/2014/main" id="{713D5F7A-DF87-4B48-A3D2-BAF8EBDB7D0D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8400234" y="1730963"/>
                    <a:ext cx="419202" cy="472105"/>
                  </a:xfrm>
                  <a:prstGeom prst="roundRect">
                    <a:avLst/>
                  </a:prstGeom>
                  <a:gradFill flip="none" rotWithShape="1">
                    <a:gsLst>
                      <a:gs pos="62000">
                        <a:srgbClr val="FE0AED"/>
                      </a:gs>
                      <a:gs pos="8000">
                        <a:srgbClr val="00B0F0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u="sng" dirty="0"/>
                  </a:p>
                </p:txBody>
              </p:sp>
            </p:grpSp>
            <p:sp>
              <p:nvSpPr>
                <p:cNvPr id="593" name="Star: 7 Points 592">
                  <a:extLst>
                    <a:ext uri="{FF2B5EF4-FFF2-40B4-BE49-F238E27FC236}">
                      <a16:creationId xmlns:a16="http://schemas.microsoft.com/office/drawing/2014/main" id="{8F403A08-1114-468A-9CF6-AEED656F4840}"/>
                    </a:ext>
                  </a:extLst>
                </p:cNvPr>
                <p:cNvSpPr/>
                <p:nvPr/>
              </p:nvSpPr>
              <p:spPr>
                <a:xfrm rot="10800000" flipV="1">
                  <a:off x="3942332" y="1996582"/>
                  <a:ext cx="163064" cy="165505"/>
                </a:xfrm>
                <a:prstGeom prst="star7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u="sng" dirty="0"/>
                </a:p>
              </p:txBody>
            </p:sp>
          </p:grpSp>
        </p:grp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B0A5A604-2C14-436A-8BCD-8E9B82A59162}"/>
                </a:ext>
              </a:extLst>
            </p:cNvPr>
            <p:cNvSpPr/>
            <p:nvPr/>
          </p:nvSpPr>
          <p:spPr>
            <a:xfrm>
              <a:off x="3352800" y="685800"/>
              <a:ext cx="5486400" cy="5486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2" name="TextBox 611">
            <a:extLst>
              <a:ext uri="{FF2B5EF4-FFF2-40B4-BE49-F238E27FC236}">
                <a16:creationId xmlns:a16="http://schemas.microsoft.com/office/drawing/2014/main" id="{D9319DCF-F28F-4D2B-B7E7-4EB3E384A9F4}"/>
              </a:ext>
            </a:extLst>
          </p:cNvPr>
          <p:cNvSpPr txBox="1"/>
          <p:nvPr/>
        </p:nvSpPr>
        <p:spPr>
          <a:xfrm>
            <a:off x="10072154" y="4514647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D01E4AB0-4994-4AC2-BF8A-FC39BABC8DEE}"/>
              </a:ext>
            </a:extLst>
          </p:cNvPr>
          <p:cNvSpPr txBox="1"/>
          <p:nvPr/>
        </p:nvSpPr>
        <p:spPr>
          <a:xfrm>
            <a:off x="10125134" y="3199410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10A218D7-3B12-4F85-83CC-C70FACD24D5D}"/>
              </a:ext>
            </a:extLst>
          </p:cNvPr>
          <p:cNvSpPr txBox="1"/>
          <p:nvPr/>
        </p:nvSpPr>
        <p:spPr>
          <a:xfrm>
            <a:off x="506598" y="1504560"/>
            <a:ext cx="5655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কোন রশ্মি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BE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হতে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BC=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E3CA7B58-F904-49F6-ACA4-3DB60C3CA7E7}"/>
              </a:ext>
            </a:extLst>
          </p:cNvPr>
          <p:cNvSpPr txBox="1"/>
          <p:nvPr/>
        </p:nvSpPr>
        <p:spPr>
          <a:xfrm>
            <a:off x="537907" y="2169934"/>
            <a:ext cx="5655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BC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BF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লম্ব আঁকি।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2" name="TextBox 621">
                <a:extLst>
                  <a:ext uri="{FF2B5EF4-FFF2-40B4-BE49-F238E27FC236}">
                    <a16:creationId xmlns:a16="http://schemas.microsoft.com/office/drawing/2014/main" id="{5D149D1C-C585-4815-B63C-C8005BEBC720}"/>
                  </a:ext>
                </a:extLst>
              </p:cNvPr>
              <p:cNvSpPr txBox="1"/>
              <p:nvPr/>
            </p:nvSpPr>
            <p:spPr>
              <a:xfrm>
                <a:off x="627329" y="5704414"/>
                <a:ext cx="58238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তাহলে,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Wingdings" panose="05000000000000000000" pitchFamily="2" charset="2"/>
                      </a:rPr>
                      <m:t>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Wingdings" panose="05000000000000000000" pitchFamily="2" charset="2"/>
                      </a:rPr>
                      <m:t>𝐴𝐵𝐶𝐷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-ই নির্ণেয় বর্গ।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22" name="TextBox 621">
                <a:extLst>
                  <a:ext uri="{FF2B5EF4-FFF2-40B4-BE49-F238E27FC236}">
                    <a16:creationId xmlns:a16="http://schemas.microsoft.com/office/drawing/2014/main" id="{5D149D1C-C585-4815-B63C-C8005BEBC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29" y="5704414"/>
                <a:ext cx="5823857" cy="707886"/>
              </a:xfrm>
              <a:prstGeom prst="rect">
                <a:avLst/>
              </a:prstGeom>
              <a:blipFill>
                <a:blip r:embed="rId3"/>
                <a:stretch>
                  <a:fillRect l="-377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3" name="TextBox 622">
            <a:extLst>
              <a:ext uri="{FF2B5EF4-FFF2-40B4-BE49-F238E27FC236}">
                <a16:creationId xmlns:a16="http://schemas.microsoft.com/office/drawing/2014/main" id="{F3D9CB5A-769D-4C3A-A836-E8F595049C2C}"/>
              </a:ext>
            </a:extLst>
          </p:cNvPr>
          <p:cNvSpPr txBox="1"/>
          <p:nvPr/>
        </p:nvSpPr>
        <p:spPr>
          <a:xfrm>
            <a:off x="565125" y="2908344"/>
            <a:ext cx="582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BF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থেকে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BA=a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" name="TextBox 623">
                <a:extLst>
                  <a:ext uri="{FF2B5EF4-FFF2-40B4-BE49-F238E27FC236}">
                    <a16:creationId xmlns:a16="http://schemas.microsoft.com/office/drawing/2014/main" id="{E2819292-637B-4792-837D-AA68CD450F83}"/>
                  </a:ext>
                </a:extLst>
              </p:cNvPr>
              <p:cNvSpPr txBox="1"/>
              <p:nvPr/>
            </p:nvSpPr>
            <p:spPr>
              <a:xfrm>
                <a:off x="550506" y="3545936"/>
                <a:ext cx="58602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A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ও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C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কে কেন্দ্র করে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a 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এর সমান ব্যাসার্ধ নিয়ে </a:t>
                </a:r>
                <a14:m>
                  <m:oMath xmlns:m="http://schemas.openxmlformats.org/officeDocument/2006/math">
                    <m:r>
                      <a:rPr lang="bn-I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Wingdings" panose="05000000000000000000" pitchFamily="2" charset="2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  <a:sym typeface="Wingdings" panose="05000000000000000000" pitchFamily="2" charset="2"/>
                      </a:rPr>
                      <m:t>𝐴𝐵𝐶</m:t>
                    </m:r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অভ্যন্তরে দুইটি বৃত্তচাপ আঁকি। বৃত্তচাপদ্বয় পরস্পর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 ছেদ করে।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24" name="TextBox 623">
                <a:extLst>
                  <a:ext uri="{FF2B5EF4-FFF2-40B4-BE49-F238E27FC236}">
                    <a16:creationId xmlns:a16="http://schemas.microsoft.com/office/drawing/2014/main" id="{E2819292-637B-4792-837D-AA68CD450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6" y="3545936"/>
                <a:ext cx="5860245" cy="1569660"/>
              </a:xfrm>
              <a:prstGeom prst="rect">
                <a:avLst/>
              </a:prstGeom>
              <a:blipFill>
                <a:blip r:embed="rId4"/>
                <a:stretch>
                  <a:fillRect l="-3638" t="-7004" b="-10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5" name="TextBox 624">
            <a:extLst>
              <a:ext uri="{FF2B5EF4-FFF2-40B4-BE49-F238E27FC236}">
                <a16:creationId xmlns:a16="http://schemas.microsoft.com/office/drawing/2014/main" id="{5D9586BA-FA79-4E35-BAB3-912034AEAF6D}"/>
              </a:ext>
            </a:extLst>
          </p:cNvPr>
          <p:cNvSpPr txBox="1"/>
          <p:nvPr/>
        </p:nvSpPr>
        <p:spPr>
          <a:xfrm>
            <a:off x="624217" y="5010846"/>
            <a:ext cx="582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A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D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এবং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C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D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যোগ করি।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8E64F9-CF42-4D53-8336-C2556F0F9358}"/>
              </a:ext>
            </a:extLst>
          </p:cNvPr>
          <p:cNvGrpSpPr/>
          <p:nvPr/>
        </p:nvGrpSpPr>
        <p:grpSpPr>
          <a:xfrm>
            <a:off x="650237" y="767353"/>
            <a:ext cx="4717757" cy="659514"/>
            <a:chOff x="650237" y="767351"/>
            <a:chExt cx="4717757" cy="808894"/>
          </a:xfrm>
        </p:grpSpPr>
        <p:sp>
          <p:nvSpPr>
            <p:cNvPr id="619" name="Rectangle: Diagonal Corners Snipped 618">
              <a:extLst>
                <a:ext uri="{FF2B5EF4-FFF2-40B4-BE49-F238E27FC236}">
                  <a16:creationId xmlns:a16="http://schemas.microsoft.com/office/drawing/2014/main" id="{00DE5A1A-9009-4AFA-AF7F-A626C26B5811}"/>
                </a:ext>
              </a:extLst>
            </p:cNvPr>
            <p:cNvSpPr/>
            <p:nvPr/>
          </p:nvSpPr>
          <p:spPr>
            <a:xfrm>
              <a:off x="1244715" y="767351"/>
              <a:ext cx="3505736" cy="808894"/>
            </a:xfrm>
            <a:prstGeom prst="snip2DiagRect">
              <a:avLst/>
            </a:prstGeom>
            <a:noFill/>
            <a:ln w="3810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অঙ্কণের বিবরণঃ</a:t>
              </a:r>
              <a:endPara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6" name="Frame 625">
              <a:extLst>
                <a:ext uri="{FF2B5EF4-FFF2-40B4-BE49-F238E27FC236}">
                  <a16:creationId xmlns:a16="http://schemas.microsoft.com/office/drawing/2014/main" id="{92AEA978-804A-4DFA-A744-186C7FDECCA2}"/>
                </a:ext>
              </a:extLst>
            </p:cNvPr>
            <p:cNvSpPr/>
            <p:nvPr/>
          </p:nvSpPr>
          <p:spPr>
            <a:xfrm rot="19073898">
              <a:off x="650237" y="811230"/>
              <a:ext cx="489547" cy="591826"/>
            </a:xfrm>
            <a:prstGeom prst="frame">
              <a:avLst>
                <a:gd name="adj1" fmla="val 4806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7" name="Frame 626">
              <a:extLst>
                <a:ext uri="{FF2B5EF4-FFF2-40B4-BE49-F238E27FC236}">
                  <a16:creationId xmlns:a16="http://schemas.microsoft.com/office/drawing/2014/main" id="{14D9EEE9-7F8D-42DD-B6CF-0F67846196A4}"/>
                </a:ext>
              </a:extLst>
            </p:cNvPr>
            <p:cNvSpPr/>
            <p:nvPr/>
          </p:nvSpPr>
          <p:spPr>
            <a:xfrm rot="19073898">
              <a:off x="4878447" y="896430"/>
              <a:ext cx="489547" cy="577810"/>
            </a:xfrm>
            <a:prstGeom prst="frame">
              <a:avLst>
                <a:gd name="adj1" fmla="val 4806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1.11111E-6 L 0.25847 0.0006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9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4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56 L 0.01706 0.7057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5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160000">
                                      <p:cBhvr>
                                        <p:cTn id="84" dur="2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1354 -0.0027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95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113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440000">
                                      <p:cBhvr>
                                        <p:cTn id="134" dur="1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0"/>
                            </p:stCondLst>
                            <p:childTnLst>
                              <p:par>
                                <p:cTn id="1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00039 -0.63472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73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85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00" dur="11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1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1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1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23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3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52" dur="11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5" dur="1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1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4675 -1.48148E-6 " pathEditMode="relative" rAng="0" ptsTypes="AA">
                                      <p:cBhvr>
                                        <p:cTn id="283" dur="1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0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1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00"/>
                            </p:stCondLst>
                            <p:childTnLst>
                              <p:par>
                                <p:cTn id="3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00104 -0.40486 " pathEditMode="relative" rAng="0" ptsTypes="AA">
                                      <p:cBhvr>
                                        <p:cTn id="314" dur="11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255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1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1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/>
      <p:bldP spid="191" grpId="0"/>
      <p:bldP spid="192" grpId="0"/>
      <p:bldP spid="193" grpId="0"/>
      <p:bldP spid="194" grpId="0"/>
      <p:bldP spid="227" grpId="0" animBg="1"/>
      <p:bldP spid="233" grpId="0" animBg="1"/>
      <p:bldP spid="236" grpId="0" animBg="1"/>
      <p:bldP spid="237" grpId="0" animBg="1"/>
      <p:bldP spid="290" grpId="0"/>
      <p:bldP spid="385" grpId="0"/>
      <p:bldP spid="387" grpId="0"/>
      <p:bldP spid="612" grpId="0"/>
      <p:bldP spid="613" grpId="0"/>
      <p:bldP spid="614" grpId="0"/>
      <p:bldP spid="621" grpId="0"/>
      <p:bldP spid="622" grpId="0"/>
      <p:bldP spid="623" grpId="0"/>
      <p:bldP spid="624" grpId="0"/>
      <p:bldP spid="6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194">
            <a:extLst>
              <a:ext uri="{FF2B5EF4-FFF2-40B4-BE49-F238E27FC236}">
                <a16:creationId xmlns:a16="http://schemas.microsoft.com/office/drawing/2014/main" id="{66548EF8-3D6F-4EAD-8A2B-020F04F0D406}"/>
              </a:ext>
            </a:extLst>
          </p:cNvPr>
          <p:cNvSpPr txBox="1"/>
          <p:nvPr/>
        </p:nvSpPr>
        <p:spPr>
          <a:xfrm>
            <a:off x="2080246" y="4565563"/>
            <a:ext cx="861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বর্গের একটি বাহু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আছে , বর্গটি আঁক।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17000DD-DAA0-48EA-B807-1B2647124DA0}"/>
              </a:ext>
            </a:extLst>
          </p:cNvPr>
          <p:cNvCxnSpPr>
            <a:cxnSpLocks/>
          </p:cNvCxnSpPr>
          <p:nvPr/>
        </p:nvCxnSpPr>
        <p:spPr>
          <a:xfrm>
            <a:off x="4480683" y="2331847"/>
            <a:ext cx="20657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E7CAD1F4-6CDD-45E5-99E0-E37120AC4B11}"/>
              </a:ext>
            </a:extLst>
          </p:cNvPr>
          <p:cNvSpPr txBox="1"/>
          <p:nvPr/>
        </p:nvSpPr>
        <p:spPr>
          <a:xfrm>
            <a:off x="4058816" y="2416358"/>
            <a:ext cx="51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04BF012-1829-4BC9-A58E-0CAF3BCADEDA}"/>
              </a:ext>
            </a:extLst>
          </p:cNvPr>
          <p:cNvSpPr txBox="1"/>
          <p:nvPr/>
        </p:nvSpPr>
        <p:spPr>
          <a:xfrm>
            <a:off x="4104867" y="1947185"/>
            <a:ext cx="51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43DBD60-737B-4EC1-9B2A-13DA7F94457A}"/>
              </a:ext>
            </a:extLst>
          </p:cNvPr>
          <p:cNvCxnSpPr>
            <a:cxnSpLocks/>
          </p:cNvCxnSpPr>
          <p:nvPr/>
        </p:nvCxnSpPr>
        <p:spPr>
          <a:xfrm>
            <a:off x="4508112" y="2812997"/>
            <a:ext cx="32497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08751CD-FCF6-45F6-ACCB-960CD62FAE41}"/>
              </a:ext>
            </a:extLst>
          </p:cNvPr>
          <p:cNvGrpSpPr/>
          <p:nvPr/>
        </p:nvGrpSpPr>
        <p:grpSpPr>
          <a:xfrm>
            <a:off x="3698428" y="482337"/>
            <a:ext cx="4259353" cy="802177"/>
            <a:chOff x="3698428" y="482337"/>
            <a:chExt cx="4259353" cy="802177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3563EE6-9A60-4873-8DEB-A0C799F2D4BF}"/>
                </a:ext>
              </a:extLst>
            </p:cNvPr>
            <p:cNvGrpSpPr/>
            <p:nvPr/>
          </p:nvGrpSpPr>
          <p:grpSpPr>
            <a:xfrm>
              <a:off x="4320204" y="482337"/>
              <a:ext cx="3020731" cy="802177"/>
              <a:chOff x="4951574" y="2113597"/>
              <a:chExt cx="3020731" cy="778558"/>
            </a:xfrm>
          </p:grpSpPr>
          <p:sp>
            <p:nvSpPr>
              <p:cNvPr id="186" name="Rectangle: Diagonal Corners Snipped 185">
                <a:extLst>
                  <a:ext uri="{FF2B5EF4-FFF2-40B4-BE49-F238E27FC236}">
                    <a16:creationId xmlns:a16="http://schemas.microsoft.com/office/drawing/2014/main" id="{414CD795-F05E-4F56-B654-B2312E38A86D}"/>
                  </a:ext>
                </a:extLst>
              </p:cNvPr>
              <p:cNvSpPr/>
              <p:nvPr/>
            </p:nvSpPr>
            <p:spPr>
              <a:xfrm>
                <a:off x="4951574" y="2113597"/>
                <a:ext cx="3020731" cy="715913"/>
              </a:xfrm>
              <a:prstGeom prst="snip2Diag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C7E91E5E-47A6-4308-ACD1-1C29813BB84D}"/>
                  </a:ext>
                </a:extLst>
              </p:cNvPr>
              <p:cNvSpPr txBox="1"/>
              <p:nvPr/>
            </p:nvSpPr>
            <p:spPr>
              <a:xfrm>
                <a:off x="5323115" y="2122714"/>
                <a:ext cx="2416628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দলীয় কাজঃ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58A75240-B98E-4C24-BC70-47F98FC84922}"/>
                </a:ext>
              </a:extLst>
            </p:cNvPr>
            <p:cNvSpPr/>
            <p:nvPr/>
          </p:nvSpPr>
          <p:spPr>
            <a:xfrm rot="19073898">
              <a:off x="3698428" y="582629"/>
              <a:ext cx="489547" cy="494485"/>
            </a:xfrm>
            <a:prstGeom prst="frame">
              <a:avLst>
                <a:gd name="adj1" fmla="val 4806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8A80CFA2-B0BE-4B94-9098-6F1D216F2041}"/>
                </a:ext>
              </a:extLst>
            </p:cNvPr>
            <p:cNvSpPr/>
            <p:nvPr/>
          </p:nvSpPr>
          <p:spPr>
            <a:xfrm rot="19073898">
              <a:off x="7468234" y="614449"/>
              <a:ext cx="489547" cy="494485"/>
            </a:xfrm>
            <a:prstGeom prst="frame">
              <a:avLst>
                <a:gd name="adj1" fmla="val 4806"/>
              </a:avLst>
            </a:prstGeom>
            <a:solidFill>
              <a:srgbClr val="00B050"/>
            </a:solidFill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1A09DAF-B510-4977-9D4E-67D6C02118F3}"/>
              </a:ext>
            </a:extLst>
          </p:cNvPr>
          <p:cNvSpPr/>
          <p:nvPr/>
        </p:nvSpPr>
        <p:spPr>
          <a:xfrm>
            <a:off x="74645" y="8086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F9673C-F4FC-4EFE-8816-F3AB2D803575}"/>
              </a:ext>
            </a:extLst>
          </p:cNvPr>
          <p:cNvSpPr/>
          <p:nvPr/>
        </p:nvSpPr>
        <p:spPr>
          <a:xfrm>
            <a:off x="325020" y="7308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4C6668-596A-4D06-BCDE-104650386326}"/>
              </a:ext>
            </a:extLst>
          </p:cNvPr>
          <p:cNvSpPr/>
          <p:nvPr/>
        </p:nvSpPr>
        <p:spPr>
          <a:xfrm>
            <a:off x="561399" y="7774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248C7D-1E48-4002-9FDF-F5A0BBF6046E}"/>
              </a:ext>
            </a:extLst>
          </p:cNvPr>
          <p:cNvSpPr/>
          <p:nvPr/>
        </p:nvSpPr>
        <p:spPr>
          <a:xfrm>
            <a:off x="821105" y="7152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AC80B5-279D-4390-992C-CBB362B3564A}"/>
              </a:ext>
            </a:extLst>
          </p:cNvPr>
          <p:cNvSpPr/>
          <p:nvPr/>
        </p:nvSpPr>
        <p:spPr>
          <a:xfrm>
            <a:off x="1080811" y="7307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AA82E-193A-4D7E-B203-6EEED0385A02}"/>
              </a:ext>
            </a:extLst>
          </p:cNvPr>
          <p:cNvSpPr/>
          <p:nvPr/>
        </p:nvSpPr>
        <p:spPr>
          <a:xfrm>
            <a:off x="1340517" y="7774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50946-A9E5-4C15-BCC4-E170575C5284}"/>
              </a:ext>
            </a:extLst>
          </p:cNvPr>
          <p:cNvSpPr/>
          <p:nvPr/>
        </p:nvSpPr>
        <p:spPr>
          <a:xfrm>
            <a:off x="1620417" y="6997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9E44DE-A338-4AAE-835C-A536797648CC}"/>
              </a:ext>
            </a:extLst>
          </p:cNvPr>
          <p:cNvSpPr/>
          <p:nvPr/>
        </p:nvSpPr>
        <p:spPr>
          <a:xfrm>
            <a:off x="1880123" y="6220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8CC993-DD51-408A-BD9D-51DF472D1625}"/>
              </a:ext>
            </a:extLst>
          </p:cNvPr>
          <p:cNvSpPr/>
          <p:nvPr/>
        </p:nvSpPr>
        <p:spPr>
          <a:xfrm>
            <a:off x="2107171" y="6686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7F5658-7A82-4DE3-905B-ED988B0BC9C5}"/>
              </a:ext>
            </a:extLst>
          </p:cNvPr>
          <p:cNvSpPr/>
          <p:nvPr/>
        </p:nvSpPr>
        <p:spPr>
          <a:xfrm>
            <a:off x="2366877" y="6997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D443C9-457E-4B50-AC91-EE087D732A7C}"/>
              </a:ext>
            </a:extLst>
          </p:cNvPr>
          <p:cNvSpPr/>
          <p:nvPr/>
        </p:nvSpPr>
        <p:spPr>
          <a:xfrm>
            <a:off x="2626583" y="6219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AA2647-38CA-4DDE-BDA8-DAC5A798F294}"/>
              </a:ext>
            </a:extLst>
          </p:cNvPr>
          <p:cNvSpPr/>
          <p:nvPr/>
        </p:nvSpPr>
        <p:spPr>
          <a:xfrm>
            <a:off x="2886289" y="6685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63F938-9DEE-4F6D-8247-EBC21DDFA870}"/>
              </a:ext>
            </a:extLst>
          </p:cNvPr>
          <p:cNvSpPr/>
          <p:nvPr/>
        </p:nvSpPr>
        <p:spPr>
          <a:xfrm>
            <a:off x="3166189" y="5909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E5F257-AA47-4E44-BBE9-B6FA62AC8421}"/>
              </a:ext>
            </a:extLst>
          </p:cNvPr>
          <p:cNvSpPr/>
          <p:nvPr/>
        </p:nvSpPr>
        <p:spPr>
          <a:xfrm>
            <a:off x="3425895" y="51315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EEDB41-412E-4C25-BE16-95D239A049AF}"/>
              </a:ext>
            </a:extLst>
          </p:cNvPr>
          <p:cNvSpPr/>
          <p:nvPr/>
        </p:nvSpPr>
        <p:spPr>
          <a:xfrm>
            <a:off x="3652943" y="4509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D1AB66-3715-41BB-BDE9-B65D77ED1132}"/>
              </a:ext>
            </a:extLst>
          </p:cNvPr>
          <p:cNvSpPr/>
          <p:nvPr/>
        </p:nvSpPr>
        <p:spPr>
          <a:xfrm>
            <a:off x="3912649" y="59086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B42E33-966A-4656-95D3-6C0EECBB1ED1}"/>
              </a:ext>
            </a:extLst>
          </p:cNvPr>
          <p:cNvSpPr/>
          <p:nvPr/>
        </p:nvSpPr>
        <p:spPr>
          <a:xfrm>
            <a:off x="4172355" y="5130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6E262D-9490-4010-BC33-DE7C31AB7F12}"/>
              </a:ext>
            </a:extLst>
          </p:cNvPr>
          <p:cNvSpPr/>
          <p:nvPr/>
        </p:nvSpPr>
        <p:spPr>
          <a:xfrm>
            <a:off x="4432061" y="4508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10899E-AE2A-45BA-BE80-41B4D39E423E}"/>
              </a:ext>
            </a:extLst>
          </p:cNvPr>
          <p:cNvSpPr/>
          <p:nvPr/>
        </p:nvSpPr>
        <p:spPr>
          <a:xfrm>
            <a:off x="4711961" y="4820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F144AB-F331-446B-84B3-216AF41A1511}"/>
              </a:ext>
            </a:extLst>
          </p:cNvPr>
          <p:cNvSpPr/>
          <p:nvPr/>
        </p:nvSpPr>
        <p:spPr>
          <a:xfrm>
            <a:off x="4971667" y="5131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FCD15B-498C-4206-AFB8-8FA0D071D888}"/>
              </a:ext>
            </a:extLst>
          </p:cNvPr>
          <p:cNvSpPr/>
          <p:nvPr/>
        </p:nvSpPr>
        <p:spPr>
          <a:xfrm>
            <a:off x="5198715" y="5597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E2F8E8-A4C1-42C2-B059-A784AA7A92E2}"/>
              </a:ext>
            </a:extLst>
          </p:cNvPr>
          <p:cNvSpPr/>
          <p:nvPr/>
        </p:nvSpPr>
        <p:spPr>
          <a:xfrm>
            <a:off x="5458421" y="5908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2243B0-BE9F-4A02-81B0-2791A340A3A6}"/>
              </a:ext>
            </a:extLst>
          </p:cNvPr>
          <p:cNvSpPr/>
          <p:nvPr/>
        </p:nvSpPr>
        <p:spPr>
          <a:xfrm>
            <a:off x="5718127" y="5130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67A7E5-523F-4615-B035-038B6AF2F5DF}"/>
              </a:ext>
            </a:extLst>
          </p:cNvPr>
          <p:cNvSpPr/>
          <p:nvPr/>
        </p:nvSpPr>
        <p:spPr>
          <a:xfrm>
            <a:off x="5977833" y="5597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137A5D-BB63-40D7-87ED-00B467FF7542}"/>
              </a:ext>
            </a:extLst>
          </p:cNvPr>
          <p:cNvSpPr/>
          <p:nvPr/>
        </p:nvSpPr>
        <p:spPr>
          <a:xfrm>
            <a:off x="6257733" y="49764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52A1A0-C523-4D04-9443-1CEE3D3273EE}"/>
              </a:ext>
            </a:extLst>
          </p:cNvPr>
          <p:cNvSpPr/>
          <p:nvPr/>
        </p:nvSpPr>
        <p:spPr>
          <a:xfrm>
            <a:off x="6517439" y="5131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81E450-B4FD-47C7-966B-0A93A1E38C2B}"/>
              </a:ext>
            </a:extLst>
          </p:cNvPr>
          <p:cNvSpPr/>
          <p:nvPr/>
        </p:nvSpPr>
        <p:spPr>
          <a:xfrm>
            <a:off x="6744487" y="5598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A5B6A5-7A7C-42A7-8F40-F72333B05B46}"/>
              </a:ext>
            </a:extLst>
          </p:cNvPr>
          <p:cNvSpPr/>
          <p:nvPr/>
        </p:nvSpPr>
        <p:spPr>
          <a:xfrm>
            <a:off x="7004193" y="5908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B0AC6E-1DCF-4EEC-B74C-30F389FBDD60}"/>
              </a:ext>
            </a:extLst>
          </p:cNvPr>
          <p:cNvSpPr/>
          <p:nvPr/>
        </p:nvSpPr>
        <p:spPr>
          <a:xfrm>
            <a:off x="7263899" y="5286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30EA07C-1AE6-4DAA-8FEA-AA79EE6C8106}"/>
              </a:ext>
            </a:extLst>
          </p:cNvPr>
          <p:cNvSpPr/>
          <p:nvPr/>
        </p:nvSpPr>
        <p:spPr>
          <a:xfrm>
            <a:off x="7523605" y="6685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049ABB-3CB2-45B4-99BE-34F78FB1FB22}"/>
              </a:ext>
            </a:extLst>
          </p:cNvPr>
          <p:cNvSpPr/>
          <p:nvPr/>
        </p:nvSpPr>
        <p:spPr>
          <a:xfrm>
            <a:off x="7803505" y="5909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1029B3-192B-48A8-8A94-1423BA33E2A8}"/>
              </a:ext>
            </a:extLst>
          </p:cNvPr>
          <p:cNvSpPr/>
          <p:nvPr/>
        </p:nvSpPr>
        <p:spPr>
          <a:xfrm>
            <a:off x="8063211" y="5131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59FF317-FD1D-4ABC-BC28-35E4D4376622}"/>
              </a:ext>
            </a:extLst>
          </p:cNvPr>
          <p:cNvSpPr/>
          <p:nvPr/>
        </p:nvSpPr>
        <p:spPr>
          <a:xfrm>
            <a:off x="8290259" y="5598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72C84C-4217-4D2F-B012-633BFFE68342}"/>
              </a:ext>
            </a:extLst>
          </p:cNvPr>
          <p:cNvSpPr/>
          <p:nvPr/>
        </p:nvSpPr>
        <p:spPr>
          <a:xfrm>
            <a:off x="8549965" y="5908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FB60F8-9DD8-4B1E-9591-89ACA74DA005}"/>
              </a:ext>
            </a:extLst>
          </p:cNvPr>
          <p:cNvSpPr/>
          <p:nvPr/>
        </p:nvSpPr>
        <p:spPr>
          <a:xfrm>
            <a:off x="8809671" y="5131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ECDF3C2-B502-4A73-A73A-78921AD3A836}"/>
              </a:ext>
            </a:extLst>
          </p:cNvPr>
          <p:cNvSpPr/>
          <p:nvPr/>
        </p:nvSpPr>
        <p:spPr>
          <a:xfrm>
            <a:off x="9069377" y="5597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6B7CA8-A33A-4E35-9B9A-6ABB31F59085}"/>
              </a:ext>
            </a:extLst>
          </p:cNvPr>
          <p:cNvSpPr/>
          <p:nvPr/>
        </p:nvSpPr>
        <p:spPr>
          <a:xfrm>
            <a:off x="9349277" y="4821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41D7E7D-D605-4B86-8A08-90F21CEF8CAA}"/>
              </a:ext>
            </a:extLst>
          </p:cNvPr>
          <p:cNvSpPr/>
          <p:nvPr/>
        </p:nvSpPr>
        <p:spPr>
          <a:xfrm>
            <a:off x="9608983" y="4043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9EBF67-47DF-4CA7-BB4B-EAC23622F00D}"/>
              </a:ext>
            </a:extLst>
          </p:cNvPr>
          <p:cNvSpPr/>
          <p:nvPr/>
        </p:nvSpPr>
        <p:spPr>
          <a:xfrm>
            <a:off x="9836031" y="4509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5DC581E-39F6-460A-B535-99142CCCFFED}"/>
              </a:ext>
            </a:extLst>
          </p:cNvPr>
          <p:cNvSpPr/>
          <p:nvPr/>
        </p:nvSpPr>
        <p:spPr>
          <a:xfrm>
            <a:off x="10095737" y="4820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BEC7FD6-F002-4111-A7BF-D9B49DBC031F}"/>
              </a:ext>
            </a:extLst>
          </p:cNvPr>
          <p:cNvSpPr/>
          <p:nvPr/>
        </p:nvSpPr>
        <p:spPr>
          <a:xfrm>
            <a:off x="10355443" y="4042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F59F002-BCD2-4D07-A37F-7B493EA29B45}"/>
              </a:ext>
            </a:extLst>
          </p:cNvPr>
          <p:cNvSpPr/>
          <p:nvPr/>
        </p:nvSpPr>
        <p:spPr>
          <a:xfrm>
            <a:off x="10615149" y="4508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430B2D6-D5B4-4864-B17A-B9DE07ACED56}"/>
              </a:ext>
            </a:extLst>
          </p:cNvPr>
          <p:cNvSpPr/>
          <p:nvPr/>
        </p:nvSpPr>
        <p:spPr>
          <a:xfrm>
            <a:off x="10895049" y="4821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48A9CF0-D179-4DDD-A249-6D6E6E9868D2}"/>
              </a:ext>
            </a:extLst>
          </p:cNvPr>
          <p:cNvSpPr/>
          <p:nvPr/>
        </p:nvSpPr>
        <p:spPr>
          <a:xfrm>
            <a:off x="11154755" y="4043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A8FC0F-A977-46FD-BE75-AD375A873A5A}"/>
              </a:ext>
            </a:extLst>
          </p:cNvPr>
          <p:cNvSpPr/>
          <p:nvPr/>
        </p:nvSpPr>
        <p:spPr>
          <a:xfrm>
            <a:off x="11403575" y="45097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FFC4061-EC09-4B0F-99F6-F059474F2FE1}"/>
              </a:ext>
            </a:extLst>
          </p:cNvPr>
          <p:cNvSpPr/>
          <p:nvPr/>
        </p:nvSpPr>
        <p:spPr>
          <a:xfrm>
            <a:off x="11674167" y="48205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72E9DED-2F04-4CF6-A8C5-9B2DDABE0CF3}"/>
              </a:ext>
            </a:extLst>
          </p:cNvPr>
          <p:cNvSpPr/>
          <p:nvPr/>
        </p:nvSpPr>
        <p:spPr>
          <a:xfrm>
            <a:off x="11955645" y="5131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9B9F715-B004-47E8-8A5A-BB50E4664C65}"/>
              </a:ext>
            </a:extLst>
          </p:cNvPr>
          <p:cNvSpPr/>
          <p:nvPr/>
        </p:nvSpPr>
        <p:spPr>
          <a:xfrm>
            <a:off x="63757" y="1648402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0B513D4-4B8A-4BE1-9CA3-DBFD46BB797A}"/>
              </a:ext>
            </a:extLst>
          </p:cNvPr>
          <p:cNvSpPr/>
          <p:nvPr/>
        </p:nvSpPr>
        <p:spPr>
          <a:xfrm>
            <a:off x="62208" y="345224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227FBD5-1292-44C0-B430-8B88439C9CE1}"/>
              </a:ext>
            </a:extLst>
          </p:cNvPr>
          <p:cNvSpPr/>
          <p:nvPr/>
        </p:nvSpPr>
        <p:spPr>
          <a:xfrm>
            <a:off x="60655" y="61114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FCD4257-BFD2-4050-886A-77C8D22CD68D}"/>
              </a:ext>
            </a:extLst>
          </p:cNvPr>
          <p:cNvSpPr/>
          <p:nvPr/>
        </p:nvSpPr>
        <p:spPr>
          <a:xfrm>
            <a:off x="69990" y="88639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16A2F76-73B4-44E0-BBA9-74531EC857B3}"/>
              </a:ext>
            </a:extLst>
          </p:cNvPr>
          <p:cNvSpPr/>
          <p:nvPr/>
        </p:nvSpPr>
        <p:spPr>
          <a:xfrm>
            <a:off x="57553" y="113987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04A410E-685C-4BC3-827D-CDC48F26C69E}"/>
              </a:ext>
            </a:extLst>
          </p:cNvPr>
          <p:cNvSpPr/>
          <p:nvPr/>
        </p:nvSpPr>
        <p:spPr>
          <a:xfrm>
            <a:off x="65314" y="138402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5228C47-AAFD-4FF0-A1A8-BB79D205ED56}"/>
              </a:ext>
            </a:extLst>
          </p:cNvPr>
          <p:cNvSpPr/>
          <p:nvPr/>
        </p:nvSpPr>
        <p:spPr>
          <a:xfrm>
            <a:off x="63759" y="663405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E7FEBD9-5E7D-43FA-B6B2-29D6691AE494}"/>
              </a:ext>
            </a:extLst>
          </p:cNvPr>
          <p:cNvSpPr/>
          <p:nvPr/>
        </p:nvSpPr>
        <p:spPr>
          <a:xfrm>
            <a:off x="323465" y="662627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78D236D-9B71-4597-A262-2D3F5BA501D2}"/>
              </a:ext>
            </a:extLst>
          </p:cNvPr>
          <p:cNvSpPr/>
          <p:nvPr/>
        </p:nvSpPr>
        <p:spPr>
          <a:xfrm>
            <a:off x="550513" y="663094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A0DFBCB-FDC2-49EA-A768-5CFF53CFB0F5}"/>
              </a:ext>
            </a:extLst>
          </p:cNvPr>
          <p:cNvSpPr/>
          <p:nvPr/>
        </p:nvSpPr>
        <p:spPr>
          <a:xfrm>
            <a:off x="810219" y="663404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E2C088-0BC3-4502-BE9C-490E7ED81DA1}"/>
              </a:ext>
            </a:extLst>
          </p:cNvPr>
          <p:cNvSpPr/>
          <p:nvPr/>
        </p:nvSpPr>
        <p:spPr>
          <a:xfrm>
            <a:off x="1069925" y="662627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7754384-A961-46D2-AD5B-4150E7B8DB00}"/>
              </a:ext>
            </a:extLst>
          </p:cNvPr>
          <p:cNvSpPr/>
          <p:nvPr/>
        </p:nvSpPr>
        <p:spPr>
          <a:xfrm>
            <a:off x="1329631" y="663093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7F09DC-4CA1-46BA-BFD5-26357C097511}"/>
              </a:ext>
            </a:extLst>
          </p:cNvPr>
          <p:cNvSpPr/>
          <p:nvPr/>
        </p:nvSpPr>
        <p:spPr>
          <a:xfrm>
            <a:off x="1609531" y="66231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16066F2-9EF8-442E-BA0F-45E84AAE790D}"/>
              </a:ext>
            </a:extLst>
          </p:cNvPr>
          <p:cNvSpPr/>
          <p:nvPr/>
        </p:nvSpPr>
        <p:spPr>
          <a:xfrm>
            <a:off x="1869237" y="66153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EC5AB6-DFA0-47A5-B88C-56140CA05367}"/>
              </a:ext>
            </a:extLst>
          </p:cNvPr>
          <p:cNvSpPr/>
          <p:nvPr/>
        </p:nvSpPr>
        <p:spPr>
          <a:xfrm>
            <a:off x="2096285" y="662005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CC8A7CD-3764-4864-95A2-925A63C4D81E}"/>
              </a:ext>
            </a:extLst>
          </p:cNvPr>
          <p:cNvSpPr/>
          <p:nvPr/>
        </p:nvSpPr>
        <p:spPr>
          <a:xfrm>
            <a:off x="2355991" y="662316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1FA7D5D-4EE7-4B7B-AFB3-C4D527DD27F1}"/>
              </a:ext>
            </a:extLst>
          </p:cNvPr>
          <p:cNvSpPr/>
          <p:nvPr/>
        </p:nvSpPr>
        <p:spPr>
          <a:xfrm>
            <a:off x="2615697" y="661538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9C1D7D-C3A0-4206-ADA9-882569AF2B4C}"/>
              </a:ext>
            </a:extLst>
          </p:cNvPr>
          <p:cNvSpPr/>
          <p:nvPr/>
        </p:nvSpPr>
        <p:spPr>
          <a:xfrm>
            <a:off x="2875403" y="6620049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C50C6A3-C32E-4C31-A932-C9249928AC52}"/>
              </a:ext>
            </a:extLst>
          </p:cNvPr>
          <p:cNvSpPr/>
          <p:nvPr/>
        </p:nvSpPr>
        <p:spPr>
          <a:xfrm>
            <a:off x="3155303" y="661228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04E9E90-69C8-44E9-90DA-ED3CAA5BF309}"/>
              </a:ext>
            </a:extLst>
          </p:cNvPr>
          <p:cNvSpPr/>
          <p:nvPr/>
        </p:nvSpPr>
        <p:spPr>
          <a:xfrm>
            <a:off x="3405678" y="661383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0E299B2-897F-48B8-9986-E5DA3141233E}"/>
              </a:ext>
            </a:extLst>
          </p:cNvPr>
          <p:cNvSpPr/>
          <p:nvPr/>
        </p:nvSpPr>
        <p:spPr>
          <a:xfrm>
            <a:off x="3642057" y="660917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17F8CF5-7FC9-471E-8FBF-CB76AE26709C}"/>
              </a:ext>
            </a:extLst>
          </p:cNvPr>
          <p:cNvSpPr/>
          <p:nvPr/>
        </p:nvSpPr>
        <p:spPr>
          <a:xfrm>
            <a:off x="3901763" y="6612279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60F30D-CC1E-4759-BF2C-A644B64C0269}"/>
              </a:ext>
            </a:extLst>
          </p:cNvPr>
          <p:cNvSpPr/>
          <p:nvPr/>
        </p:nvSpPr>
        <p:spPr>
          <a:xfrm>
            <a:off x="4161469" y="6615387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CE51276-0BA5-4FDC-A8D3-C341F7E2B5C8}"/>
              </a:ext>
            </a:extLst>
          </p:cNvPr>
          <p:cNvSpPr/>
          <p:nvPr/>
        </p:nvSpPr>
        <p:spPr>
          <a:xfrm>
            <a:off x="4421175" y="6609164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409AB69-114E-4C7C-8B55-BFAA30B38837}"/>
              </a:ext>
            </a:extLst>
          </p:cNvPr>
          <p:cNvSpPr/>
          <p:nvPr/>
        </p:nvSpPr>
        <p:spPr>
          <a:xfrm>
            <a:off x="4701075" y="660140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F8FE7E8-7094-4468-9732-0CA99F9ED9CA}"/>
              </a:ext>
            </a:extLst>
          </p:cNvPr>
          <p:cNvSpPr/>
          <p:nvPr/>
        </p:nvSpPr>
        <p:spPr>
          <a:xfrm>
            <a:off x="4960781" y="660450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C3A36B1-80C5-4355-BB20-DB41069D4B9F}"/>
              </a:ext>
            </a:extLst>
          </p:cNvPr>
          <p:cNvSpPr/>
          <p:nvPr/>
        </p:nvSpPr>
        <p:spPr>
          <a:xfrm>
            <a:off x="5187829" y="660917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E274C47-4360-499A-980C-9DEE96453CDF}"/>
              </a:ext>
            </a:extLst>
          </p:cNvPr>
          <p:cNvSpPr/>
          <p:nvPr/>
        </p:nvSpPr>
        <p:spPr>
          <a:xfrm>
            <a:off x="5447535" y="6612280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EF8AFC2-152B-4532-B58B-7EC20558ACD8}"/>
              </a:ext>
            </a:extLst>
          </p:cNvPr>
          <p:cNvSpPr/>
          <p:nvPr/>
        </p:nvSpPr>
        <p:spPr>
          <a:xfrm>
            <a:off x="5707241" y="66138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0D1277F-D63C-44C2-A085-90F1E6797EF4}"/>
              </a:ext>
            </a:extLst>
          </p:cNvPr>
          <p:cNvSpPr/>
          <p:nvPr/>
        </p:nvSpPr>
        <p:spPr>
          <a:xfrm>
            <a:off x="5966947" y="660916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9E04438-2A38-4155-8D06-BC2905953390}"/>
              </a:ext>
            </a:extLst>
          </p:cNvPr>
          <p:cNvSpPr/>
          <p:nvPr/>
        </p:nvSpPr>
        <p:spPr>
          <a:xfrm>
            <a:off x="6246847" y="6612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6A1188A-4FDC-4D5D-B998-8A0490CE8D28}"/>
              </a:ext>
            </a:extLst>
          </p:cNvPr>
          <p:cNvSpPr/>
          <p:nvPr/>
        </p:nvSpPr>
        <p:spPr>
          <a:xfrm>
            <a:off x="6506553" y="66045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D6A2203-F2F3-4434-B3D5-41849136262E}"/>
              </a:ext>
            </a:extLst>
          </p:cNvPr>
          <p:cNvSpPr/>
          <p:nvPr/>
        </p:nvSpPr>
        <p:spPr>
          <a:xfrm>
            <a:off x="6733601" y="66091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5948C8A-5D91-455B-AB09-4691ED579DC1}"/>
              </a:ext>
            </a:extLst>
          </p:cNvPr>
          <p:cNvSpPr/>
          <p:nvPr/>
        </p:nvSpPr>
        <p:spPr>
          <a:xfrm>
            <a:off x="6993307" y="661228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FDC7462-856F-4AE9-B01B-0EE46352950E}"/>
              </a:ext>
            </a:extLst>
          </p:cNvPr>
          <p:cNvSpPr/>
          <p:nvPr/>
        </p:nvSpPr>
        <p:spPr>
          <a:xfrm>
            <a:off x="7253013" y="661538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454C8C7-5EF0-4694-B4C6-A65E57DB9E25}"/>
              </a:ext>
            </a:extLst>
          </p:cNvPr>
          <p:cNvSpPr/>
          <p:nvPr/>
        </p:nvSpPr>
        <p:spPr>
          <a:xfrm>
            <a:off x="7512719" y="662005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7E48079-36F1-4F55-BCBD-0F2B2571EABD}"/>
              </a:ext>
            </a:extLst>
          </p:cNvPr>
          <p:cNvSpPr/>
          <p:nvPr/>
        </p:nvSpPr>
        <p:spPr>
          <a:xfrm>
            <a:off x="7792619" y="661228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AD2D59D-26D7-4B4C-BF3A-2E2759B2EEFA}"/>
              </a:ext>
            </a:extLst>
          </p:cNvPr>
          <p:cNvSpPr/>
          <p:nvPr/>
        </p:nvSpPr>
        <p:spPr>
          <a:xfrm>
            <a:off x="8052325" y="660451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F0A099B-4774-45B4-9803-5A989E0298B2}"/>
              </a:ext>
            </a:extLst>
          </p:cNvPr>
          <p:cNvSpPr/>
          <p:nvPr/>
        </p:nvSpPr>
        <p:spPr>
          <a:xfrm>
            <a:off x="8288704" y="661850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A84DC79-D368-4E21-9368-F2B1B3265B47}"/>
              </a:ext>
            </a:extLst>
          </p:cNvPr>
          <p:cNvSpPr/>
          <p:nvPr/>
        </p:nvSpPr>
        <p:spPr>
          <a:xfrm>
            <a:off x="8539079" y="661228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6CF0168-307C-456B-A4ED-9BB34C2A5816}"/>
              </a:ext>
            </a:extLst>
          </p:cNvPr>
          <p:cNvSpPr/>
          <p:nvPr/>
        </p:nvSpPr>
        <p:spPr>
          <a:xfrm>
            <a:off x="8798785" y="6604504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409314A-61D9-4F89-B113-BD5F15B194E2}"/>
              </a:ext>
            </a:extLst>
          </p:cNvPr>
          <p:cNvSpPr/>
          <p:nvPr/>
        </p:nvSpPr>
        <p:spPr>
          <a:xfrm>
            <a:off x="9058491" y="6618498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81B338-86B9-410F-8175-8ED5E255525D}"/>
              </a:ext>
            </a:extLst>
          </p:cNvPr>
          <p:cNvSpPr/>
          <p:nvPr/>
        </p:nvSpPr>
        <p:spPr>
          <a:xfrm>
            <a:off x="9338391" y="6620066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98AFD87-AE5D-4F74-AA96-343D73398001}"/>
              </a:ext>
            </a:extLst>
          </p:cNvPr>
          <p:cNvSpPr/>
          <p:nvPr/>
        </p:nvSpPr>
        <p:spPr>
          <a:xfrm>
            <a:off x="9598097" y="6612288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E37D2C2-9E06-47E2-BF2B-7629A00F1ED6}"/>
              </a:ext>
            </a:extLst>
          </p:cNvPr>
          <p:cNvSpPr/>
          <p:nvPr/>
        </p:nvSpPr>
        <p:spPr>
          <a:xfrm>
            <a:off x="9834476" y="660762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A2AF1B5-A795-4716-9D19-CF3CB901382A}"/>
              </a:ext>
            </a:extLst>
          </p:cNvPr>
          <p:cNvSpPr/>
          <p:nvPr/>
        </p:nvSpPr>
        <p:spPr>
          <a:xfrm>
            <a:off x="10084851" y="660139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23279C5-9FAF-470D-8973-48573F5A8B5E}"/>
              </a:ext>
            </a:extLst>
          </p:cNvPr>
          <p:cNvSpPr/>
          <p:nvPr/>
        </p:nvSpPr>
        <p:spPr>
          <a:xfrm>
            <a:off x="10344557" y="6602950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AF5E2A-C51B-48A5-9895-D0E8BFF3F494}"/>
              </a:ext>
            </a:extLst>
          </p:cNvPr>
          <p:cNvSpPr/>
          <p:nvPr/>
        </p:nvSpPr>
        <p:spPr>
          <a:xfrm>
            <a:off x="10604263" y="659828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BF12C76-24CA-4F13-900A-DC939BE8AB25}"/>
              </a:ext>
            </a:extLst>
          </p:cNvPr>
          <p:cNvSpPr/>
          <p:nvPr/>
        </p:nvSpPr>
        <p:spPr>
          <a:xfrm>
            <a:off x="10884163" y="660140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F957D60-0773-496E-8B57-2AF57C92BFEC}"/>
              </a:ext>
            </a:extLst>
          </p:cNvPr>
          <p:cNvSpPr/>
          <p:nvPr/>
        </p:nvSpPr>
        <p:spPr>
          <a:xfrm>
            <a:off x="11143869" y="659362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EA9ECBB-E528-43C5-8607-C6A468177B8C}"/>
              </a:ext>
            </a:extLst>
          </p:cNvPr>
          <p:cNvSpPr/>
          <p:nvPr/>
        </p:nvSpPr>
        <p:spPr>
          <a:xfrm>
            <a:off x="11392689" y="6598290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E6E834C-36A3-4211-9343-6E8DE91E56D3}"/>
              </a:ext>
            </a:extLst>
          </p:cNvPr>
          <p:cNvSpPr/>
          <p:nvPr/>
        </p:nvSpPr>
        <p:spPr>
          <a:xfrm>
            <a:off x="11674167" y="6612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E8FB35B-DDA3-4CAF-BAC0-408D4FC39C9C}"/>
              </a:ext>
            </a:extLst>
          </p:cNvPr>
          <p:cNvSpPr/>
          <p:nvPr/>
        </p:nvSpPr>
        <p:spPr>
          <a:xfrm>
            <a:off x="11944759" y="6604506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3B7E95F-2DB4-4AF0-9689-D40F7EDC18C9}"/>
              </a:ext>
            </a:extLst>
          </p:cNvPr>
          <p:cNvSpPr/>
          <p:nvPr/>
        </p:nvSpPr>
        <p:spPr>
          <a:xfrm>
            <a:off x="43544" y="3205059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23F3DD5-18C4-4A70-8056-CD74066A2875}"/>
              </a:ext>
            </a:extLst>
          </p:cNvPr>
          <p:cNvSpPr/>
          <p:nvPr/>
        </p:nvSpPr>
        <p:spPr>
          <a:xfrm>
            <a:off x="51322" y="1923651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052B247-FE06-43CE-93CB-B83D0D7533AC}"/>
              </a:ext>
            </a:extLst>
          </p:cNvPr>
          <p:cNvSpPr/>
          <p:nvPr/>
        </p:nvSpPr>
        <p:spPr>
          <a:xfrm>
            <a:off x="49769" y="2189573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833CC2B-8367-4E78-A2A4-73499FFA6015}"/>
              </a:ext>
            </a:extLst>
          </p:cNvPr>
          <p:cNvSpPr/>
          <p:nvPr/>
        </p:nvSpPr>
        <p:spPr>
          <a:xfrm>
            <a:off x="48218" y="2432172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AE3B970-7D2A-405D-96FD-191D8C36F49F}"/>
              </a:ext>
            </a:extLst>
          </p:cNvPr>
          <p:cNvSpPr/>
          <p:nvPr/>
        </p:nvSpPr>
        <p:spPr>
          <a:xfrm>
            <a:off x="54429" y="2696533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1B9F155-9267-47D8-ABA5-7E2C141ACE29}"/>
              </a:ext>
            </a:extLst>
          </p:cNvPr>
          <p:cNvSpPr/>
          <p:nvPr/>
        </p:nvSpPr>
        <p:spPr>
          <a:xfrm>
            <a:off x="43542" y="29406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B2EE91F-9BC6-4505-A704-51837B17EC48}"/>
              </a:ext>
            </a:extLst>
          </p:cNvPr>
          <p:cNvSpPr/>
          <p:nvPr/>
        </p:nvSpPr>
        <p:spPr>
          <a:xfrm>
            <a:off x="63757" y="4794371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2AF05AA-4007-4863-A856-44E95BCB9835}"/>
              </a:ext>
            </a:extLst>
          </p:cNvPr>
          <p:cNvSpPr/>
          <p:nvPr/>
        </p:nvSpPr>
        <p:spPr>
          <a:xfrm>
            <a:off x="62208" y="3491193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390A12D-755A-4967-888E-5A0D89B1EF79}"/>
              </a:ext>
            </a:extLst>
          </p:cNvPr>
          <p:cNvSpPr/>
          <p:nvPr/>
        </p:nvSpPr>
        <p:spPr>
          <a:xfrm>
            <a:off x="51324" y="3757115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0DA06BE-2EF8-4738-8A19-9CFBD93C33A0}"/>
              </a:ext>
            </a:extLst>
          </p:cNvPr>
          <p:cNvSpPr/>
          <p:nvPr/>
        </p:nvSpPr>
        <p:spPr>
          <a:xfrm>
            <a:off x="59104" y="403236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37BF177-60EA-4C80-829A-33C2877E27AC}"/>
              </a:ext>
            </a:extLst>
          </p:cNvPr>
          <p:cNvSpPr/>
          <p:nvPr/>
        </p:nvSpPr>
        <p:spPr>
          <a:xfrm>
            <a:off x="57553" y="4285845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4C71E2E-08BF-41C2-B53B-AE00BE3A3ACE}"/>
              </a:ext>
            </a:extLst>
          </p:cNvPr>
          <p:cNvSpPr/>
          <p:nvPr/>
        </p:nvSpPr>
        <p:spPr>
          <a:xfrm>
            <a:off x="65314" y="4529995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46CF830-DF28-4D53-8ED3-7FA562A11357}"/>
              </a:ext>
            </a:extLst>
          </p:cNvPr>
          <p:cNvSpPr/>
          <p:nvPr/>
        </p:nvSpPr>
        <p:spPr>
          <a:xfrm>
            <a:off x="51322" y="506962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C925E5C-B49D-485B-A57E-960828ADEBC4}"/>
              </a:ext>
            </a:extLst>
          </p:cNvPr>
          <p:cNvSpPr/>
          <p:nvPr/>
        </p:nvSpPr>
        <p:spPr>
          <a:xfrm>
            <a:off x="49769" y="533554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91CD72D-A546-4F87-BF8E-6AD143DF5D56}"/>
              </a:ext>
            </a:extLst>
          </p:cNvPr>
          <p:cNvSpPr/>
          <p:nvPr/>
        </p:nvSpPr>
        <p:spPr>
          <a:xfrm>
            <a:off x="48218" y="5578141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32CACB5-B7FE-4682-9507-807CE743D2BC}"/>
              </a:ext>
            </a:extLst>
          </p:cNvPr>
          <p:cNvSpPr/>
          <p:nvPr/>
        </p:nvSpPr>
        <p:spPr>
          <a:xfrm>
            <a:off x="43543" y="584250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CDE88D6-B1D4-4A0B-88B1-2E2D47CCABD8}"/>
              </a:ext>
            </a:extLst>
          </p:cNvPr>
          <p:cNvSpPr/>
          <p:nvPr/>
        </p:nvSpPr>
        <p:spPr>
          <a:xfrm>
            <a:off x="43542" y="6086650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A210DF6-886D-496F-A6F6-DB0BCC1CE01A}"/>
              </a:ext>
            </a:extLst>
          </p:cNvPr>
          <p:cNvSpPr/>
          <p:nvPr/>
        </p:nvSpPr>
        <p:spPr>
          <a:xfrm>
            <a:off x="11950946" y="1659288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3B92405-E468-4C09-B072-B1A4528F2400}"/>
              </a:ext>
            </a:extLst>
          </p:cNvPr>
          <p:cNvSpPr/>
          <p:nvPr/>
        </p:nvSpPr>
        <p:spPr>
          <a:xfrm>
            <a:off x="11949397" y="356110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5677719-E535-4685-9006-5E9FC63263B2}"/>
              </a:ext>
            </a:extLst>
          </p:cNvPr>
          <p:cNvSpPr/>
          <p:nvPr/>
        </p:nvSpPr>
        <p:spPr>
          <a:xfrm>
            <a:off x="11947844" y="622032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8448D42-E8DA-4441-9994-C6AB4FDCF0AE}"/>
              </a:ext>
            </a:extLst>
          </p:cNvPr>
          <p:cNvSpPr/>
          <p:nvPr/>
        </p:nvSpPr>
        <p:spPr>
          <a:xfrm>
            <a:off x="11957179" y="897284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D119CBD-E143-4AB0-8180-DA7C549CA6D2}"/>
              </a:ext>
            </a:extLst>
          </p:cNvPr>
          <p:cNvSpPr/>
          <p:nvPr/>
        </p:nvSpPr>
        <p:spPr>
          <a:xfrm>
            <a:off x="11944742" y="1150762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7745383-B474-4B3B-9AA6-12BD5ADD99ED}"/>
              </a:ext>
            </a:extLst>
          </p:cNvPr>
          <p:cNvSpPr/>
          <p:nvPr/>
        </p:nvSpPr>
        <p:spPr>
          <a:xfrm>
            <a:off x="11952503" y="1394912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B908511-5083-4004-927E-CC06EF1EF6EE}"/>
              </a:ext>
            </a:extLst>
          </p:cNvPr>
          <p:cNvSpPr/>
          <p:nvPr/>
        </p:nvSpPr>
        <p:spPr>
          <a:xfrm>
            <a:off x="11930733" y="3215945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5A79D3F-29E8-401A-93D7-795F84C817AF}"/>
              </a:ext>
            </a:extLst>
          </p:cNvPr>
          <p:cNvSpPr/>
          <p:nvPr/>
        </p:nvSpPr>
        <p:spPr>
          <a:xfrm>
            <a:off x="11938511" y="1934537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506B82E-114E-4A9F-9FF4-31221957872D}"/>
              </a:ext>
            </a:extLst>
          </p:cNvPr>
          <p:cNvSpPr/>
          <p:nvPr/>
        </p:nvSpPr>
        <p:spPr>
          <a:xfrm>
            <a:off x="11936958" y="2200459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DD3DD6-17B1-4407-8759-FED1D1FF0B2E}"/>
              </a:ext>
            </a:extLst>
          </p:cNvPr>
          <p:cNvSpPr/>
          <p:nvPr/>
        </p:nvSpPr>
        <p:spPr>
          <a:xfrm>
            <a:off x="11935407" y="2443058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72C85C0-CDF1-42AA-9464-C6585A26038C}"/>
              </a:ext>
            </a:extLst>
          </p:cNvPr>
          <p:cNvSpPr/>
          <p:nvPr/>
        </p:nvSpPr>
        <p:spPr>
          <a:xfrm>
            <a:off x="11941618" y="2707419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781BD31-E6A6-4C35-8E76-2536CD2DF509}"/>
              </a:ext>
            </a:extLst>
          </p:cNvPr>
          <p:cNvSpPr/>
          <p:nvPr/>
        </p:nvSpPr>
        <p:spPr>
          <a:xfrm>
            <a:off x="11930731" y="2951567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F5F7D2A-1F89-4BFE-9958-15DB9ADE4467}"/>
              </a:ext>
            </a:extLst>
          </p:cNvPr>
          <p:cNvSpPr/>
          <p:nvPr/>
        </p:nvSpPr>
        <p:spPr>
          <a:xfrm>
            <a:off x="11950946" y="4805257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DAEF641-3966-475C-BB28-1162A1C09CCA}"/>
              </a:ext>
            </a:extLst>
          </p:cNvPr>
          <p:cNvSpPr/>
          <p:nvPr/>
        </p:nvSpPr>
        <p:spPr>
          <a:xfrm>
            <a:off x="11960283" y="3502079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FDBEF3A-FDD4-4FF8-A1BF-B4219ADAFCCD}"/>
              </a:ext>
            </a:extLst>
          </p:cNvPr>
          <p:cNvSpPr/>
          <p:nvPr/>
        </p:nvSpPr>
        <p:spPr>
          <a:xfrm>
            <a:off x="11957175" y="3768001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64B4F8B-19D4-474C-B254-A7C902BB4365}"/>
              </a:ext>
            </a:extLst>
          </p:cNvPr>
          <p:cNvSpPr/>
          <p:nvPr/>
        </p:nvSpPr>
        <p:spPr>
          <a:xfrm>
            <a:off x="11946293" y="4043253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7C97F61-B330-4DA1-971D-8F5A5980533E}"/>
              </a:ext>
            </a:extLst>
          </p:cNvPr>
          <p:cNvSpPr/>
          <p:nvPr/>
        </p:nvSpPr>
        <p:spPr>
          <a:xfrm>
            <a:off x="11955628" y="4296731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290D4F0-BDB6-43D9-9E10-5104B5C6C4C5}"/>
              </a:ext>
            </a:extLst>
          </p:cNvPr>
          <p:cNvSpPr/>
          <p:nvPr/>
        </p:nvSpPr>
        <p:spPr>
          <a:xfrm>
            <a:off x="11952503" y="4540881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161F9DD1-5BE1-45BC-9BA2-968BBB3A7FEC}"/>
              </a:ext>
            </a:extLst>
          </p:cNvPr>
          <p:cNvSpPr/>
          <p:nvPr/>
        </p:nvSpPr>
        <p:spPr>
          <a:xfrm>
            <a:off x="11949397" y="5080506"/>
            <a:ext cx="167950" cy="1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07DB8D9-4A54-438C-AEBC-68F1EB87450F}"/>
              </a:ext>
            </a:extLst>
          </p:cNvPr>
          <p:cNvSpPr/>
          <p:nvPr/>
        </p:nvSpPr>
        <p:spPr>
          <a:xfrm>
            <a:off x="11958730" y="5346428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ABBD99A-2235-4F68-B85C-854A889C3AF5}"/>
              </a:ext>
            </a:extLst>
          </p:cNvPr>
          <p:cNvSpPr/>
          <p:nvPr/>
        </p:nvSpPr>
        <p:spPr>
          <a:xfrm>
            <a:off x="11957179" y="5589027"/>
            <a:ext cx="167950" cy="1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6D590AAC-9BA0-436B-B2F3-CC8BD9718B61}"/>
              </a:ext>
            </a:extLst>
          </p:cNvPr>
          <p:cNvSpPr/>
          <p:nvPr/>
        </p:nvSpPr>
        <p:spPr>
          <a:xfrm>
            <a:off x="11952504" y="5853388"/>
            <a:ext cx="167950" cy="16795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5EE6E8E-FB63-44D4-981A-BD488D16C716}"/>
              </a:ext>
            </a:extLst>
          </p:cNvPr>
          <p:cNvSpPr/>
          <p:nvPr/>
        </p:nvSpPr>
        <p:spPr>
          <a:xfrm>
            <a:off x="11941617" y="6097536"/>
            <a:ext cx="167950" cy="1679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BF60CA5-0BC9-45FF-8763-C91068E85B99}"/>
              </a:ext>
            </a:extLst>
          </p:cNvPr>
          <p:cNvSpPr/>
          <p:nvPr/>
        </p:nvSpPr>
        <p:spPr>
          <a:xfrm>
            <a:off x="11950958" y="6361913"/>
            <a:ext cx="167950" cy="167951"/>
          </a:xfrm>
          <a:prstGeom prst="rect">
            <a:avLst/>
          </a:prstGeom>
          <a:noFill/>
          <a:ln w="28575">
            <a:solidFill>
              <a:srgbClr val="EC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4F5EFA4-2D8C-4A47-8C5E-74E52DA78655}"/>
              </a:ext>
            </a:extLst>
          </p:cNvPr>
          <p:cNvSpPr/>
          <p:nvPr/>
        </p:nvSpPr>
        <p:spPr>
          <a:xfrm>
            <a:off x="54430" y="6358806"/>
            <a:ext cx="167950" cy="1679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760</Words>
  <Application>Microsoft Office PowerPoint</Application>
  <PresentationFormat>Widescreen</PresentationFormat>
  <Paragraphs>350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Yu Gothic</vt:lpstr>
      <vt:lpstr>AdorshoLipi</vt:lpstr>
      <vt:lpstr>Algerian</vt:lpstr>
      <vt:lpstr>Arial</vt:lpstr>
      <vt:lpstr>Calibri</vt:lpstr>
      <vt:lpstr>Calibri Light</vt:lpstr>
      <vt:lpstr>Cambria Math</vt:lpstr>
      <vt:lpstr>MS Reference Sans Serif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299</cp:revision>
  <dcterms:created xsi:type="dcterms:W3CDTF">2021-07-03T05:58:24Z</dcterms:created>
  <dcterms:modified xsi:type="dcterms:W3CDTF">2021-11-20T10:41:45Z</dcterms:modified>
</cp:coreProperties>
</file>