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348" autoAdjust="0"/>
  </p:normalViewPr>
  <p:slideViewPr>
    <p:cSldViewPr snapToGrid="0">
      <p:cViewPr>
        <p:scale>
          <a:sx n="66" d="100"/>
          <a:sy n="66" d="100"/>
        </p:scale>
        <p:origin x="-1062" y="-7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E5A8D-EF64-4DB6-A2B4-9D3A2EAACAC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218AD-ECE3-40D3-9136-22AEB78A0E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E5A8D-EF64-4DB6-A2B4-9D3A2EAACAC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218AD-ECE3-40D3-9136-22AEB78A0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E5A8D-EF64-4DB6-A2B4-9D3A2EAACAC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218AD-ECE3-40D3-9136-22AEB78A0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E5A8D-EF64-4DB6-A2B4-9D3A2EAACAC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218AD-ECE3-40D3-9136-22AEB78A0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E5A8D-EF64-4DB6-A2B4-9D3A2EAACAC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218AD-ECE3-40D3-9136-22AEB78A0E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E5A8D-EF64-4DB6-A2B4-9D3A2EAACAC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218AD-ECE3-40D3-9136-22AEB78A0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E5A8D-EF64-4DB6-A2B4-9D3A2EAACAC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218AD-ECE3-40D3-9136-22AEB78A0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E5A8D-EF64-4DB6-A2B4-9D3A2EAACAC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218AD-ECE3-40D3-9136-22AEB78A0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E5A8D-EF64-4DB6-A2B4-9D3A2EAACAC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218AD-ECE3-40D3-9136-22AEB78A0E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E5A8D-EF64-4DB6-A2B4-9D3A2EAACAC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218AD-ECE3-40D3-9136-22AEB78A0E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E5A8D-EF64-4DB6-A2B4-9D3A2EAACAC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218AD-ECE3-40D3-9136-22AEB78A0E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7E5A8D-EF64-4DB6-A2B4-9D3A2EAACAC7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9218AD-ECE3-40D3-9136-22AEB78A0E2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86" y="1"/>
            <a:ext cx="10885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24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AAB167-695E-46E4-BD2A-BB7345B0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55675"/>
          </a:xfrm>
        </p:spPr>
        <p:txBody>
          <a:bodyPr/>
          <a:lstStyle/>
          <a:p>
            <a:pPr algn="ctr"/>
            <a:r>
              <a:rPr lang="en-US" altLang="en-US" b="1" dirty="0" err="1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শিক্ষক</a:t>
            </a:r>
            <a:r>
              <a:rPr lang="en-US" altLang="en-US" b="1" dirty="0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en-US" b="1" dirty="0" err="1">
                <a:ln/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পরিচিত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0F8E89B9-FB1B-4667-89FC-BD2E7A51AEC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80457"/>
            <a:ext cx="3963477" cy="46965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8D8E5EF-214F-408D-A857-FBBAAD7A8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7029" y="1480457"/>
            <a:ext cx="6197600" cy="469650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  <a:defRPr/>
            </a:pPr>
            <a:endParaRPr lang="en-US" alt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endParaRPr lang="en-US" alt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দুলাল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কুমার</a:t>
            </a:r>
            <a:r>
              <a:rPr lang="en-US" alt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ঘোষ</a:t>
            </a:r>
            <a:endParaRPr lang="en-US" alt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প্রভাষক</a:t>
            </a:r>
            <a:r>
              <a:rPr lang="en-US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en-US" sz="3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যুক্তিবিদ্যা</a:t>
            </a:r>
            <a:endParaRPr lang="en-US" altLang="en-US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কোটচাদপুর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পেৌর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ডিগ্রি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কলেজ</a:t>
            </a:r>
            <a:endParaRPr lang="en-US" alt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কোটচাদপুর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ঝিনাইদহ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।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মোবা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n-US" altLang="en-US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নং</a:t>
            </a:r>
            <a:r>
              <a:rPr lang="en-US" alt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০১৭১২৯৯৪৯০৩।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en-US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E-mail:ghoshdulalkumalkumar566@gmail.com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239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39C2EE-9132-4017-BBAF-F87B200B1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পাঠ</a:t>
            </a:r>
            <a:r>
              <a:rPr lang="en-US" dirty="0"/>
              <a:t> </a:t>
            </a:r>
            <a:r>
              <a:rPr lang="en-US" dirty="0" err="1"/>
              <a:t>পরিচিতি</a:t>
            </a:r>
            <a:r>
              <a:rPr lang="en-US" dirty="0"/>
              <a:t>                           </a:t>
            </a:r>
            <a:r>
              <a:rPr lang="en-US" dirty="0" err="1"/>
              <a:t>শিক্ষণফল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6ADAF2-69C0-4076-B9E5-3BCBED7ED99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err="1"/>
              <a:t>যুক্তিবিদ্যা</a:t>
            </a:r>
            <a:r>
              <a:rPr lang="en-US" b="1" dirty="0"/>
              <a:t> </a:t>
            </a:r>
            <a:r>
              <a:rPr lang="en-US" b="1" dirty="0" err="1"/>
              <a:t>প্রথম</a:t>
            </a:r>
            <a:r>
              <a:rPr lang="en-US" b="1" dirty="0"/>
              <a:t> </a:t>
            </a:r>
            <a:r>
              <a:rPr lang="en-US" b="1" dirty="0" err="1"/>
              <a:t>পত্র</a:t>
            </a: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err="1"/>
              <a:t>প্রথম</a:t>
            </a:r>
            <a:r>
              <a:rPr lang="en-US" b="1" dirty="0"/>
              <a:t> </a:t>
            </a:r>
            <a:r>
              <a:rPr lang="en-US" b="1" dirty="0" err="1"/>
              <a:t>অধ্যায়</a:t>
            </a: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err="1"/>
              <a:t>আজকের</a:t>
            </a:r>
            <a:r>
              <a:rPr lang="en-US" b="1" dirty="0"/>
              <a:t> </a:t>
            </a:r>
            <a:r>
              <a:rPr lang="en-US" b="1" dirty="0" err="1"/>
              <a:t>পাঠ</a:t>
            </a:r>
            <a:r>
              <a:rPr lang="en-US" b="1" dirty="0"/>
              <a:t>: </a:t>
            </a:r>
            <a:r>
              <a:rPr lang="en-US" b="1" dirty="0" err="1"/>
              <a:t>যুক্তিবিদ্যার</a:t>
            </a:r>
            <a:r>
              <a:rPr lang="en-US" b="1" dirty="0"/>
              <a:t> </a:t>
            </a:r>
            <a:r>
              <a:rPr lang="en-US" b="1" dirty="0" err="1"/>
              <a:t>স্বরুপ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CFDDFD4-974A-4D8E-9D55-D58F546471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, </a:t>
            </a:r>
            <a:r>
              <a:rPr lang="en-US" dirty="0" err="1"/>
              <a:t>না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কলাবিদ্যা</a:t>
            </a:r>
            <a:r>
              <a:rPr lang="en-US" dirty="0"/>
              <a:t> </a:t>
            </a:r>
            <a:r>
              <a:rPr lang="en-US" dirty="0" err="1"/>
              <a:t>তা</a:t>
            </a:r>
            <a:r>
              <a:rPr lang="en-US" dirty="0"/>
              <a:t> </a:t>
            </a:r>
            <a:r>
              <a:rPr lang="en-US" dirty="0" err="1"/>
              <a:t>জানতে</a:t>
            </a:r>
            <a:r>
              <a:rPr lang="en-US" dirty="0"/>
              <a:t> </a:t>
            </a:r>
            <a:r>
              <a:rPr lang="en-US" dirty="0" err="1"/>
              <a:t>পারবে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বর্ণনামূলক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, </a:t>
            </a:r>
            <a:r>
              <a:rPr lang="en-US" dirty="0" err="1"/>
              <a:t>না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আদর্শমূলক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 </a:t>
            </a:r>
            <a:r>
              <a:rPr lang="en-US" dirty="0" err="1"/>
              <a:t>তা</a:t>
            </a:r>
            <a:r>
              <a:rPr lang="en-US" dirty="0"/>
              <a:t> </a:t>
            </a:r>
            <a:r>
              <a:rPr lang="en-US" dirty="0" err="1"/>
              <a:t>বর্ণনা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পারবে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কি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তত্ত্বমূলক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, </a:t>
            </a:r>
            <a:r>
              <a:rPr lang="en-US" dirty="0" err="1"/>
              <a:t>না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ব্যবহারিক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 </a:t>
            </a:r>
            <a:r>
              <a:rPr lang="en-US" dirty="0" err="1"/>
              <a:t>তা</a:t>
            </a:r>
            <a:r>
              <a:rPr lang="en-US" dirty="0"/>
              <a:t> </a:t>
            </a:r>
            <a:r>
              <a:rPr lang="en-US" dirty="0" err="1"/>
              <a:t>বর্ণনা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পারবে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91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E8CBB1-88A0-4035-908C-6B5198928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বিজ্ঞান</a:t>
            </a:r>
            <a:r>
              <a:rPr lang="en-US" dirty="0"/>
              <a:t> ও </a:t>
            </a:r>
            <a:r>
              <a:rPr lang="en-US" dirty="0" err="1"/>
              <a:t>কলাবিদ্যা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30B6C20-AA33-4F6C-B2AA-D5F0484C7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বিজ্ঞান</a:t>
            </a:r>
            <a:r>
              <a:rPr lang="en-US" dirty="0"/>
              <a:t>: </a:t>
            </a:r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বিশেষ</a:t>
            </a:r>
            <a:r>
              <a:rPr lang="en-US" dirty="0"/>
              <a:t> </a:t>
            </a:r>
            <a:r>
              <a:rPr lang="en-US" dirty="0" err="1"/>
              <a:t>বিভাগ</a:t>
            </a:r>
            <a:r>
              <a:rPr lang="en-US" dirty="0"/>
              <a:t> </a:t>
            </a:r>
            <a:r>
              <a:rPr lang="en-US" dirty="0" err="1"/>
              <a:t>সম্বন্ধে</a:t>
            </a:r>
            <a:r>
              <a:rPr lang="en-US" dirty="0"/>
              <a:t> </a:t>
            </a:r>
            <a:r>
              <a:rPr lang="en-US" dirty="0" err="1"/>
              <a:t>সুনিশ্চিত</a:t>
            </a:r>
            <a:r>
              <a:rPr lang="en-US" dirty="0"/>
              <a:t> ও </a:t>
            </a:r>
            <a:r>
              <a:rPr lang="en-US" dirty="0" err="1"/>
              <a:t>সুশৃঙ্খল</a:t>
            </a:r>
            <a:r>
              <a:rPr lang="en-US" dirty="0"/>
              <a:t> </a:t>
            </a:r>
            <a:r>
              <a:rPr lang="en-US" dirty="0" err="1"/>
              <a:t>জ্ঞানকে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। </a:t>
            </a:r>
            <a:r>
              <a:rPr lang="en-US" dirty="0" err="1"/>
              <a:t>এক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 </a:t>
            </a:r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/>
              <a:t>এক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বিশেষ</a:t>
            </a:r>
            <a:r>
              <a:rPr lang="en-US" dirty="0"/>
              <a:t> </a:t>
            </a:r>
            <a:r>
              <a:rPr lang="en-US" dirty="0" err="1"/>
              <a:t>বিভাগ</a:t>
            </a:r>
            <a:r>
              <a:rPr lang="en-US" dirty="0"/>
              <a:t> </a:t>
            </a:r>
            <a:r>
              <a:rPr lang="en-US" dirty="0" err="1"/>
              <a:t>নিয়ে</a:t>
            </a:r>
            <a:r>
              <a:rPr lang="en-US" dirty="0"/>
              <a:t> </a:t>
            </a:r>
            <a:r>
              <a:rPr lang="en-US" dirty="0" err="1"/>
              <a:t>আলোচনা</a:t>
            </a:r>
            <a:r>
              <a:rPr lang="en-US" dirty="0"/>
              <a:t> </a:t>
            </a:r>
            <a:r>
              <a:rPr lang="en-US" dirty="0" err="1"/>
              <a:t>করে।প্রতিটি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 </a:t>
            </a:r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নিজ</a:t>
            </a:r>
            <a:r>
              <a:rPr lang="en-US" dirty="0"/>
              <a:t> </a:t>
            </a:r>
            <a:r>
              <a:rPr lang="en-US" dirty="0" err="1"/>
              <a:t>নিজ</a:t>
            </a:r>
            <a:r>
              <a:rPr lang="en-US" dirty="0"/>
              <a:t> </a:t>
            </a:r>
            <a:r>
              <a:rPr lang="en-US" dirty="0" err="1"/>
              <a:t>বিভাগের</a:t>
            </a:r>
            <a:r>
              <a:rPr lang="en-US" dirty="0"/>
              <a:t> </a:t>
            </a:r>
            <a:r>
              <a:rPr lang="en-US" dirty="0" err="1"/>
              <a:t>গন্ডির</a:t>
            </a:r>
            <a:r>
              <a:rPr lang="en-US" dirty="0"/>
              <a:t> </a:t>
            </a:r>
            <a:r>
              <a:rPr lang="en-US" dirty="0" err="1"/>
              <a:t>মধ্যে</a:t>
            </a:r>
            <a:r>
              <a:rPr lang="en-US" dirty="0"/>
              <a:t> </a:t>
            </a:r>
            <a:r>
              <a:rPr lang="en-US" dirty="0" err="1"/>
              <a:t>সীমাবদ্ধ</a:t>
            </a:r>
            <a:r>
              <a:rPr lang="en-US" dirty="0"/>
              <a:t> </a:t>
            </a:r>
            <a:r>
              <a:rPr lang="en-US" dirty="0" err="1"/>
              <a:t>থেকে</a:t>
            </a:r>
            <a:r>
              <a:rPr lang="en-US" dirty="0"/>
              <a:t> </a:t>
            </a:r>
            <a:r>
              <a:rPr lang="en-US" dirty="0" err="1"/>
              <a:t>পরীক্ষণ</a:t>
            </a:r>
            <a:r>
              <a:rPr lang="en-US" dirty="0"/>
              <a:t> ও </a:t>
            </a:r>
            <a:r>
              <a:rPr lang="en-US" dirty="0" err="1"/>
              <a:t>নিরীক্ষণের</a:t>
            </a:r>
            <a:r>
              <a:rPr lang="en-US" dirty="0"/>
              <a:t> </a:t>
            </a:r>
            <a:r>
              <a:rPr lang="en-US" dirty="0" err="1"/>
              <a:t>সাহায্যে</a:t>
            </a:r>
            <a:r>
              <a:rPr lang="en-US" dirty="0"/>
              <a:t> </a:t>
            </a:r>
            <a:r>
              <a:rPr lang="en-US" dirty="0" err="1"/>
              <a:t>কতকগুলো</a:t>
            </a:r>
            <a:r>
              <a:rPr lang="en-US" dirty="0"/>
              <a:t> </a:t>
            </a:r>
            <a:r>
              <a:rPr lang="en-US" dirty="0" err="1"/>
              <a:t>সাধারণ</a:t>
            </a:r>
            <a:r>
              <a:rPr lang="en-US" dirty="0"/>
              <a:t> </a:t>
            </a:r>
            <a:r>
              <a:rPr lang="en-US" dirty="0" err="1"/>
              <a:t>নিয়ম</a:t>
            </a:r>
            <a:r>
              <a:rPr lang="en-US" dirty="0"/>
              <a:t> </a:t>
            </a:r>
            <a:r>
              <a:rPr lang="en-US" dirty="0" err="1"/>
              <a:t>আবিস্কার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ঐ </a:t>
            </a:r>
            <a:r>
              <a:rPr lang="en-US" dirty="0" err="1"/>
              <a:t>নিয়মগুলির</a:t>
            </a:r>
            <a:r>
              <a:rPr lang="en-US" dirty="0"/>
              <a:t> </a:t>
            </a:r>
            <a:r>
              <a:rPr lang="en-US" dirty="0" err="1"/>
              <a:t>সাহায্যে</a:t>
            </a:r>
            <a:r>
              <a:rPr lang="en-US" dirty="0"/>
              <a:t> </a:t>
            </a:r>
            <a:r>
              <a:rPr lang="en-US" dirty="0" err="1"/>
              <a:t>বিভাগীয়</a:t>
            </a:r>
            <a:r>
              <a:rPr lang="en-US" dirty="0"/>
              <a:t> </a:t>
            </a:r>
            <a:r>
              <a:rPr lang="en-US" dirty="0" err="1"/>
              <a:t>বিষয়াদি</a:t>
            </a:r>
            <a:r>
              <a:rPr lang="en-US" dirty="0"/>
              <a:t> ও </a:t>
            </a:r>
            <a:r>
              <a:rPr lang="en-US" dirty="0" err="1"/>
              <a:t>ঘটনাবলীকে</a:t>
            </a:r>
            <a:r>
              <a:rPr lang="en-US" dirty="0"/>
              <a:t> </a:t>
            </a:r>
            <a:r>
              <a:rPr lang="en-US" dirty="0" err="1"/>
              <a:t>ব্যাখ্যা</a:t>
            </a:r>
            <a:r>
              <a:rPr lang="en-US" dirty="0"/>
              <a:t> </a:t>
            </a:r>
            <a:r>
              <a:rPr lang="en-US" dirty="0" err="1"/>
              <a:t>দেবার</a:t>
            </a:r>
            <a:r>
              <a:rPr lang="en-US" dirty="0"/>
              <a:t> </a:t>
            </a:r>
            <a:r>
              <a:rPr lang="en-US" dirty="0" err="1"/>
              <a:t>চেষ্টা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যেমন</a:t>
            </a:r>
            <a:r>
              <a:rPr lang="en-US" dirty="0"/>
              <a:t>: </a:t>
            </a:r>
            <a:r>
              <a:rPr lang="en-US" dirty="0" err="1"/>
              <a:t>উদ্ভিদবিদ্যা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। </a:t>
            </a:r>
            <a:r>
              <a:rPr lang="en-US" dirty="0" err="1"/>
              <a:t>উদ্ভিদবিদ্যা</a:t>
            </a:r>
            <a:r>
              <a:rPr lang="en-US" dirty="0"/>
              <a:t> </a:t>
            </a:r>
            <a:r>
              <a:rPr lang="en-US" dirty="0" err="1"/>
              <a:t>উদ্ভিদের</a:t>
            </a:r>
            <a:r>
              <a:rPr lang="en-US" dirty="0"/>
              <a:t> </a:t>
            </a:r>
            <a:r>
              <a:rPr lang="en-US" dirty="0" err="1"/>
              <a:t>জীবন</a:t>
            </a:r>
            <a:r>
              <a:rPr lang="en-US" dirty="0"/>
              <a:t> </a:t>
            </a:r>
            <a:r>
              <a:rPr lang="en-US" dirty="0" err="1"/>
              <a:t>সংক্রান্ত</a:t>
            </a:r>
            <a:r>
              <a:rPr lang="en-US" dirty="0"/>
              <a:t> </a:t>
            </a:r>
            <a:r>
              <a:rPr lang="en-US" dirty="0" err="1"/>
              <a:t>বিভিন্ন</a:t>
            </a:r>
            <a:r>
              <a:rPr lang="en-US" dirty="0"/>
              <a:t> </a:t>
            </a:r>
            <a:r>
              <a:rPr lang="en-US" dirty="0" err="1"/>
              <a:t>বিষয়াবলী</a:t>
            </a:r>
            <a:r>
              <a:rPr lang="en-US" dirty="0"/>
              <a:t> </a:t>
            </a:r>
            <a:r>
              <a:rPr lang="en-US" dirty="0" err="1"/>
              <a:t>ব্যাখ্যা</a:t>
            </a:r>
            <a:r>
              <a:rPr lang="en-US" dirty="0"/>
              <a:t> </a:t>
            </a:r>
            <a:r>
              <a:rPr lang="en-US" dirty="0" err="1"/>
              <a:t>জন্যে</a:t>
            </a:r>
            <a:r>
              <a:rPr lang="en-US" dirty="0"/>
              <a:t> </a:t>
            </a:r>
            <a:r>
              <a:rPr lang="en-US" dirty="0" err="1"/>
              <a:t>গবেষণা</a:t>
            </a:r>
            <a:r>
              <a:rPr lang="en-US" dirty="0"/>
              <a:t> </a:t>
            </a:r>
            <a:r>
              <a:rPr lang="en-US" dirty="0" err="1"/>
              <a:t>চালায়</a:t>
            </a:r>
            <a:r>
              <a:rPr lang="en-US" dirty="0"/>
              <a:t>।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অনুরুপভাবে</a:t>
            </a:r>
            <a:r>
              <a:rPr lang="en-US" dirty="0"/>
              <a:t> </a:t>
            </a:r>
            <a:r>
              <a:rPr lang="en-US" dirty="0" err="1"/>
              <a:t>পদার্ধবিদ্যা</a:t>
            </a:r>
            <a:r>
              <a:rPr lang="en-US" dirty="0"/>
              <a:t>, </a:t>
            </a:r>
            <a:r>
              <a:rPr lang="en-US" dirty="0" err="1"/>
              <a:t>মনোবিজ্ঞান,জ্যোতিষশাস্ত্র</a:t>
            </a:r>
            <a:r>
              <a:rPr lang="en-US" dirty="0"/>
              <a:t> </a:t>
            </a:r>
            <a:r>
              <a:rPr lang="en-US" dirty="0" err="1"/>
              <a:t>প্রভৃতি</a:t>
            </a:r>
            <a:r>
              <a:rPr lang="en-US" dirty="0"/>
              <a:t> ও </a:t>
            </a:r>
            <a:r>
              <a:rPr lang="en-US" dirty="0" err="1"/>
              <a:t>এক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97583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C59D15-C31A-4D14-BE0E-4E958E473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5" y="537031"/>
            <a:ext cx="10961915" cy="595085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কলাবিদ্যা</a:t>
            </a:r>
            <a:r>
              <a:rPr lang="en-US" dirty="0"/>
              <a:t>: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বিদ্যা</a:t>
            </a:r>
            <a:r>
              <a:rPr lang="en-US" dirty="0"/>
              <a:t> </a:t>
            </a:r>
            <a:r>
              <a:rPr lang="en-US" dirty="0" err="1"/>
              <a:t>বিশেষ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উদ্দেশ্য</a:t>
            </a:r>
            <a:r>
              <a:rPr lang="en-US" dirty="0"/>
              <a:t> </a:t>
            </a:r>
            <a:r>
              <a:rPr lang="en-US" dirty="0" err="1"/>
              <a:t>সাধনের</a:t>
            </a:r>
            <a:r>
              <a:rPr lang="en-US" dirty="0"/>
              <a:t> </a:t>
            </a:r>
            <a:r>
              <a:rPr lang="en-US" dirty="0" err="1"/>
              <a:t>জন্য</a:t>
            </a:r>
            <a:r>
              <a:rPr lang="en-US" dirty="0"/>
              <a:t> </a:t>
            </a:r>
            <a:r>
              <a:rPr lang="en-US" dirty="0" err="1"/>
              <a:t>আমাদের</a:t>
            </a:r>
            <a:r>
              <a:rPr lang="en-US" dirty="0"/>
              <a:t> </a:t>
            </a:r>
            <a:r>
              <a:rPr lang="en-US" dirty="0" err="1"/>
              <a:t>জ্ঞানকে</a:t>
            </a:r>
            <a:r>
              <a:rPr lang="en-US" dirty="0"/>
              <a:t> </a:t>
            </a:r>
            <a:r>
              <a:rPr lang="en-US" dirty="0" err="1"/>
              <a:t>বাস্তব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</a:t>
            </a:r>
            <a:r>
              <a:rPr lang="en-US" dirty="0" err="1"/>
              <a:t>প্রয়োগ</a:t>
            </a:r>
            <a:r>
              <a:rPr lang="en-US" dirty="0"/>
              <a:t>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নিয়ম-কানুন</a:t>
            </a:r>
            <a:r>
              <a:rPr lang="en-US" dirty="0"/>
              <a:t> </a:t>
            </a:r>
            <a:r>
              <a:rPr lang="en-US" dirty="0" err="1"/>
              <a:t>শিক্ষা</a:t>
            </a:r>
            <a:r>
              <a:rPr lang="en-US" dirty="0"/>
              <a:t> </a:t>
            </a:r>
            <a:r>
              <a:rPr lang="en-US" dirty="0" err="1"/>
              <a:t>দেয়</a:t>
            </a:r>
            <a:r>
              <a:rPr lang="en-US" dirty="0"/>
              <a:t> </a:t>
            </a:r>
            <a:r>
              <a:rPr lang="en-US" dirty="0" err="1"/>
              <a:t>তাকে</a:t>
            </a:r>
            <a:r>
              <a:rPr lang="en-US" dirty="0"/>
              <a:t> </a:t>
            </a:r>
            <a:r>
              <a:rPr lang="en-US" dirty="0" err="1"/>
              <a:t>কলাবিদ্যা</a:t>
            </a:r>
            <a:r>
              <a:rPr lang="en-US" dirty="0"/>
              <a:t> </a:t>
            </a:r>
            <a:r>
              <a:rPr lang="en-US" dirty="0" err="1"/>
              <a:t>বলে</a:t>
            </a:r>
            <a:r>
              <a:rPr lang="en-US" dirty="0"/>
              <a:t>।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বিজ্ঞান</a:t>
            </a:r>
            <a:r>
              <a:rPr lang="en-US" dirty="0"/>
              <a:t> </a:t>
            </a:r>
            <a:r>
              <a:rPr lang="en-US" dirty="0" err="1"/>
              <a:t>হলোকতকগুলো</a:t>
            </a:r>
            <a:r>
              <a:rPr lang="en-US" dirty="0"/>
              <a:t> </a:t>
            </a:r>
            <a:r>
              <a:rPr lang="en-US" dirty="0" err="1"/>
              <a:t>নিয়মকানুনের</a:t>
            </a:r>
            <a:r>
              <a:rPr lang="en-US" dirty="0"/>
              <a:t> </a:t>
            </a:r>
            <a:r>
              <a:rPr lang="en-US" dirty="0" err="1"/>
              <a:t>সমষ্টি</a:t>
            </a:r>
            <a:r>
              <a:rPr lang="en-US" dirty="0"/>
              <a:t> </a:t>
            </a:r>
            <a:r>
              <a:rPr lang="en-US" dirty="0" err="1"/>
              <a:t>যার</a:t>
            </a:r>
            <a:r>
              <a:rPr lang="en-US" dirty="0"/>
              <a:t> </a:t>
            </a:r>
            <a:r>
              <a:rPr lang="en-US" dirty="0" err="1"/>
              <a:t>দ্বারা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বিষয়বস্তুকে</a:t>
            </a:r>
            <a:r>
              <a:rPr lang="en-US" dirty="0"/>
              <a:t> </a:t>
            </a:r>
            <a:r>
              <a:rPr lang="en-US" dirty="0" err="1"/>
              <a:t>ব্যাখ্যা</a:t>
            </a:r>
            <a:r>
              <a:rPr lang="en-US" dirty="0"/>
              <a:t> </a:t>
            </a:r>
            <a:r>
              <a:rPr lang="en-US" dirty="0" err="1"/>
              <a:t>দেওয়া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 </a:t>
            </a:r>
            <a:r>
              <a:rPr lang="en-US" dirty="0" err="1"/>
              <a:t>আর</a:t>
            </a:r>
            <a:r>
              <a:rPr lang="en-US" dirty="0"/>
              <a:t> </a:t>
            </a:r>
            <a:r>
              <a:rPr lang="en-US" dirty="0" err="1"/>
              <a:t>কলা</a:t>
            </a:r>
            <a:r>
              <a:rPr lang="en-US" dirty="0"/>
              <a:t> </a:t>
            </a:r>
            <a:r>
              <a:rPr lang="en-US" dirty="0" err="1"/>
              <a:t>হলো</a:t>
            </a:r>
            <a:r>
              <a:rPr lang="en-US" dirty="0"/>
              <a:t> </a:t>
            </a:r>
            <a:r>
              <a:rPr lang="en-US" dirty="0" err="1"/>
              <a:t>কতকগুলো</a:t>
            </a:r>
            <a:r>
              <a:rPr lang="en-US" dirty="0"/>
              <a:t> </a:t>
            </a:r>
            <a:r>
              <a:rPr lang="en-US" dirty="0" err="1"/>
              <a:t>কলাকৌশলের</a:t>
            </a:r>
            <a:r>
              <a:rPr lang="en-US" dirty="0"/>
              <a:t> </a:t>
            </a:r>
            <a:r>
              <a:rPr lang="en-US" dirty="0" err="1"/>
              <a:t>সমষ্টি</a:t>
            </a:r>
            <a:r>
              <a:rPr lang="en-US" dirty="0"/>
              <a:t> </a:t>
            </a:r>
            <a:r>
              <a:rPr lang="en-US" dirty="0" err="1"/>
              <a:t>যার</a:t>
            </a:r>
            <a:r>
              <a:rPr lang="en-US" dirty="0"/>
              <a:t> </a:t>
            </a:r>
            <a:r>
              <a:rPr lang="en-US" dirty="0" err="1"/>
              <a:t>সাহায্যে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কর্ম</a:t>
            </a:r>
            <a:r>
              <a:rPr lang="en-US" dirty="0"/>
              <a:t> </a:t>
            </a:r>
            <a:r>
              <a:rPr lang="en-US" dirty="0" err="1"/>
              <a:t>সম্পাদন</a:t>
            </a:r>
            <a:r>
              <a:rPr lang="en-US" dirty="0"/>
              <a:t>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।”- </a:t>
            </a:r>
            <a:r>
              <a:rPr lang="en-US" dirty="0" err="1"/>
              <a:t>যুক্তিবিদ</a:t>
            </a:r>
            <a:r>
              <a:rPr lang="en-US" dirty="0"/>
              <a:t> </a:t>
            </a:r>
            <a:r>
              <a:rPr lang="en-US" dirty="0" err="1"/>
              <a:t>টমসন</a:t>
            </a:r>
            <a:r>
              <a:rPr lang="en-US" dirty="0"/>
              <a:t> ।</a:t>
            </a:r>
            <a:br>
              <a:rPr lang="en-US" dirty="0"/>
            </a:br>
            <a:r>
              <a:rPr lang="en-US" dirty="0"/>
              <a:t>“</a:t>
            </a:r>
            <a:r>
              <a:rPr lang="en-US" dirty="0" err="1"/>
              <a:t>বিজ্ঞানের</a:t>
            </a:r>
            <a:r>
              <a:rPr lang="en-US" dirty="0"/>
              <a:t> </a:t>
            </a:r>
            <a:r>
              <a:rPr lang="en-US" dirty="0" err="1"/>
              <a:t>ভাষা</a:t>
            </a:r>
            <a:r>
              <a:rPr lang="en-US" dirty="0"/>
              <a:t> </a:t>
            </a:r>
            <a:r>
              <a:rPr lang="en-US" dirty="0" err="1"/>
              <a:t>হলো</a:t>
            </a:r>
            <a:r>
              <a:rPr lang="en-US" dirty="0"/>
              <a:t> </a:t>
            </a:r>
            <a:r>
              <a:rPr lang="en-US" dirty="0" err="1"/>
              <a:t>এটা</a:t>
            </a:r>
            <a:r>
              <a:rPr lang="en-US" dirty="0"/>
              <a:t> </a:t>
            </a:r>
            <a:r>
              <a:rPr lang="en-US" dirty="0" err="1"/>
              <a:t>আছে</a:t>
            </a:r>
            <a:r>
              <a:rPr lang="en-US" dirty="0"/>
              <a:t>, </a:t>
            </a:r>
            <a:r>
              <a:rPr lang="en-US" dirty="0" err="1"/>
              <a:t>এটা</a:t>
            </a:r>
            <a:r>
              <a:rPr lang="en-US" dirty="0"/>
              <a:t> </a:t>
            </a:r>
            <a:r>
              <a:rPr lang="en-US" dirty="0" err="1"/>
              <a:t>নেই,এটা</a:t>
            </a:r>
            <a:r>
              <a:rPr lang="en-US" dirty="0"/>
              <a:t> </a:t>
            </a:r>
            <a:r>
              <a:rPr lang="en-US" dirty="0" err="1"/>
              <a:t>ঘটে</a:t>
            </a:r>
            <a:r>
              <a:rPr lang="en-US" dirty="0"/>
              <a:t>, </a:t>
            </a:r>
            <a:r>
              <a:rPr lang="en-US" dirty="0" err="1"/>
              <a:t>এটা</a:t>
            </a:r>
            <a:r>
              <a:rPr lang="en-US" dirty="0"/>
              <a:t> </a:t>
            </a:r>
            <a:r>
              <a:rPr lang="en-US" dirty="0" err="1"/>
              <a:t>ঘটে</a:t>
            </a:r>
            <a:r>
              <a:rPr lang="en-US" dirty="0"/>
              <a:t> </a:t>
            </a:r>
            <a:r>
              <a:rPr lang="en-US" dirty="0" err="1"/>
              <a:t>না</a:t>
            </a:r>
            <a:r>
              <a:rPr lang="en-US" dirty="0"/>
              <a:t>। </a:t>
            </a:r>
            <a:r>
              <a:rPr lang="en-US" dirty="0" err="1"/>
              <a:t>কলার</a:t>
            </a:r>
            <a:r>
              <a:rPr lang="en-US" dirty="0"/>
              <a:t> </a:t>
            </a:r>
            <a:r>
              <a:rPr lang="en-US" dirty="0" err="1"/>
              <a:t>ভাষা</a:t>
            </a:r>
            <a:r>
              <a:rPr lang="en-US" dirty="0"/>
              <a:t> </a:t>
            </a:r>
            <a:r>
              <a:rPr lang="en-US" dirty="0" err="1"/>
              <a:t>হলো</a:t>
            </a:r>
            <a:r>
              <a:rPr lang="en-US" dirty="0"/>
              <a:t> </a:t>
            </a:r>
            <a:r>
              <a:rPr lang="en-US" dirty="0" err="1"/>
              <a:t>এটা</a:t>
            </a:r>
            <a:r>
              <a:rPr lang="en-US" dirty="0"/>
              <a:t> </a:t>
            </a:r>
            <a:r>
              <a:rPr lang="en-US" dirty="0" err="1"/>
              <a:t>করো,ওটা</a:t>
            </a:r>
            <a:r>
              <a:rPr lang="en-US" dirty="0"/>
              <a:t> </a:t>
            </a:r>
            <a:r>
              <a:rPr lang="en-US" dirty="0" err="1"/>
              <a:t>করো</a:t>
            </a:r>
            <a:r>
              <a:rPr lang="en-US" dirty="0"/>
              <a:t> </a:t>
            </a:r>
            <a:r>
              <a:rPr lang="en-US" dirty="0" err="1"/>
              <a:t>না</a:t>
            </a:r>
            <a:r>
              <a:rPr lang="en-US" dirty="0"/>
              <a:t>।”-</a:t>
            </a:r>
            <a:r>
              <a:rPr lang="en-US" dirty="0" err="1"/>
              <a:t>যুক্তিবিদ</a:t>
            </a:r>
            <a:r>
              <a:rPr lang="en-US" dirty="0"/>
              <a:t> </a:t>
            </a:r>
            <a:r>
              <a:rPr lang="en-US" dirty="0" err="1"/>
              <a:t>মিল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88126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E5432E70-2424-4448-8153-089DF8536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বিজ্ঞান</a:t>
            </a:r>
            <a:r>
              <a:rPr lang="en-US" b="1" dirty="0"/>
              <a:t> </a:t>
            </a:r>
            <a:r>
              <a:rPr lang="en-US" b="1" dirty="0" err="1"/>
              <a:t>হিসেবে</a:t>
            </a:r>
            <a:r>
              <a:rPr lang="en-US" b="1" dirty="0"/>
              <a:t> </a:t>
            </a:r>
            <a:r>
              <a:rPr lang="en-US" b="1" dirty="0" err="1"/>
              <a:t>যুক্তিবিদ্যা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95EC0C2-C30A-44D4-BD7F-C945B4CCF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dirty="0" err="1"/>
              <a:t>যুক্তিবিদ</a:t>
            </a:r>
            <a:r>
              <a:rPr lang="en-US" dirty="0"/>
              <a:t> </a:t>
            </a:r>
            <a:r>
              <a:rPr lang="en-US" dirty="0" err="1"/>
              <a:t>হ্যামিলটন</a:t>
            </a:r>
            <a:r>
              <a:rPr lang="en-US" dirty="0"/>
              <a:t>, </a:t>
            </a:r>
            <a:r>
              <a:rPr lang="en-US" dirty="0" err="1"/>
              <a:t>ম্যানসেল</a:t>
            </a:r>
            <a:r>
              <a:rPr lang="en-US" dirty="0"/>
              <a:t>, </a:t>
            </a:r>
            <a:r>
              <a:rPr lang="en-US" dirty="0" err="1"/>
              <a:t>টমসন</a:t>
            </a:r>
            <a:r>
              <a:rPr lang="en-US" dirty="0"/>
              <a:t> </a:t>
            </a:r>
            <a:r>
              <a:rPr lang="en-US" dirty="0" err="1"/>
              <a:t>প্রমূখ</a:t>
            </a:r>
            <a:r>
              <a:rPr lang="en-US" dirty="0"/>
              <a:t> </a:t>
            </a:r>
            <a:r>
              <a:rPr lang="en-US" dirty="0" err="1"/>
              <a:t>যুক্তিবিদগণ</a:t>
            </a:r>
            <a:r>
              <a:rPr lang="en-US" dirty="0"/>
              <a:t> </a:t>
            </a:r>
            <a:r>
              <a:rPr lang="en-US" dirty="0" err="1"/>
              <a:t>যুক্তিবদ্যাকে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 </a:t>
            </a:r>
            <a:r>
              <a:rPr lang="en-US" dirty="0" err="1"/>
              <a:t>হিসেবে</a:t>
            </a:r>
            <a:r>
              <a:rPr lang="en-US" dirty="0"/>
              <a:t> </a:t>
            </a:r>
            <a:r>
              <a:rPr lang="en-US" dirty="0" err="1"/>
              <a:t>আখ্যায়িত</a:t>
            </a:r>
            <a:r>
              <a:rPr lang="en-US" dirty="0"/>
              <a:t> </a:t>
            </a:r>
            <a:r>
              <a:rPr lang="en-US" dirty="0" err="1"/>
              <a:t>করেছেন</a:t>
            </a:r>
            <a:r>
              <a:rPr lang="en-US" dirty="0"/>
              <a:t>।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 err="1"/>
              <a:t>যুক্তিবিদ</a:t>
            </a:r>
            <a:r>
              <a:rPr lang="en-US" dirty="0"/>
              <a:t> </a:t>
            </a:r>
            <a:r>
              <a:rPr lang="en-US" dirty="0" err="1"/>
              <a:t>যোশেফ</a:t>
            </a:r>
            <a:r>
              <a:rPr lang="en-US" dirty="0"/>
              <a:t> </a:t>
            </a:r>
            <a:r>
              <a:rPr lang="en-US" dirty="0" err="1"/>
              <a:t>বলেন</a:t>
            </a:r>
            <a:r>
              <a:rPr lang="en-US" dirty="0"/>
              <a:t>, “</a:t>
            </a: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হলো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 </a:t>
            </a:r>
            <a:r>
              <a:rPr lang="en-US" dirty="0" err="1"/>
              <a:t>যা</a:t>
            </a:r>
            <a:r>
              <a:rPr lang="en-US" dirty="0"/>
              <a:t> </a:t>
            </a:r>
            <a:r>
              <a:rPr lang="en-US" dirty="0" err="1"/>
              <a:t>এমন</a:t>
            </a:r>
            <a:r>
              <a:rPr lang="en-US" dirty="0"/>
              <a:t> </a:t>
            </a:r>
            <a:r>
              <a:rPr lang="en-US" dirty="0" err="1"/>
              <a:t>কতকগুলো</a:t>
            </a:r>
            <a:r>
              <a:rPr lang="en-US" dirty="0"/>
              <a:t> </a:t>
            </a:r>
            <a:r>
              <a:rPr lang="en-US" dirty="0" err="1"/>
              <a:t>সাধারণ</a:t>
            </a:r>
            <a:r>
              <a:rPr lang="en-US" dirty="0"/>
              <a:t> </a:t>
            </a:r>
            <a:r>
              <a:rPr lang="en-US" dirty="0" err="1"/>
              <a:t>নীতিমালা</a:t>
            </a:r>
            <a:r>
              <a:rPr lang="en-US" dirty="0"/>
              <a:t> </a:t>
            </a:r>
            <a:r>
              <a:rPr lang="en-US" dirty="0" err="1"/>
              <a:t>নিয়ে</a:t>
            </a:r>
            <a:r>
              <a:rPr lang="en-US" dirty="0"/>
              <a:t> </a:t>
            </a:r>
            <a:r>
              <a:rPr lang="en-US" dirty="0" err="1"/>
              <a:t>আলোচনা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যাদের</a:t>
            </a:r>
            <a:r>
              <a:rPr lang="en-US" dirty="0"/>
              <a:t> </a:t>
            </a:r>
            <a:r>
              <a:rPr lang="en-US" dirty="0" err="1"/>
              <a:t>সাহায্য</a:t>
            </a:r>
            <a:r>
              <a:rPr lang="en-US" dirty="0"/>
              <a:t> </a:t>
            </a:r>
            <a:r>
              <a:rPr lang="en-US" dirty="0" err="1"/>
              <a:t>নিয়ে</a:t>
            </a:r>
            <a:r>
              <a:rPr lang="en-US" dirty="0"/>
              <a:t> </a:t>
            </a:r>
            <a:r>
              <a:rPr lang="en-US" dirty="0" err="1"/>
              <a:t>আমরা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কোন</a:t>
            </a:r>
            <a:r>
              <a:rPr lang="en-US" dirty="0"/>
              <a:t> </a:t>
            </a:r>
            <a:r>
              <a:rPr lang="en-US" dirty="0" err="1"/>
              <a:t>ধরনের</a:t>
            </a:r>
            <a:r>
              <a:rPr lang="en-US" dirty="0"/>
              <a:t> </a:t>
            </a:r>
            <a:r>
              <a:rPr lang="en-US" dirty="0" err="1"/>
              <a:t>বস্তু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বিষয়</a:t>
            </a:r>
            <a:r>
              <a:rPr lang="en-US" dirty="0"/>
              <a:t> </a:t>
            </a:r>
            <a:r>
              <a:rPr lang="en-US" dirty="0" err="1"/>
              <a:t>সম্পর্কে</a:t>
            </a:r>
            <a:r>
              <a:rPr lang="en-US" dirty="0"/>
              <a:t> </a:t>
            </a:r>
            <a:r>
              <a:rPr lang="en-US" dirty="0" err="1"/>
              <a:t>চিন্তা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পারি</a:t>
            </a:r>
            <a:r>
              <a:rPr lang="en-US" dirty="0"/>
              <a:t>।</a:t>
            </a:r>
          </a:p>
          <a:p>
            <a:pPr marL="0" indent="0" algn="ctr">
              <a:buNone/>
            </a:pPr>
            <a:r>
              <a:rPr lang="en-US" sz="4800" b="1" dirty="0" err="1"/>
              <a:t>কলা</a:t>
            </a:r>
            <a:r>
              <a:rPr lang="en-US" sz="4800" dirty="0"/>
              <a:t> </a:t>
            </a:r>
            <a:r>
              <a:rPr lang="en-US" sz="4800" b="1" dirty="0" err="1"/>
              <a:t>হিসেবে</a:t>
            </a:r>
            <a:r>
              <a:rPr lang="en-US" sz="4800" b="1" dirty="0"/>
              <a:t> </a:t>
            </a:r>
            <a:r>
              <a:rPr lang="en-US" sz="4800" b="1" dirty="0" err="1"/>
              <a:t>যুক্তিবিদ্যা</a:t>
            </a:r>
            <a:endParaRPr lang="en-US" sz="4800" b="1" dirty="0"/>
          </a:p>
          <a:p>
            <a:pPr marL="0" indent="0" algn="just">
              <a:buNone/>
            </a:pPr>
            <a:r>
              <a:rPr lang="en-US" sz="3200" dirty="0" err="1"/>
              <a:t>অ্যালড্রিস</a:t>
            </a:r>
            <a:r>
              <a:rPr lang="en-US" sz="3200" dirty="0"/>
              <a:t> </a:t>
            </a:r>
            <a:r>
              <a:rPr lang="en-US" sz="3200" dirty="0" err="1"/>
              <a:t>এবং</a:t>
            </a:r>
            <a:r>
              <a:rPr lang="en-US" sz="3200" dirty="0"/>
              <a:t> </a:t>
            </a:r>
            <a:r>
              <a:rPr lang="en-US" sz="3200" dirty="0" err="1"/>
              <a:t>পোর্টরয়েল</a:t>
            </a:r>
            <a:r>
              <a:rPr lang="en-US" sz="3200" dirty="0"/>
              <a:t> </a:t>
            </a:r>
            <a:r>
              <a:rPr lang="en-US" sz="3200" dirty="0" err="1"/>
              <a:t>যুক্তিবিদেরা</a:t>
            </a:r>
            <a:r>
              <a:rPr lang="en-US" sz="3200" dirty="0"/>
              <a:t> </a:t>
            </a:r>
            <a:r>
              <a:rPr lang="en-US" sz="3200" dirty="0" err="1"/>
              <a:t>মনে</a:t>
            </a:r>
            <a:r>
              <a:rPr lang="en-US" sz="3200" dirty="0"/>
              <a:t> </a:t>
            </a:r>
            <a:r>
              <a:rPr lang="en-US" sz="3200" dirty="0" err="1"/>
              <a:t>করেন</a:t>
            </a:r>
            <a:r>
              <a:rPr lang="en-US" sz="3200" dirty="0"/>
              <a:t> </a:t>
            </a:r>
            <a:r>
              <a:rPr lang="en-US" sz="3200" dirty="0" err="1"/>
              <a:t>যে</a:t>
            </a:r>
            <a:r>
              <a:rPr lang="en-US" sz="3200" dirty="0"/>
              <a:t> </a:t>
            </a:r>
            <a:r>
              <a:rPr lang="en-US" sz="3200" dirty="0" err="1"/>
              <a:t>যুক্তিবিদ্যা</a:t>
            </a:r>
            <a:r>
              <a:rPr lang="en-US" sz="3200" dirty="0"/>
              <a:t> </a:t>
            </a:r>
            <a:r>
              <a:rPr lang="en-US" sz="3200" dirty="0" err="1"/>
              <a:t>শুধুমাত্র</a:t>
            </a:r>
            <a:r>
              <a:rPr lang="en-US" sz="3200" dirty="0"/>
              <a:t> </a:t>
            </a:r>
            <a:r>
              <a:rPr lang="en-US" sz="3200" dirty="0" err="1"/>
              <a:t>একটি</a:t>
            </a:r>
            <a:r>
              <a:rPr lang="en-US" sz="3200" dirty="0"/>
              <a:t> </a:t>
            </a:r>
            <a:r>
              <a:rPr lang="en-US" sz="3200" dirty="0" err="1"/>
              <a:t>কলা</a:t>
            </a:r>
            <a:r>
              <a:rPr lang="en-US" sz="3200" dirty="0"/>
              <a:t>। </a:t>
            </a:r>
            <a:r>
              <a:rPr lang="en-US" sz="3200" dirty="0" err="1"/>
              <a:t>যুক্তিবিদ্যা</a:t>
            </a:r>
            <a:r>
              <a:rPr lang="en-US" sz="3200" dirty="0"/>
              <a:t> </a:t>
            </a:r>
            <a:r>
              <a:rPr lang="en-US" sz="3200" dirty="0" err="1"/>
              <a:t>যুক্তির</a:t>
            </a:r>
            <a:r>
              <a:rPr lang="en-US" sz="3200" dirty="0"/>
              <a:t> </a:t>
            </a:r>
            <a:r>
              <a:rPr lang="en-US" sz="3200" dirty="0" err="1"/>
              <a:t>নিয়মাবলীকে</a:t>
            </a:r>
            <a:r>
              <a:rPr lang="en-US" sz="3200" dirty="0"/>
              <a:t> </a:t>
            </a:r>
            <a:r>
              <a:rPr lang="en-US" sz="3200" dirty="0" err="1"/>
              <a:t>আমাদের</a:t>
            </a:r>
            <a:r>
              <a:rPr lang="en-US" sz="3200" dirty="0"/>
              <a:t> </a:t>
            </a:r>
            <a:r>
              <a:rPr lang="en-US" sz="3200" dirty="0" err="1"/>
              <a:t>বাস্তচিন্তাক্ষেত্রে</a:t>
            </a:r>
            <a:r>
              <a:rPr lang="en-US" sz="3200" dirty="0"/>
              <a:t> </a:t>
            </a:r>
            <a:r>
              <a:rPr lang="en-US" sz="3200" dirty="0" err="1"/>
              <a:t>প্রয়োগ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 </a:t>
            </a:r>
            <a:r>
              <a:rPr lang="en-US" sz="3200" dirty="0" err="1"/>
              <a:t>কিভাবে</a:t>
            </a:r>
            <a:r>
              <a:rPr lang="en-US" sz="3200" dirty="0"/>
              <a:t> </a:t>
            </a:r>
            <a:r>
              <a:rPr lang="en-US" sz="3200" dirty="0" err="1"/>
              <a:t>সত্যকে</a:t>
            </a:r>
            <a:r>
              <a:rPr lang="en-US" sz="3200" dirty="0"/>
              <a:t> </a:t>
            </a:r>
            <a:r>
              <a:rPr lang="en-US" sz="3200" dirty="0" err="1"/>
              <a:t>অর্জন</a:t>
            </a:r>
            <a:r>
              <a:rPr lang="en-US" sz="3200" dirty="0"/>
              <a:t> </a:t>
            </a:r>
            <a:r>
              <a:rPr lang="en-US" sz="3200" dirty="0" err="1"/>
              <a:t>করা</a:t>
            </a:r>
            <a:r>
              <a:rPr lang="en-US" sz="3200" dirty="0"/>
              <a:t> </a:t>
            </a:r>
            <a:r>
              <a:rPr lang="en-US" sz="3200" dirty="0" err="1"/>
              <a:t>যায়</a:t>
            </a:r>
            <a:r>
              <a:rPr lang="en-US" sz="3200" dirty="0"/>
              <a:t> </a:t>
            </a:r>
            <a:r>
              <a:rPr lang="en-US" sz="3200" dirty="0" err="1"/>
              <a:t>সে</a:t>
            </a:r>
            <a:r>
              <a:rPr lang="en-US" sz="3200" dirty="0"/>
              <a:t> </a:t>
            </a:r>
            <a:r>
              <a:rPr lang="en-US" sz="3200" dirty="0" err="1"/>
              <a:t>সম্বন্ধে</a:t>
            </a:r>
            <a:r>
              <a:rPr lang="en-US" sz="3200" dirty="0"/>
              <a:t> </a:t>
            </a:r>
            <a:r>
              <a:rPr lang="en-US" sz="3200" dirty="0" err="1"/>
              <a:t>নির্দেশ</a:t>
            </a:r>
            <a:r>
              <a:rPr lang="en-US" sz="3200" dirty="0"/>
              <a:t> </a:t>
            </a:r>
            <a:r>
              <a:rPr lang="en-US" sz="3200" dirty="0" err="1"/>
              <a:t>দান</a:t>
            </a:r>
            <a:r>
              <a:rPr lang="en-US" sz="3200" dirty="0"/>
              <a:t> </a:t>
            </a:r>
            <a:r>
              <a:rPr lang="en-US" sz="3200" dirty="0" err="1"/>
              <a:t>করে</a:t>
            </a:r>
            <a:r>
              <a:rPr lang="en-US" sz="3200" dirty="0"/>
              <a:t>। 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13802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60615C-0AC1-4E71-AE3F-0E4C6FF9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বিজ্ঞান</a:t>
            </a:r>
            <a:r>
              <a:rPr lang="en-US" b="1" dirty="0"/>
              <a:t> ও </a:t>
            </a:r>
            <a:r>
              <a:rPr lang="en-US" b="1" dirty="0" err="1"/>
              <a:t>কলা</a:t>
            </a:r>
            <a:r>
              <a:rPr lang="en-US" dirty="0"/>
              <a:t> </a:t>
            </a:r>
            <a:r>
              <a:rPr lang="en-US" b="1" dirty="0" err="1"/>
              <a:t>হিসেবে</a:t>
            </a:r>
            <a:r>
              <a:rPr lang="en-US" b="1" dirty="0"/>
              <a:t> </a:t>
            </a:r>
            <a:r>
              <a:rPr lang="en-US" b="1" dirty="0" err="1"/>
              <a:t>যুক্তিবিদ্যা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279BD0-7BC3-43F3-9CFB-748945E7B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যুক্তিবিদ</a:t>
            </a:r>
            <a:r>
              <a:rPr lang="en-US" dirty="0"/>
              <a:t> </a:t>
            </a:r>
            <a:r>
              <a:rPr lang="en-US" dirty="0" err="1"/>
              <a:t>মিল</a:t>
            </a:r>
            <a:r>
              <a:rPr lang="en-US" dirty="0"/>
              <a:t> </a:t>
            </a:r>
            <a:r>
              <a:rPr lang="en-US" dirty="0" err="1"/>
              <a:t>হোয়েটলী</a:t>
            </a:r>
            <a:r>
              <a:rPr lang="en-US" dirty="0"/>
              <a:t> </a:t>
            </a: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</a:t>
            </a:r>
            <a:r>
              <a:rPr lang="en-US" dirty="0" err="1"/>
              <a:t>একাধারে</a:t>
            </a:r>
            <a:r>
              <a:rPr lang="en-US" dirty="0"/>
              <a:t> </a:t>
            </a:r>
            <a:r>
              <a:rPr lang="en-US" dirty="0" err="1"/>
              <a:t>কলা</a:t>
            </a:r>
            <a:r>
              <a:rPr lang="en-US" dirty="0"/>
              <a:t> </a:t>
            </a:r>
            <a:r>
              <a:rPr lang="en-US" dirty="0" err="1"/>
              <a:t>হিসেবে</a:t>
            </a:r>
            <a:r>
              <a:rPr lang="en-US" dirty="0"/>
              <a:t> </a:t>
            </a:r>
            <a:r>
              <a:rPr lang="en-US" dirty="0" err="1"/>
              <a:t>যুক্তিবিদ্যা</a:t>
            </a:r>
            <a:r>
              <a:rPr lang="en-US" dirty="0"/>
              <a:t> </a:t>
            </a:r>
            <a:r>
              <a:rPr lang="en-US" dirty="0" err="1"/>
              <a:t>সে</a:t>
            </a:r>
            <a:r>
              <a:rPr lang="en-US" dirty="0"/>
              <a:t> </a:t>
            </a:r>
            <a:r>
              <a:rPr lang="en-US" dirty="0" err="1"/>
              <a:t>ব্যাপারে</a:t>
            </a:r>
            <a:r>
              <a:rPr lang="en-US" dirty="0"/>
              <a:t> </a:t>
            </a:r>
            <a:r>
              <a:rPr lang="en-US" dirty="0" err="1"/>
              <a:t>সমর্থন</a:t>
            </a:r>
            <a:r>
              <a:rPr lang="en-US" dirty="0"/>
              <a:t> </a:t>
            </a:r>
            <a:r>
              <a:rPr lang="en-US" dirty="0" err="1"/>
              <a:t>জ্ঞাপন</a:t>
            </a:r>
            <a:r>
              <a:rPr lang="en-US" dirty="0"/>
              <a:t> </a:t>
            </a:r>
            <a:r>
              <a:rPr lang="en-US" dirty="0" err="1"/>
              <a:t>করেন</a:t>
            </a:r>
            <a:r>
              <a:rPr lang="en-US" dirty="0"/>
              <a:t>।</a:t>
            </a:r>
          </a:p>
          <a:p>
            <a:pPr marL="0" indent="0" algn="ctr">
              <a:buNone/>
            </a:pPr>
            <a:r>
              <a:rPr lang="en-US" sz="3600" b="1" dirty="0" err="1"/>
              <a:t>বর্ণনামূলক</a:t>
            </a:r>
            <a:r>
              <a:rPr lang="en-US" sz="3600" b="1" dirty="0"/>
              <a:t> </a:t>
            </a:r>
            <a:r>
              <a:rPr lang="en-US" sz="3600" b="1" dirty="0" err="1"/>
              <a:t>বিজ্ঞান</a:t>
            </a:r>
            <a:r>
              <a:rPr lang="en-US" sz="3600" b="1" dirty="0"/>
              <a:t> ও </a:t>
            </a:r>
            <a:r>
              <a:rPr lang="en-US" sz="3600" b="1" dirty="0" err="1"/>
              <a:t>আদর্শমূলক</a:t>
            </a:r>
            <a:r>
              <a:rPr lang="en-US" sz="3600" b="1" dirty="0"/>
              <a:t> </a:t>
            </a:r>
            <a:r>
              <a:rPr lang="en-US" sz="3600" b="1" dirty="0" err="1"/>
              <a:t>বিজ্ঞান</a:t>
            </a:r>
            <a:endParaRPr lang="en-US" sz="36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err="1"/>
              <a:t>মনোবিজ্ঞান</a:t>
            </a:r>
            <a:r>
              <a:rPr lang="en-US" sz="3600" dirty="0"/>
              <a:t>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বর্ণনামূলক</a:t>
            </a:r>
            <a:r>
              <a:rPr lang="en-US" sz="3600" dirty="0"/>
              <a:t> </a:t>
            </a:r>
            <a:r>
              <a:rPr lang="en-US" sz="3600" dirty="0" err="1"/>
              <a:t>বিজ্ঞান</a:t>
            </a:r>
            <a:r>
              <a:rPr lang="en-US" sz="3600" dirty="0"/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err="1"/>
              <a:t>নীতিবিজ্ঞান</a:t>
            </a:r>
            <a:r>
              <a:rPr lang="en-US" sz="3600" dirty="0"/>
              <a:t>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আদর্শমূলক</a:t>
            </a:r>
            <a:r>
              <a:rPr lang="en-US" sz="3600" dirty="0"/>
              <a:t> </a:t>
            </a:r>
            <a:r>
              <a:rPr lang="en-US" sz="3600" dirty="0" err="1"/>
              <a:t>বিজ্ঞান</a:t>
            </a:r>
            <a:r>
              <a:rPr lang="en-US" sz="3600" dirty="0"/>
              <a:t>। </a:t>
            </a:r>
          </a:p>
          <a:p>
            <a:pPr marL="0" indent="0" algn="ctr">
              <a:buNone/>
            </a:pPr>
            <a:r>
              <a:rPr lang="en-US" sz="3600" b="1" dirty="0" err="1"/>
              <a:t>তত্ত্বমূলক</a:t>
            </a:r>
            <a:r>
              <a:rPr lang="en-US" sz="3600" b="1" dirty="0"/>
              <a:t> </a:t>
            </a:r>
            <a:r>
              <a:rPr lang="en-US" sz="3600" b="1" dirty="0" err="1"/>
              <a:t>বিজ্ঞান</a:t>
            </a:r>
            <a:r>
              <a:rPr lang="en-US" sz="3600" b="1" dirty="0"/>
              <a:t> ও </a:t>
            </a:r>
            <a:r>
              <a:rPr lang="en-US" sz="3600" b="1" dirty="0" err="1"/>
              <a:t>ব্যবহারিক</a:t>
            </a:r>
            <a:r>
              <a:rPr lang="en-US" sz="3600" b="1" dirty="0"/>
              <a:t> </a:t>
            </a:r>
            <a:r>
              <a:rPr lang="en-US" sz="3600" b="1" dirty="0" err="1"/>
              <a:t>বিজ্ঞান</a:t>
            </a:r>
            <a:endParaRPr lang="en-US" sz="36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err="1"/>
              <a:t>পদার্থ</a:t>
            </a:r>
            <a:r>
              <a:rPr lang="en-US" sz="3600" dirty="0"/>
              <a:t> </a:t>
            </a:r>
            <a:r>
              <a:rPr lang="en-US" sz="3600" dirty="0" err="1"/>
              <a:t>বিজ্ঞান</a:t>
            </a:r>
            <a:r>
              <a:rPr lang="en-US" sz="3600" dirty="0"/>
              <a:t>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তত্ত্বমূলক</a:t>
            </a:r>
            <a:r>
              <a:rPr lang="en-US" sz="3600" dirty="0"/>
              <a:t> </a:t>
            </a:r>
            <a:r>
              <a:rPr lang="en-US" sz="3600" dirty="0" err="1"/>
              <a:t>বিজ্ঞান</a:t>
            </a:r>
            <a:r>
              <a:rPr lang="en-US" sz="3600" dirty="0"/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600" dirty="0" err="1"/>
              <a:t>চিকিৎস্যা</a:t>
            </a:r>
            <a:r>
              <a:rPr lang="en-US" sz="3600" dirty="0"/>
              <a:t> </a:t>
            </a:r>
            <a:r>
              <a:rPr lang="en-US" sz="3600" dirty="0" err="1"/>
              <a:t>বিজ্ঞান</a:t>
            </a:r>
            <a:r>
              <a:rPr lang="en-US" sz="3600" dirty="0"/>
              <a:t> </a:t>
            </a:r>
            <a:r>
              <a:rPr lang="en-US" sz="3600" dirty="0" err="1"/>
              <a:t>একটি</a:t>
            </a:r>
            <a:r>
              <a:rPr lang="en-US" sz="3600" dirty="0"/>
              <a:t> </a:t>
            </a:r>
            <a:r>
              <a:rPr lang="en-US" sz="3600" dirty="0" err="1"/>
              <a:t>ব্যবহারিক</a:t>
            </a:r>
            <a:r>
              <a:rPr lang="en-US" sz="3600" dirty="0"/>
              <a:t> </a:t>
            </a:r>
            <a:r>
              <a:rPr lang="en-US" sz="3600" dirty="0" err="1"/>
              <a:t>বিজ্ঞান</a:t>
            </a:r>
            <a:r>
              <a:rPr lang="en-US" sz="3600" dirty="0"/>
              <a:t>।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q"/>
            </a:pPr>
            <a:endParaRPr lang="en-US" sz="3600" b="1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4918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F66FC9B-BD7C-4FDB-A3FB-3C94EBA98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"/>
            <a:ext cx="12191999" cy="730068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F892834-5D13-4960-B59B-93B5CD54B09E}"/>
              </a:ext>
            </a:extLst>
          </p:cNvPr>
          <p:cNvSpPr/>
          <p:nvPr/>
        </p:nvSpPr>
        <p:spPr>
          <a:xfrm>
            <a:off x="4633102" y="2967335"/>
            <a:ext cx="2925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err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ধন্যবাদ</a:t>
            </a:r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।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763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185</TotalTime>
  <Words>323</Words>
  <Application>Microsoft Office PowerPoint</Application>
  <PresentationFormat>Custom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PowerPoint Presentation</vt:lpstr>
      <vt:lpstr>শিক্ষক পরিচিত</vt:lpstr>
      <vt:lpstr>পাঠ পরিচিতি                           শিক্ষণফল:</vt:lpstr>
      <vt:lpstr>বিজ্ঞান ও কলাবিদ্যা</vt:lpstr>
      <vt:lpstr>কলাবিদ্যা: যে বিদ্যা বিশেষ কোন উদ্দেশ্য সাধনের জন্য আমাদের জ্ঞানকে বাস্তব ক্ষেত্রে প্রয়োগ করার নিয়ম-কানুন শিক্ষা দেয় তাকে কলাবিদ্যা বলে। “বিজ্ঞান হলোকতকগুলো নিয়মকানুনের সমষ্টি যার দ্বারা কোন বিষয়বস্তুকে ব্যাখ্যা দেওয়া হয়। আর কলা হলো কতকগুলো কলাকৌশলের সমষ্টি যার সাহায্যে কোন কর্ম সম্পাদন করা হয়।”- যুক্তিবিদ টমসন । “বিজ্ঞানের ভাষা হলো এটা আছে, এটা নেই,এটা ঘটে, এটা ঘটে না। কলার ভাষা হলো এটা করো,ওটা করো না।”-যুক্তিবিদ মিল।</vt:lpstr>
      <vt:lpstr>বিজ্ঞান হিসেবে যুক্তিবিদ্যা</vt:lpstr>
      <vt:lpstr>বিজ্ঞান ও কলা হিসেবে যুক্তিবিদ্যা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kpc</dc:creator>
  <cp:lastModifiedBy>usa</cp:lastModifiedBy>
  <cp:revision>57</cp:revision>
  <dcterms:created xsi:type="dcterms:W3CDTF">2018-11-17T08:19:33Z</dcterms:created>
  <dcterms:modified xsi:type="dcterms:W3CDTF">2022-01-16T08:12:05Z</dcterms:modified>
</cp:coreProperties>
</file>